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70" r:id="rId6"/>
    <p:sldId id="271"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8"/>
    <p:restoredTop sz="94689"/>
  </p:normalViewPr>
  <p:slideViewPr>
    <p:cSldViewPr snapToGrid="0" snapToObjects="1">
      <p:cViewPr>
        <p:scale>
          <a:sx n="71" d="100"/>
          <a:sy n="71" d="100"/>
        </p:scale>
        <p:origin x="24"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cleansed 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A501AB1F-C48B-CF4A-B99B-4AA5D3EFA962}" type="presOf" srcId="{4DB998AD-7927-5B4C-AF89-5EC4A18A0E00}" destId="{7A1517E1-0C42-0D4D-98F3-06E91C77CB0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549CA95-87FD-C54F-B73B-8B3C79D9AC26}"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1E9F67E7-8E1A-D64E-A014-9D0E3F7459B9}" type="presOf" srcId="{863EAE21-0F44-0945-BE24-14E4AABC434B}" destId="{6E009E9B-8246-3F40-8AC3-5B38E276B2E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cleansed 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diagramData" Target="../diagrams/data12.xml"/><Relationship Id="rId8" Type="http://schemas.openxmlformats.org/officeDocument/2006/relationships/diagramLayout" Target="../diagrams/layout12.xml"/><Relationship Id="rId9" Type="http://schemas.openxmlformats.org/officeDocument/2006/relationships/diagramQuickStyle" Target="../diagrams/quickStyle12.xml"/><Relationship Id="rId10" Type="http://schemas.openxmlformats.org/officeDocument/2006/relationships/diagramColors" Target="../diagrams/colors12.xml"/><Relationship Id="rId11"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8263" y="585492"/>
            <a:ext cx="10498014" cy="1754326"/>
          </a:xfrm>
          <a:prstGeom prst="rect">
            <a:avLst/>
          </a:prstGeom>
          <a:noFill/>
        </p:spPr>
        <p:txBody>
          <a:bodyPr wrap="square" rtlCol="0">
            <a:spAutoFit/>
          </a:bodyPr>
          <a:lstStyle/>
          <a:p>
            <a:r>
              <a:rPr lang="en-US" sz="3600" dirty="0" smtClean="0">
                <a:solidFill>
                  <a:srgbClr val="FF0000"/>
                </a:solidFill>
              </a:rPr>
              <a:t>To Do:  Add the arrows that show “iteration” and make it look like sub box is “coming out” of arrow (do on all section break slides)</a:t>
            </a:r>
            <a:endParaRPr lang="en-US" sz="3600" dirty="0">
              <a:solidFill>
                <a:srgbClr val="FF0000"/>
              </a:solidFill>
            </a:endParaRPr>
          </a:p>
        </p:txBody>
      </p:sp>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 Collection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Julius:</a:t>
            </a:r>
          </a:p>
          <a:p>
            <a:pPr lvl="1"/>
            <a:r>
              <a:rPr lang="en-US" dirty="0" err="1" smtClean="0"/>
              <a:t>Qucik</a:t>
            </a:r>
            <a:r>
              <a:rPr lang="en-US" dirty="0" smtClean="0"/>
              <a:t> description of IRI data set</a:t>
            </a:r>
          </a:p>
          <a:p>
            <a:pPr lvl="1"/>
            <a:r>
              <a:rPr lang="en-US" dirty="0" smtClean="0"/>
              <a:t>Process for collection yogurt</a:t>
            </a:r>
            <a:endParaRPr lang="en-US" dirty="0"/>
          </a:p>
        </p:txBody>
      </p:sp>
    </p:spTree>
    <p:extLst>
      <p:ext uri="{BB962C8B-B14F-4D97-AF65-F5344CB8AC3E}">
        <p14:creationId xmlns:p14="http://schemas.microsoft.com/office/powerpoint/2010/main" val="100140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37005" y="1444061"/>
            <a:ext cx="6107265" cy="4572000"/>
          </a:xfrm>
          <a:prstGeom prst="rect">
            <a:avLst/>
          </a:prstGeom>
          <a:noFill/>
          <a:ln>
            <a:noFill/>
          </a:ln>
        </p:spPr>
      </p:pic>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9719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724</Words>
  <Application>Microsoft Macintosh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Initial Data Collection</vt:lpstr>
      <vt:lpstr>Data Description</vt:lpstr>
      <vt:lpstr>Data Exploration</vt:lpstr>
      <vt:lpstr>Data Quality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28</cp:revision>
  <dcterms:created xsi:type="dcterms:W3CDTF">2016-06-09T13:26:26Z</dcterms:created>
  <dcterms:modified xsi:type="dcterms:W3CDTF">2016-06-10T02:16:45Z</dcterms:modified>
</cp:coreProperties>
</file>