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5"/>
    <p:restoredTop sz="94648"/>
  </p:normalViewPr>
  <p:slideViewPr>
    <p:cSldViewPr snapToGrid="0" snapToObjects="1">
      <p:cViewPr varScale="1">
        <p:scale>
          <a:sx n="60" d="100"/>
          <a:sy n="60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8307E-D3DC-924F-A3FA-E323F802E907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D195-3F5A-6047-8732-E4A2E4ED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900D-ACB1-E548-A354-1DF8B52F2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DEA2-C4D6-B24C-8DE8-6BC4DB9DA5D7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5BBE-CA25-F743-B6BF-0CBDF9F2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D.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Disparity</a:t>
            </a:r>
          </a:p>
          <a:p>
            <a:pPr lvl="1"/>
            <a:r>
              <a:rPr lang="en-US" dirty="0" smtClean="0"/>
              <a:t>Similar files distributed over various folders</a:t>
            </a:r>
          </a:p>
          <a:p>
            <a:pPr lvl="1"/>
            <a:r>
              <a:rPr lang="en-US" dirty="0" smtClean="0"/>
              <a:t>Different version of similar data</a:t>
            </a:r>
          </a:p>
          <a:p>
            <a:pPr lvl="1"/>
            <a:r>
              <a:rPr lang="en-US" dirty="0" smtClean="0"/>
              <a:t>Different file formats and headers</a:t>
            </a:r>
            <a:endParaRPr lang="en-US" dirty="0"/>
          </a:p>
          <a:p>
            <a:r>
              <a:rPr lang="en-US" dirty="0"/>
              <a:t>Volume</a:t>
            </a:r>
          </a:p>
          <a:p>
            <a:pPr lvl="1"/>
            <a:r>
              <a:rPr lang="en-US" dirty="0"/>
              <a:t>140 GB </a:t>
            </a:r>
            <a:r>
              <a:rPr lang="en-US" dirty="0" smtClean="0"/>
              <a:t>Uncompressed ➞ </a:t>
            </a:r>
            <a:r>
              <a:rPr lang="en-US" dirty="0"/>
              <a:t>1.8 GB </a:t>
            </a:r>
            <a:r>
              <a:rPr lang="en-US" dirty="0" smtClean="0"/>
              <a:t>Compressed</a:t>
            </a:r>
          </a:p>
          <a:p>
            <a:pPr lvl="1"/>
            <a:r>
              <a:rPr lang="is-IS" dirty="0" smtClean="0"/>
              <a:t>141,394,709</a:t>
            </a:r>
            <a:r>
              <a:rPr lang="en-US" dirty="0" smtClean="0"/>
              <a:t> rows just for grocery yogurt sales</a:t>
            </a:r>
            <a:endParaRPr lang="en-US" dirty="0"/>
          </a:p>
          <a:p>
            <a:r>
              <a:rPr lang="en-US" dirty="0"/>
              <a:t>Variety</a:t>
            </a:r>
          </a:p>
          <a:p>
            <a:pPr lvl="1"/>
            <a:r>
              <a:rPr lang="cs-CZ" dirty="0"/>
              <a:t>3,649 </a:t>
            </a:r>
            <a:r>
              <a:rPr lang="en-US" dirty="0"/>
              <a:t>files ➞</a:t>
            </a:r>
            <a:r>
              <a:rPr lang="en-US" dirty="0" smtClean="0"/>
              <a:t> </a:t>
            </a:r>
            <a:r>
              <a:rPr lang="en-US" dirty="0"/>
              <a:t>1 file</a:t>
            </a:r>
          </a:p>
          <a:p>
            <a:pPr lvl="1"/>
            <a:r>
              <a:rPr lang="en-US" dirty="0"/>
              <a:t>Demographics, Panelists, Trips, Stores, Sales, </a:t>
            </a:r>
            <a:r>
              <a:rPr lang="en-US" dirty="0" smtClean="0"/>
              <a:t>Products, etc.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9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- 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we predict who will purchase yogurt?</a:t>
            </a:r>
          </a:p>
          <a:p>
            <a:pPr lvl="1"/>
            <a:r>
              <a:rPr lang="en-US" dirty="0" smtClean="0"/>
              <a:t>Yes, Accuracy</a:t>
            </a:r>
            <a:r>
              <a:rPr lang="en-US" dirty="0"/>
              <a:t>: 0.58 (+/- 0.07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Cross Validated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Top 5 Features:</a:t>
            </a:r>
          </a:p>
          <a:p>
            <a:pPr lvl="1"/>
            <a:r>
              <a:rPr lang="en-US" dirty="0" smtClean="0"/>
              <a:t>Has a TV</a:t>
            </a:r>
          </a:p>
          <a:p>
            <a:pPr lvl="1"/>
            <a:r>
              <a:rPr lang="en-US" dirty="0" smtClean="0"/>
              <a:t>Has Cable</a:t>
            </a:r>
          </a:p>
          <a:p>
            <a:pPr lvl="1"/>
            <a:r>
              <a:rPr lang="en-US" dirty="0" smtClean="0"/>
              <a:t>Family Size</a:t>
            </a:r>
          </a:p>
          <a:p>
            <a:pPr lvl="1"/>
            <a:r>
              <a:rPr lang="en-US" dirty="0" smtClean="0"/>
              <a:t>Number of Dogs</a:t>
            </a:r>
          </a:p>
          <a:p>
            <a:pPr lvl="1"/>
            <a:r>
              <a:rPr lang="en-US" dirty="0" smtClean="0"/>
              <a:t>Number of Cats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Demographic info about panelists</a:t>
            </a:r>
          </a:p>
          <a:p>
            <a:pPr lvl="1"/>
            <a:r>
              <a:rPr lang="is-IS" dirty="0" smtClean="0"/>
              <a:t>74,592 samples</a:t>
            </a:r>
          </a:p>
          <a:p>
            <a:pPr lvl="1"/>
            <a:r>
              <a:rPr lang="is-IS" dirty="0" smtClean="0"/>
              <a:t>8 features</a:t>
            </a:r>
          </a:p>
          <a:p>
            <a:pPr lvl="1"/>
            <a:r>
              <a:rPr lang="is-IS" dirty="0" smtClean="0"/>
              <a:t>11 files</a:t>
            </a:r>
            <a:endParaRPr lang="en-US" dirty="0" smtClean="0"/>
          </a:p>
          <a:p>
            <a:r>
              <a:rPr lang="en-US" dirty="0" smtClean="0"/>
              <a:t>Panelist purchases</a:t>
            </a:r>
          </a:p>
          <a:p>
            <a:pPr lvl="1"/>
            <a:r>
              <a:rPr lang="is-IS" dirty="0"/>
              <a:t>1,609,107 </a:t>
            </a:r>
            <a:r>
              <a:rPr lang="is-IS" dirty="0" smtClean="0"/>
              <a:t>samples</a:t>
            </a:r>
          </a:p>
          <a:p>
            <a:pPr lvl="1"/>
            <a:r>
              <a:rPr lang="is-IS" dirty="0" smtClean="0"/>
              <a:t>32 features</a:t>
            </a:r>
          </a:p>
          <a:p>
            <a:pPr lvl="1"/>
            <a:r>
              <a:rPr lang="is-IS" dirty="0" smtClean="0"/>
              <a:t>33 files</a:t>
            </a:r>
            <a:endParaRPr lang="en-US" dirty="0" smtClean="0"/>
          </a:p>
          <a:p>
            <a:r>
              <a:rPr lang="en-US" dirty="0" smtClean="0"/>
              <a:t>Product features – UPCs and product descriptors</a:t>
            </a:r>
          </a:p>
          <a:p>
            <a:pPr lvl="1"/>
            <a:r>
              <a:rPr lang="is-IS" dirty="0" smtClean="0"/>
              <a:t>16,475 samples</a:t>
            </a:r>
          </a:p>
          <a:p>
            <a:pPr lvl="1"/>
            <a:r>
              <a:rPr lang="is-IS" dirty="0" smtClean="0"/>
              <a:t>22 features</a:t>
            </a:r>
          </a:p>
          <a:p>
            <a:pPr lvl="1"/>
            <a:r>
              <a:rPr lang="is-IS" dirty="0" smtClean="0"/>
              <a:t>3 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– 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data</a:t>
            </a:r>
          </a:p>
          <a:p>
            <a:pPr lvl="1"/>
            <a:r>
              <a:rPr lang="en-US" dirty="0" smtClean="0"/>
              <a:t>Inconsistent headers across multiple files had to be mapped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two years of data had many features with missing data</a:t>
            </a:r>
          </a:p>
          <a:p>
            <a:pPr lvl="1"/>
            <a:r>
              <a:rPr lang="en-US" dirty="0" smtClean="0"/>
              <a:t>Standardized features had to be mapped back to nominal descriptors</a:t>
            </a:r>
          </a:p>
          <a:p>
            <a:pPr lvl="1"/>
            <a:r>
              <a:rPr lang="en-US" dirty="0" smtClean="0"/>
              <a:t>Multiple versions of panelists with different demographics</a:t>
            </a:r>
          </a:p>
          <a:p>
            <a:pPr lvl="1"/>
            <a:r>
              <a:rPr lang="en-US" dirty="0" smtClean="0"/>
              <a:t>Many similar columns, i.e. TV, Education</a:t>
            </a:r>
          </a:p>
          <a:p>
            <a:r>
              <a:rPr lang="en-US" dirty="0" smtClean="0"/>
              <a:t>Panelist Purchases for Yogurt</a:t>
            </a:r>
          </a:p>
          <a:p>
            <a:pPr lvl="1"/>
            <a:r>
              <a:rPr lang="en-US" dirty="0" smtClean="0"/>
              <a:t>Not all transactions contained a yogurt purchase</a:t>
            </a:r>
          </a:p>
          <a:p>
            <a:r>
              <a:rPr lang="en-US" dirty="0" smtClean="0"/>
              <a:t>Product Features</a:t>
            </a:r>
          </a:p>
          <a:p>
            <a:pPr lvl="1"/>
            <a:r>
              <a:rPr lang="en-US" dirty="0" smtClean="0"/>
              <a:t>Only used to verify yogurt purchases</a:t>
            </a:r>
          </a:p>
        </p:txBody>
      </p:sp>
    </p:spTree>
    <p:extLst>
      <p:ext uri="{BB962C8B-B14F-4D97-AF65-F5344CB8AC3E}">
        <p14:creationId xmlns:p14="http://schemas.microsoft.com/office/powerpoint/2010/main" val="20076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–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Cleaned and merged source files, handle missing values</a:t>
            </a:r>
          </a:p>
          <a:p>
            <a:pPr lvl="1"/>
            <a:r>
              <a:rPr lang="en-US" dirty="0" smtClean="0"/>
              <a:t>Ignored 1</a:t>
            </a:r>
            <a:r>
              <a:rPr lang="en-US" baseline="30000" dirty="0" smtClean="0"/>
              <a:t>st</a:t>
            </a:r>
            <a:r>
              <a:rPr lang="en-US" dirty="0" smtClean="0"/>
              <a:t> two years of demographic data</a:t>
            </a:r>
          </a:p>
          <a:p>
            <a:r>
              <a:rPr lang="en-US" dirty="0" smtClean="0"/>
              <a:t>Feature Engineering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nominal data</a:t>
            </a:r>
          </a:p>
          <a:p>
            <a:pPr lvl="1"/>
            <a:r>
              <a:rPr lang="en-US" dirty="0" smtClean="0"/>
              <a:t>Normalized numeric data</a:t>
            </a:r>
          </a:p>
          <a:p>
            <a:r>
              <a:rPr lang="en-US" dirty="0" smtClean="0"/>
              <a:t>Combined data sets</a:t>
            </a:r>
          </a:p>
          <a:p>
            <a:r>
              <a:rPr lang="en-US" dirty="0" smtClean="0"/>
              <a:t>Created Labels for classification	</a:t>
            </a:r>
          </a:p>
          <a:p>
            <a:pPr lvl="1"/>
            <a:r>
              <a:rPr lang="en-US" dirty="0" smtClean="0"/>
              <a:t>Identified who did and did not purchase yogurt</a:t>
            </a:r>
          </a:p>
          <a:p>
            <a:r>
              <a:rPr lang="en-US" dirty="0" smtClean="0"/>
              <a:t>Use Random Forest to build model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93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240</Words>
  <Application>Microsoft Macintosh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Big D. Challenges</vt:lpstr>
      <vt:lpstr>Data Exploration - Demographics</vt:lpstr>
      <vt:lpstr>Data Exploration – Data Preparation</vt:lpstr>
      <vt:lpstr>Data Quality – Data Preparation</vt:lpstr>
      <vt:lpstr>Data Quality – Data Preparation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 Situation </dc:title>
  <dc:creator>Microsoft Office User</dc:creator>
  <cp:lastModifiedBy>Michael J Galarnyk</cp:lastModifiedBy>
  <cp:revision>3</cp:revision>
  <dcterms:created xsi:type="dcterms:W3CDTF">2016-06-10T02:06:46Z</dcterms:created>
  <dcterms:modified xsi:type="dcterms:W3CDTF">2016-06-10T04:05:02Z</dcterms:modified>
</cp:coreProperties>
</file>