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8"/>
  </p:notesMasterIdLst>
  <p:sldIdLst>
    <p:sldId id="256" r:id="rId2"/>
    <p:sldId id="257" r:id="rId3"/>
    <p:sldId id="258" r:id="rId4"/>
    <p:sldId id="259" r:id="rId5"/>
    <p:sldId id="270" r:id="rId6"/>
    <p:sldId id="271" r:id="rId7"/>
    <p:sldId id="261" r:id="rId8"/>
    <p:sldId id="275" r:id="rId9"/>
    <p:sldId id="276" r:id="rId10"/>
    <p:sldId id="281" r:id="rId11"/>
    <p:sldId id="277" r:id="rId12"/>
    <p:sldId id="280" r:id="rId13"/>
    <p:sldId id="278" r:id="rId14"/>
    <p:sldId id="282" r:id="rId15"/>
    <p:sldId id="279" r:id="rId16"/>
    <p:sldId id="284" r:id="rId17"/>
    <p:sldId id="264" r:id="rId18"/>
    <p:sldId id="272" r:id="rId19"/>
    <p:sldId id="273" r:id="rId20"/>
    <p:sldId id="274" r:id="rId21"/>
    <p:sldId id="265" r:id="rId22"/>
    <p:sldId id="283" r:id="rId23"/>
    <p:sldId id="266" r:id="rId24"/>
    <p:sldId id="267" r:id="rId25"/>
    <p:sldId id="268"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0"/>
    <p:restoredTop sz="94648"/>
  </p:normalViewPr>
  <p:slideViewPr>
    <p:cSldViewPr snapToGrid="0" snapToObjects="1">
      <p:cViewPr>
        <p:scale>
          <a:sx n="71" d="100"/>
          <a:sy n="71" d="100"/>
        </p:scale>
        <p:origin x="1248"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1E9F67E7-8E1A-D64E-A014-9D0E3F7459B9}" type="presOf" srcId="{863EAE21-0F44-0945-BE24-14E4AABC434B}" destId="{6E009E9B-8246-3F40-8AC3-5B38E276B2E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B549CA95-87FD-C54F-B73B-8B3C79D9AC26}" type="presOf" srcId="{57E707D1-F904-3C4D-A97D-6344FC1412CE}" destId="{C7F9B645-B258-904C-9D96-0FA22C0437A5}" srcOrd="0" destOrd="0" presId="urn:microsoft.com/office/officeart/2005/8/layout/chevron1"/>
    <dgm:cxn modelId="{A501AB1F-C48B-CF4A-B99B-4AA5D3EFA962}" type="presOf" srcId="{4DB998AD-7927-5B4C-AF89-5EC4A18A0E00}" destId="{7A1517E1-0C42-0D4D-98F3-06E91C77CB0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40602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16</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25</a:t>
            </a:fld>
            <a:endParaRPr lang="en-US"/>
          </a:p>
        </p:txBody>
      </p:sp>
    </p:spTree>
    <p:extLst>
      <p:ext uri="{BB962C8B-B14F-4D97-AF65-F5344CB8AC3E}">
        <p14:creationId xmlns:p14="http://schemas.microsoft.com/office/powerpoint/2010/main" val="108771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5.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sp>
        <p:nvSpPr>
          <p:cNvPr id="12" name="Text Placeholder 11"/>
          <p:cNvSpPr>
            <a:spLocks noGrp="1"/>
          </p:cNvSpPr>
          <p:nvPr>
            <p:ph type="body" sz="quarter" idx="3"/>
          </p:nvPr>
        </p:nvSpPr>
        <p:spPr/>
        <p:txBody>
          <a:bodyPr/>
          <a:lstStyle/>
          <a:p>
            <a:r>
              <a:rPr lang="en-US" smtClean="0"/>
              <a:t>Elbow Curve</a:t>
            </a:r>
            <a:endParaRPr lang="en-US"/>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172200" y="2984071"/>
            <a:ext cx="5183188" cy="2726595"/>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020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p:txBody>
          <a:bodyPr/>
          <a:lstStyle/>
          <a:p>
            <a:r>
              <a:rPr lang="en-US" dirty="0" smtClean="0"/>
              <a:t>Store Descriptors</a:t>
            </a:r>
          </a:p>
          <a:p>
            <a:r>
              <a:rPr lang="en-US" dirty="0" smtClean="0"/>
              <a:t>US County Codes (FIPS)</a:t>
            </a:r>
          </a:p>
          <a:p>
            <a:r>
              <a:rPr lang="en-US" dirty="0" smtClean="0"/>
              <a:t>Panelist Demographics</a:t>
            </a:r>
          </a:p>
          <a:p>
            <a:r>
              <a:rPr lang="en-US" smtClean="0"/>
              <a:t>Panelist Sales</a:t>
            </a:r>
            <a:endParaRPr lang="en-US" dirty="0" smtClean="0"/>
          </a:p>
          <a:p>
            <a:r>
              <a:rPr lang="en-US" dirty="0" smtClean="0"/>
              <a:t>Store Sales Data</a:t>
            </a:r>
          </a:p>
          <a:p>
            <a:r>
              <a:rPr lang="en-US" dirty="0" smtClean="0"/>
              <a:t>Product Descriptors</a:t>
            </a:r>
            <a:endParaRPr lang="en-US" dirty="0"/>
          </a:p>
        </p:txBody>
      </p:sp>
      <p:sp>
        <p:nvSpPr>
          <p:cNvPr id="6" name="TextBox 5"/>
          <p:cNvSpPr txBox="1"/>
          <p:nvPr/>
        </p:nvSpPr>
        <p:spPr>
          <a:xfrm>
            <a:off x="838200" y="6311900"/>
            <a:ext cx="8240846" cy="461665"/>
          </a:xfrm>
          <a:prstGeom prst="rect">
            <a:avLst/>
          </a:prstGeom>
          <a:noFill/>
        </p:spPr>
        <p:txBody>
          <a:bodyPr wrap="none" rtlCol="0">
            <a:spAutoFit/>
          </a:bodyPr>
          <a:lstStyle/>
          <a:p>
            <a:r>
              <a:rPr lang="en-US" sz="2400" dirty="0" smtClean="0">
                <a:solidFill>
                  <a:srgbClr val="FF0000"/>
                </a:solidFill>
              </a:rPr>
              <a:t>Michael:  </a:t>
            </a:r>
            <a:r>
              <a:rPr lang="en-US" sz="2400" dirty="0" smtClean="0"/>
              <a:t>Add description of data (does not have to be one slide)</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32" y="1628406"/>
            <a:ext cx="4998822" cy="4297680"/>
          </a:xfrm>
          <a:prstGeom prst="rect">
            <a:avLst/>
          </a:prstGeom>
        </p:spPr>
      </p:pic>
    </p:spTree>
    <p:extLst>
      <p:ext uri="{BB962C8B-B14F-4D97-AF65-F5344CB8AC3E}">
        <p14:creationId xmlns:p14="http://schemas.microsoft.com/office/powerpoint/2010/main" val="199523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p:txBody>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spTree>
    <p:extLst>
      <p:ext uri="{BB962C8B-B14F-4D97-AF65-F5344CB8AC3E}">
        <p14:creationId xmlns:p14="http://schemas.microsoft.com/office/powerpoint/2010/main" val="103974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TotalTime>
  <Words>1302</Words>
  <Application>Microsoft Macintosh PowerPoint</Application>
  <PresentationFormat>Widescreen</PresentationFormat>
  <Paragraphs>259</Paragraphs>
  <Slides>26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46</cp:revision>
  <dcterms:created xsi:type="dcterms:W3CDTF">2016-06-09T13:26:26Z</dcterms:created>
  <dcterms:modified xsi:type="dcterms:W3CDTF">2016-06-10T06:28:11Z</dcterms:modified>
</cp:coreProperties>
</file>