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0"/>
  </p:notesMasterIdLst>
  <p:sldIdLst>
    <p:sldId id="256" r:id="rId2"/>
    <p:sldId id="258" r:id="rId3"/>
    <p:sldId id="287" r:id="rId4"/>
    <p:sldId id="259" r:id="rId5"/>
    <p:sldId id="270" r:id="rId6"/>
    <p:sldId id="271" r:id="rId7"/>
    <p:sldId id="284" r:id="rId8"/>
    <p:sldId id="275" r:id="rId9"/>
    <p:sldId id="276" r:id="rId10"/>
    <p:sldId id="285" r:id="rId11"/>
    <p:sldId id="277" r:id="rId12"/>
    <p:sldId id="280" r:id="rId13"/>
    <p:sldId id="278" r:id="rId14"/>
    <p:sldId id="282" r:id="rId15"/>
    <p:sldId id="279" r:id="rId16"/>
    <p:sldId id="272" r:id="rId17"/>
    <p:sldId id="273" r:id="rId18"/>
    <p:sldId id="274" r:id="rId19"/>
    <p:sldId id="283" r:id="rId20"/>
    <p:sldId id="267" r:id="rId21"/>
    <p:sldId id="290" r:id="rId22"/>
    <p:sldId id="291" r:id="rId23"/>
    <p:sldId id="292" r:id="rId24"/>
    <p:sldId id="293" r:id="rId25"/>
    <p:sldId id="288" r:id="rId26"/>
    <p:sldId id="289" r:id="rId27"/>
    <p:sldId id="268"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5"/>
    <p:restoredTop sz="94686"/>
  </p:normalViewPr>
  <p:slideViewPr>
    <p:cSldViewPr snapToGrid="0" snapToObjects="1">
      <p:cViewPr>
        <p:scale>
          <a:sx n="66" d="100"/>
          <a:sy n="66" d="100"/>
        </p:scale>
        <p:origin x="32"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564A96E1-8587-5B43-945B-591A2B03AE3B}" type="presOf" srcId="{4DB998AD-7927-5B4C-AF89-5EC4A18A0E00}" destId="{7A1517E1-0C42-0D4D-98F3-06E91C77CB05}" srcOrd="0" destOrd="0" presId="urn:microsoft.com/office/officeart/2005/8/layout/chevron1"/>
    <dgm:cxn modelId="{8CF05E61-4C07-5B4D-B375-C0895294AC6B}"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A633298C-3CCB-9F48-B936-FDB4A3D47BED}" type="presOf" srcId="{C342DEE3-523F-F042-BEFB-F64A1DCBA45E}" destId="{8898722C-92A5-0841-BFAE-36271E307C60}"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A16A7E15-6172-3549-AC05-0749C08C61E7}" type="presOf" srcId="{57E707D1-F904-3C4D-A97D-6344FC1412CE}" destId="{C7F9B645-B258-904C-9D96-0FA22C0437A5}" srcOrd="0" destOrd="0" presId="urn:microsoft.com/office/officeart/2005/8/layout/chevron1"/>
    <dgm:cxn modelId="{889FE87E-9FC1-0F41-BB11-7DD9E5377640}" type="presOf" srcId="{CBC5D955-9480-C34A-9992-5AEB203E5BC9}" destId="{603CE2A6-86A6-1C4A-A190-ECE2FFE685A6}" srcOrd="0" destOrd="0" presId="urn:microsoft.com/office/officeart/2005/8/layout/chevron1"/>
    <dgm:cxn modelId="{44815ECC-22DA-7D4E-A9D1-ADA576C91C23}" type="presOf" srcId="{6C924822-371E-0743-AFA9-944C89D688C1}" destId="{533FC013-F1B4-4A4E-B674-EA2CDC4961EC}" srcOrd="0" destOrd="0" presId="urn:microsoft.com/office/officeart/2005/8/layout/chevron1"/>
    <dgm:cxn modelId="{8EAD5BED-1D51-3946-B4B3-856745E6D0C5}" type="presOf" srcId="{863EAE21-0F44-0945-BE24-14E4AABC434B}" destId="{6E009E9B-8246-3F40-8AC3-5B38E276B2E5}" srcOrd="0" destOrd="0" presId="urn:microsoft.com/office/officeart/2005/8/layout/chevron1"/>
    <dgm:cxn modelId="{EB58B054-90D9-AC4A-9F40-61241AD3DB1E}" type="presParOf" srcId="{8898722C-92A5-0841-BFAE-36271E307C60}" destId="{6E009E9B-8246-3F40-8AC3-5B38E276B2E5}" srcOrd="0" destOrd="0" presId="urn:microsoft.com/office/officeart/2005/8/layout/chevron1"/>
    <dgm:cxn modelId="{B158A7A3-5837-AF4C-BBE4-32FE3BCE853B}" type="presParOf" srcId="{8898722C-92A5-0841-BFAE-36271E307C60}" destId="{2BFA86B6-15A1-9F4F-B58C-6929C70F588F}" srcOrd="1" destOrd="0" presId="urn:microsoft.com/office/officeart/2005/8/layout/chevron1"/>
    <dgm:cxn modelId="{300BD49D-B269-6E43-90AD-1F8C2BC01095}" type="presParOf" srcId="{8898722C-92A5-0841-BFAE-36271E307C60}" destId="{7A1517E1-0C42-0D4D-98F3-06E91C77CB05}" srcOrd="2" destOrd="0" presId="urn:microsoft.com/office/officeart/2005/8/layout/chevron1"/>
    <dgm:cxn modelId="{6EEDD24F-3AF6-7441-BCA3-C28C77E08178}" type="presParOf" srcId="{8898722C-92A5-0841-BFAE-36271E307C60}" destId="{E8B71F04-2953-3345-8A59-5F0A3D5A5B06}" srcOrd="3" destOrd="0" presId="urn:microsoft.com/office/officeart/2005/8/layout/chevron1"/>
    <dgm:cxn modelId="{CF88402D-785D-CF46-9394-384C0A66155F}" type="presParOf" srcId="{8898722C-92A5-0841-BFAE-36271E307C60}" destId="{FE2950AF-BECC-C943-BCDF-474567D4A57C}" srcOrd="4" destOrd="0" presId="urn:microsoft.com/office/officeart/2005/8/layout/chevron1"/>
    <dgm:cxn modelId="{3669A276-C88D-CC43-B2B3-36E63A9D95C2}" type="presParOf" srcId="{8898722C-92A5-0841-BFAE-36271E307C60}" destId="{184DE77C-AF89-5B41-9E74-7FEB5DF2F160}" srcOrd="5" destOrd="0" presId="urn:microsoft.com/office/officeart/2005/8/layout/chevron1"/>
    <dgm:cxn modelId="{78958546-25E0-484E-8AE6-CD2581B88444}" type="presParOf" srcId="{8898722C-92A5-0841-BFAE-36271E307C60}" destId="{603CE2A6-86A6-1C4A-A190-ECE2FFE685A6}" srcOrd="6" destOrd="0" presId="urn:microsoft.com/office/officeart/2005/8/layout/chevron1"/>
    <dgm:cxn modelId="{83C22BCA-F12F-E94B-8129-9985CB9EF025}" type="presParOf" srcId="{8898722C-92A5-0841-BFAE-36271E307C60}" destId="{7D980C30-51AA-554A-93F3-66F881C819FE}" srcOrd="7" destOrd="0" presId="urn:microsoft.com/office/officeart/2005/8/layout/chevron1"/>
    <dgm:cxn modelId="{29590660-BD7A-9A41-B224-625FC938F388}" type="presParOf" srcId="{8898722C-92A5-0841-BFAE-36271E307C60}" destId="{533FC013-F1B4-4A4E-B674-EA2CDC4961EC}" srcOrd="8" destOrd="0" presId="urn:microsoft.com/office/officeart/2005/8/layout/chevron1"/>
    <dgm:cxn modelId="{E896A055-C7D9-BB44-A557-6DBEE90A2053}" type="presParOf" srcId="{8898722C-92A5-0841-BFAE-36271E307C60}" destId="{41BA7292-B49F-744B-A640-F06D6E30C483}" srcOrd="9" destOrd="0" presId="urn:microsoft.com/office/officeart/2005/8/layout/chevron1"/>
    <dgm:cxn modelId="{BC261CB6-B0AC-BE46-B759-F81BFACAAB9C}"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DB271389-E389-B743-9010-E7A08B8E53F0}" type="presOf" srcId="{5A14CE9C-E1CE-DE41-BDF2-3CBF4DA264D3}" destId="{FE2950AF-BECC-C943-BCDF-474567D4A57C}"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2A7798D9-2997-F64F-869E-712B66D021CE}" type="presOf" srcId="{CBC5D955-9480-C34A-9992-5AEB203E5BC9}" destId="{603CE2A6-86A6-1C4A-A190-ECE2FFE685A6}" srcOrd="0" destOrd="0" presId="urn:microsoft.com/office/officeart/2005/8/layout/chevron1"/>
    <dgm:cxn modelId="{B5EEFBC2-5794-7A46-B8B2-414083B7B71D}"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25A8E23A-977E-DF45-A5D5-83DD7769974C}" type="presOf" srcId="{6C924822-371E-0743-AFA9-944C89D688C1}" destId="{533FC013-F1B4-4A4E-B674-EA2CDC4961EC}" srcOrd="0" destOrd="0" presId="urn:microsoft.com/office/officeart/2005/8/layout/chevron1"/>
    <dgm:cxn modelId="{368D029E-E90F-1C4A-AFC8-E57CC41C7957}" type="presOf" srcId="{C342DEE3-523F-F042-BEFB-F64A1DCBA45E}" destId="{8898722C-92A5-0841-BFAE-36271E307C60}" srcOrd="0" destOrd="0" presId="urn:microsoft.com/office/officeart/2005/8/layout/chevron1"/>
    <dgm:cxn modelId="{FEFCA365-8DDC-CB41-A36B-241527AE68A5}" type="presOf" srcId="{4DB998AD-7927-5B4C-AF89-5EC4A18A0E00}" destId="{7A1517E1-0C42-0D4D-98F3-06E91C77CB05}" srcOrd="0" destOrd="0" presId="urn:microsoft.com/office/officeart/2005/8/layout/chevron1"/>
    <dgm:cxn modelId="{3565EF18-DB98-F742-8306-33F672629480}" type="presOf" srcId="{863EAE21-0F44-0945-BE24-14E4AABC434B}" destId="{6E009E9B-8246-3F40-8AC3-5B38E276B2E5}" srcOrd="0" destOrd="0" presId="urn:microsoft.com/office/officeart/2005/8/layout/chevron1"/>
    <dgm:cxn modelId="{91ECDB1E-C33A-964F-B1EE-719C3E88345B}" type="presParOf" srcId="{8898722C-92A5-0841-BFAE-36271E307C60}" destId="{6E009E9B-8246-3F40-8AC3-5B38E276B2E5}" srcOrd="0" destOrd="0" presId="urn:microsoft.com/office/officeart/2005/8/layout/chevron1"/>
    <dgm:cxn modelId="{78796BBE-1A99-6F4E-AF9E-5DAC0B0F6906}" type="presParOf" srcId="{8898722C-92A5-0841-BFAE-36271E307C60}" destId="{2BFA86B6-15A1-9F4F-B58C-6929C70F588F}" srcOrd="1" destOrd="0" presId="urn:microsoft.com/office/officeart/2005/8/layout/chevron1"/>
    <dgm:cxn modelId="{69637AC4-FE23-C24A-9397-73C1CA9541AD}" type="presParOf" srcId="{8898722C-92A5-0841-BFAE-36271E307C60}" destId="{7A1517E1-0C42-0D4D-98F3-06E91C77CB05}" srcOrd="2" destOrd="0" presId="urn:microsoft.com/office/officeart/2005/8/layout/chevron1"/>
    <dgm:cxn modelId="{DA76917D-052E-B548-B079-A6AAAF2E6316}" type="presParOf" srcId="{8898722C-92A5-0841-BFAE-36271E307C60}" destId="{E8B71F04-2953-3345-8A59-5F0A3D5A5B06}" srcOrd="3" destOrd="0" presId="urn:microsoft.com/office/officeart/2005/8/layout/chevron1"/>
    <dgm:cxn modelId="{937F0A3F-898D-8641-920F-691F16541DB8}" type="presParOf" srcId="{8898722C-92A5-0841-BFAE-36271E307C60}" destId="{FE2950AF-BECC-C943-BCDF-474567D4A57C}" srcOrd="4" destOrd="0" presId="urn:microsoft.com/office/officeart/2005/8/layout/chevron1"/>
    <dgm:cxn modelId="{B87B3981-F08B-244D-B3F2-299AF82BA3FD}" type="presParOf" srcId="{8898722C-92A5-0841-BFAE-36271E307C60}" destId="{184DE77C-AF89-5B41-9E74-7FEB5DF2F160}" srcOrd="5" destOrd="0" presId="urn:microsoft.com/office/officeart/2005/8/layout/chevron1"/>
    <dgm:cxn modelId="{EB962403-A684-C54E-B93D-7D8F455AE85E}" type="presParOf" srcId="{8898722C-92A5-0841-BFAE-36271E307C60}" destId="{603CE2A6-86A6-1C4A-A190-ECE2FFE685A6}" srcOrd="6" destOrd="0" presId="urn:microsoft.com/office/officeart/2005/8/layout/chevron1"/>
    <dgm:cxn modelId="{807B9BFB-2D1F-154D-AE01-60CBF0F0802F}" type="presParOf" srcId="{8898722C-92A5-0841-BFAE-36271E307C60}" destId="{7D980C30-51AA-554A-93F3-66F881C819FE}" srcOrd="7" destOrd="0" presId="urn:microsoft.com/office/officeart/2005/8/layout/chevron1"/>
    <dgm:cxn modelId="{7118FD38-F3EF-2D4F-B784-791014C4DEF1}" type="presParOf" srcId="{8898722C-92A5-0841-BFAE-36271E307C60}" destId="{533FC013-F1B4-4A4E-B674-EA2CDC4961EC}" srcOrd="8" destOrd="0" presId="urn:microsoft.com/office/officeart/2005/8/layout/chevron1"/>
    <dgm:cxn modelId="{DDDBDD05-7E0F-F24C-BD62-3D6E31CF970D}" type="presParOf" srcId="{8898722C-92A5-0841-BFAE-36271E307C60}" destId="{41BA7292-B49F-744B-A640-F06D6E30C483}" srcOrd="9" destOrd="0" presId="urn:microsoft.com/office/officeart/2005/8/layout/chevron1"/>
    <dgm:cxn modelId="{323B2C9E-13E4-1A48-B4E0-DAB647A76C00}"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0EFBB44B-4720-9440-9308-F095C2AA9A62}" type="presOf" srcId="{CBC5D955-9480-C34A-9992-5AEB203E5BC9}" destId="{603CE2A6-86A6-1C4A-A190-ECE2FFE685A6}" srcOrd="0" destOrd="0" presId="urn:microsoft.com/office/officeart/2005/8/layout/chevron1"/>
    <dgm:cxn modelId="{441A6151-C004-7143-9D05-31A704387BDD}"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A146FC24-E166-0848-A7BF-75BF3F4A1659}" type="presOf" srcId="{C342DEE3-523F-F042-BEFB-F64A1DCBA45E}" destId="{8898722C-92A5-0841-BFAE-36271E307C60}" srcOrd="0" destOrd="0" presId="urn:microsoft.com/office/officeart/2005/8/layout/chevron1"/>
    <dgm:cxn modelId="{E6080601-68DD-8344-85BF-3DF71AF86267}" type="presOf" srcId="{57E707D1-F904-3C4D-A97D-6344FC1412CE}" destId="{C7F9B645-B258-904C-9D96-0FA22C0437A5}" srcOrd="0" destOrd="0" presId="urn:microsoft.com/office/officeart/2005/8/layout/chevron1"/>
    <dgm:cxn modelId="{780872F4-61E3-3F4F-9925-C2B6031F2078}" type="presOf" srcId="{5A14CE9C-E1CE-DE41-BDF2-3CBF4DA264D3}" destId="{FE2950AF-BECC-C943-BCDF-474567D4A57C}" srcOrd="0" destOrd="0" presId="urn:microsoft.com/office/officeart/2005/8/layout/chevron1"/>
    <dgm:cxn modelId="{788092DA-A480-944C-9AA2-2219AB1AAFBC}" type="presOf" srcId="{4DB998AD-7927-5B4C-AF89-5EC4A18A0E00}" destId="{7A1517E1-0C42-0D4D-98F3-06E91C77CB05}" srcOrd="0" destOrd="0" presId="urn:microsoft.com/office/officeart/2005/8/layout/chevron1"/>
    <dgm:cxn modelId="{FA07B283-59B9-6C4A-8A43-4972ABD2C781}" type="presOf" srcId="{863EAE21-0F44-0945-BE24-14E4AABC434B}" destId="{6E009E9B-8246-3F40-8AC3-5B38E276B2E5}" srcOrd="0" destOrd="0" presId="urn:microsoft.com/office/officeart/2005/8/layout/chevron1"/>
    <dgm:cxn modelId="{13082821-34A3-F240-B6DD-92CC3C429970}" type="presParOf" srcId="{8898722C-92A5-0841-BFAE-36271E307C60}" destId="{6E009E9B-8246-3F40-8AC3-5B38E276B2E5}" srcOrd="0" destOrd="0" presId="urn:microsoft.com/office/officeart/2005/8/layout/chevron1"/>
    <dgm:cxn modelId="{26C907E4-CAE7-6840-A0BB-000E8C847B28}" type="presParOf" srcId="{8898722C-92A5-0841-BFAE-36271E307C60}" destId="{2BFA86B6-15A1-9F4F-B58C-6929C70F588F}" srcOrd="1" destOrd="0" presId="urn:microsoft.com/office/officeart/2005/8/layout/chevron1"/>
    <dgm:cxn modelId="{D40A5CF3-F349-5E4B-916B-1104A821CCD6}" type="presParOf" srcId="{8898722C-92A5-0841-BFAE-36271E307C60}" destId="{7A1517E1-0C42-0D4D-98F3-06E91C77CB05}" srcOrd="2" destOrd="0" presId="urn:microsoft.com/office/officeart/2005/8/layout/chevron1"/>
    <dgm:cxn modelId="{1841C69D-3838-9F42-80DF-E1E84C9F2DD2}" type="presParOf" srcId="{8898722C-92A5-0841-BFAE-36271E307C60}" destId="{E8B71F04-2953-3345-8A59-5F0A3D5A5B06}" srcOrd="3" destOrd="0" presId="urn:microsoft.com/office/officeart/2005/8/layout/chevron1"/>
    <dgm:cxn modelId="{E1C4D9C5-D609-004F-A650-63816F0F4657}" type="presParOf" srcId="{8898722C-92A5-0841-BFAE-36271E307C60}" destId="{FE2950AF-BECC-C943-BCDF-474567D4A57C}" srcOrd="4" destOrd="0" presId="urn:microsoft.com/office/officeart/2005/8/layout/chevron1"/>
    <dgm:cxn modelId="{43179552-544A-3F40-90D7-86794ADA77EC}" type="presParOf" srcId="{8898722C-92A5-0841-BFAE-36271E307C60}" destId="{184DE77C-AF89-5B41-9E74-7FEB5DF2F160}" srcOrd="5" destOrd="0" presId="urn:microsoft.com/office/officeart/2005/8/layout/chevron1"/>
    <dgm:cxn modelId="{DDF5F1AA-86E6-6146-ACD0-85FB993B358D}" type="presParOf" srcId="{8898722C-92A5-0841-BFAE-36271E307C60}" destId="{603CE2A6-86A6-1C4A-A190-ECE2FFE685A6}" srcOrd="6" destOrd="0" presId="urn:microsoft.com/office/officeart/2005/8/layout/chevron1"/>
    <dgm:cxn modelId="{81B45F16-5D98-E54E-91A8-345F6EAD21C2}" type="presParOf" srcId="{8898722C-92A5-0841-BFAE-36271E307C60}" destId="{7D980C30-51AA-554A-93F3-66F881C819FE}" srcOrd="7" destOrd="0" presId="urn:microsoft.com/office/officeart/2005/8/layout/chevron1"/>
    <dgm:cxn modelId="{16E87F2B-3DE4-CD4F-86C2-FFCD3DEFE724}" type="presParOf" srcId="{8898722C-92A5-0841-BFAE-36271E307C60}" destId="{533FC013-F1B4-4A4E-B674-EA2CDC4961EC}" srcOrd="8" destOrd="0" presId="urn:microsoft.com/office/officeart/2005/8/layout/chevron1"/>
    <dgm:cxn modelId="{5E415EEA-211B-8848-B34F-B487FA026A17}" type="presParOf" srcId="{8898722C-92A5-0841-BFAE-36271E307C60}" destId="{41BA7292-B49F-744B-A640-F06D6E30C483}" srcOrd="9" destOrd="0" presId="urn:microsoft.com/office/officeart/2005/8/layout/chevron1"/>
    <dgm:cxn modelId="{4A9F217F-DF28-2449-94B7-DCF57397FB50}"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92EC4B79-9832-D24E-9EE8-36AA1D83142F}" type="presOf" srcId="{5A14CE9C-E1CE-DE41-BDF2-3CBF4DA264D3}" destId="{FE2950AF-BECC-C943-BCDF-474567D4A57C}" srcOrd="0" destOrd="0" presId="urn:microsoft.com/office/officeart/2005/8/layout/chevron1"/>
    <dgm:cxn modelId="{D91C1903-9063-6F43-9B3D-FA1A9097BCB3}"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5FE49B52-B61B-EA40-8693-92F0776B5AE1}" type="presOf" srcId="{863EAE21-0F44-0945-BE24-14E4AABC434B}" destId="{6E009E9B-8246-3F40-8AC3-5B38E276B2E5}"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958B6AB4-7A80-7B49-BCF4-97B39EF7D812}" type="presOf" srcId="{C342DEE3-523F-F042-BEFB-F64A1DCBA45E}" destId="{8898722C-92A5-0841-BFAE-36271E307C60}"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37A0E9-2BFC-8A4F-856E-34AC3639B104}" type="presOf" srcId="{57E707D1-F904-3C4D-A97D-6344FC1412CE}" destId="{C7F9B645-B258-904C-9D96-0FA22C0437A5}" srcOrd="0" destOrd="0" presId="urn:microsoft.com/office/officeart/2005/8/layout/chevron1"/>
    <dgm:cxn modelId="{7B103DDE-893B-AC47-8FD4-77E65FD5E686}" type="presOf" srcId="{CBC5D955-9480-C34A-9992-5AEB203E5BC9}" destId="{603CE2A6-86A6-1C4A-A190-ECE2FFE685A6}" srcOrd="0" destOrd="0" presId="urn:microsoft.com/office/officeart/2005/8/layout/chevron1"/>
    <dgm:cxn modelId="{E60C90E5-8046-6D4F-9CAF-DBECB5688544}" type="presOf" srcId="{6C924822-371E-0743-AFA9-944C89D688C1}" destId="{533FC013-F1B4-4A4E-B674-EA2CDC4961EC}" srcOrd="0" destOrd="0" presId="urn:microsoft.com/office/officeart/2005/8/layout/chevron1"/>
    <dgm:cxn modelId="{ECD5335B-CCC2-484F-9894-D67B071E7060}" type="presParOf" srcId="{8898722C-92A5-0841-BFAE-36271E307C60}" destId="{6E009E9B-8246-3F40-8AC3-5B38E276B2E5}" srcOrd="0" destOrd="0" presId="urn:microsoft.com/office/officeart/2005/8/layout/chevron1"/>
    <dgm:cxn modelId="{52C80E76-570D-3343-AF08-EAD3022E09CB}" type="presParOf" srcId="{8898722C-92A5-0841-BFAE-36271E307C60}" destId="{2BFA86B6-15A1-9F4F-B58C-6929C70F588F}" srcOrd="1" destOrd="0" presId="urn:microsoft.com/office/officeart/2005/8/layout/chevron1"/>
    <dgm:cxn modelId="{C7B315A8-EB92-834C-A918-A3B837712DBF}" type="presParOf" srcId="{8898722C-92A5-0841-BFAE-36271E307C60}" destId="{7A1517E1-0C42-0D4D-98F3-06E91C77CB05}" srcOrd="2" destOrd="0" presId="urn:microsoft.com/office/officeart/2005/8/layout/chevron1"/>
    <dgm:cxn modelId="{EB14B9A4-16A7-484B-A66D-521108FA5A83}" type="presParOf" srcId="{8898722C-92A5-0841-BFAE-36271E307C60}" destId="{E8B71F04-2953-3345-8A59-5F0A3D5A5B06}" srcOrd="3" destOrd="0" presId="urn:microsoft.com/office/officeart/2005/8/layout/chevron1"/>
    <dgm:cxn modelId="{0179E637-4D3C-FB40-B0BD-4255638AA726}" type="presParOf" srcId="{8898722C-92A5-0841-BFAE-36271E307C60}" destId="{FE2950AF-BECC-C943-BCDF-474567D4A57C}" srcOrd="4" destOrd="0" presId="urn:microsoft.com/office/officeart/2005/8/layout/chevron1"/>
    <dgm:cxn modelId="{89F95A0E-5603-954D-A435-78AC132CBD0F}" type="presParOf" srcId="{8898722C-92A5-0841-BFAE-36271E307C60}" destId="{184DE77C-AF89-5B41-9E74-7FEB5DF2F160}" srcOrd="5" destOrd="0" presId="urn:microsoft.com/office/officeart/2005/8/layout/chevron1"/>
    <dgm:cxn modelId="{10F33687-24CC-5345-B9AB-A5B39E7D8720}" type="presParOf" srcId="{8898722C-92A5-0841-BFAE-36271E307C60}" destId="{603CE2A6-86A6-1C4A-A190-ECE2FFE685A6}" srcOrd="6" destOrd="0" presId="urn:microsoft.com/office/officeart/2005/8/layout/chevron1"/>
    <dgm:cxn modelId="{B60F0347-FFCE-DD41-96CB-AF2BD81C9909}" type="presParOf" srcId="{8898722C-92A5-0841-BFAE-36271E307C60}" destId="{7D980C30-51AA-554A-93F3-66F881C819FE}" srcOrd="7" destOrd="0" presId="urn:microsoft.com/office/officeart/2005/8/layout/chevron1"/>
    <dgm:cxn modelId="{05F72E1A-FFF9-B34D-860D-84B148C8C6E7}" type="presParOf" srcId="{8898722C-92A5-0841-BFAE-36271E307C60}" destId="{533FC013-F1B4-4A4E-B674-EA2CDC4961EC}" srcOrd="8" destOrd="0" presId="urn:microsoft.com/office/officeart/2005/8/layout/chevron1"/>
    <dgm:cxn modelId="{073EAFCD-C783-EF4C-A26C-FAF062FFAF77}" type="presParOf" srcId="{8898722C-92A5-0841-BFAE-36271E307C60}" destId="{41BA7292-B49F-744B-A640-F06D6E30C483}" srcOrd="9" destOrd="0" presId="urn:microsoft.com/office/officeart/2005/8/layout/chevron1"/>
    <dgm:cxn modelId="{2B04D0B0-4BD8-A14E-AD4C-75D0A0EB4CA1}"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326FD4B-FB5D-5043-9860-4595566D8EFD}" type="presOf" srcId="{5A14CE9C-E1CE-DE41-BDF2-3CBF4DA264D3}" destId="{FE2950AF-BECC-C943-BCDF-474567D4A57C}"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F16E1128-624F-C143-9725-343B607BEF2F}" type="presOf" srcId="{CBC5D955-9480-C34A-9992-5AEB203E5BC9}" destId="{603CE2A6-86A6-1C4A-A190-ECE2FFE685A6}"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90CAB9B9-B7CE-0647-965D-51B8303C008A}" type="presOf" srcId="{863EAE21-0F44-0945-BE24-14E4AABC434B}" destId="{6E009E9B-8246-3F40-8AC3-5B38E276B2E5}" srcOrd="0" destOrd="0" presId="urn:microsoft.com/office/officeart/2005/8/layout/chevron1"/>
    <dgm:cxn modelId="{2B2DC122-444E-6F41-BDC3-09A82F1C1EEE}" type="presOf" srcId="{6C924822-371E-0743-AFA9-944C89D688C1}" destId="{533FC013-F1B4-4A4E-B674-EA2CDC4961EC}"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80D236A2-55D7-0148-992C-E5ACA3423BD8}" type="presOf" srcId="{57E707D1-F904-3C4D-A97D-6344FC1412CE}" destId="{C7F9B645-B258-904C-9D96-0FA22C0437A5}" srcOrd="0" destOrd="0" presId="urn:microsoft.com/office/officeart/2005/8/layout/chevron1"/>
    <dgm:cxn modelId="{CF3C9CB1-3BAF-FB4E-A401-50D1DE063D75}" type="presOf" srcId="{C342DEE3-523F-F042-BEFB-F64A1DCBA45E}" destId="{8898722C-92A5-0841-BFAE-36271E307C60}"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6BEB4599-6D4B-7743-8033-255DF9C05DB2}" type="presOf" srcId="{4DB998AD-7927-5B4C-AF89-5EC4A18A0E00}" destId="{7A1517E1-0C42-0D4D-98F3-06E91C77CB0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42440177-0B7C-BB44-9EFB-983208EAFD54}" type="presParOf" srcId="{8898722C-92A5-0841-BFAE-36271E307C60}" destId="{6E009E9B-8246-3F40-8AC3-5B38E276B2E5}" srcOrd="0" destOrd="0" presId="urn:microsoft.com/office/officeart/2005/8/layout/chevron1"/>
    <dgm:cxn modelId="{64947657-D956-034C-8899-C77E04C5AFD3}" type="presParOf" srcId="{8898722C-92A5-0841-BFAE-36271E307C60}" destId="{2BFA86B6-15A1-9F4F-B58C-6929C70F588F}" srcOrd="1" destOrd="0" presId="urn:microsoft.com/office/officeart/2005/8/layout/chevron1"/>
    <dgm:cxn modelId="{E2E33A57-80E4-334B-A828-091804C20D3C}" type="presParOf" srcId="{8898722C-92A5-0841-BFAE-36271E307C60}" destId="{7A1517E1-0C42-0D4D-98F3-06E91C77CB05}" srcOrd="2" destOrd="0" presId="urn:microsoft.com/office/officeart/2005/8/layout/chevron1"/>
    <dgm:cxn modelId="{CBBC207A-0BA6-FA4A-9CC8-0D6169AD3C35}" type="presParOf" srcId="{8898722C-92A5-0841-BFAE-36271E307C60}" destId="{E8B71F04-2953-3345-8A59-5F0A3D5A5B06}" srcOrd="3" destOrd="0" presId="urn:microsoft.com/office/officeart/2005/8/layout/chevron1"/>
    <dgm:cxn modelId="{77889610-82AC-8941-A2B0-704943E9B88A}" type="presParOf" srcId="{8898722C-92A5-0841-BFAE-36271E307C60}" destId="{FE2950AF-BECC-C943-BCDF-474567D4A57C}" srcOrd="4" destOrd="0" presId="urn:microsoft.com/office/officeart/2005/8/layout/chevron1"/>
    <dgm:cxn modelId="{3D39091D-4AD1-CA42-9F2E-B87A51E754B0}" type="presParOf" srcId="{8898722C-92A5-0841-BFAE-36271E307C60}" destId="{184DE77C-AF89-5B41-9E74-7FEB5DF2F160}" srcOrd="5" destOrd="0" presId="urn:microsoft.com/office/officeart/2005/8/layout/chevron1"/>
    <dgm:cxn modelId="{DE41B729-1D88-094D-AFEE-BB29EE5CA93D}" type="presParOf" srcId="{8898722C-92A5-0841-BFAE-36271E307C60}" destId="{603CE2A6-86A6-1C4A-A190-ECE2FFE685A6}" srcOrd="6" destOrd="0" presId="urn:microsoft.com/office/officeart/2005/8/layout/chevron1"/>
    <dgm:cxn modelId="{B30E7848-2339-564C-BC22-915F2AFF55BB}" type="presParOf" srcId="{8898722C-92A5-0841-BFAE-36271E307C60}" destId="{7D980C30-51AA-554A-93F3-66F881C819FE}" srcOrd="7" destOrd="0" presId="urn:microsoft.com/office/officeart/2005/8/layout/chevron1"/>
    <dgm:cxn modelId="{9645992C-2E8C-2641-B45D-0C121274CE65}" type="presParOf" srcId="{8898722C-92A5-0841-BFAE-36271E307C60}" destId="{533FC013-F1B4-4A4E-B674-EA2CDC4961EC}" srcOrd="8" destOrd="0" presId="urn:microsoft.com/office/officeart/2005/8/layout/chevron1"/>
    <dgm:cxn modelId="{AC2D1297-6550-6948-B6CB-34D2CC7A8D1F}" type="presParOf" srcId="{8898722C-92A5-0841-BFAE-36271E307C60}" destId="{41BA7292-B49F-744B-A640-F06D6E30C483}" srcOrd="9" destOrd="0" presId="urn:microsoft.com/office/officeart/2005/8/layout/chevron1"/>
    <dgm:cxn modelId="{7F1225E3-67C6-B543-9D7E-449EB09AAEB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BF5307BD-CB06-904D-9CFB-30097E5BBEA6}"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F466273F-BBAB-8E4B-9855-D6C0E27A2624}"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36A4F286-F298-4841-9E34-A6970473AD8F}" type="presOf" srcId="{57E707D1-F904-3C4D-A97D-6344FC1412CE}" destId="{C7F9B645-B258-904C-9D96-0FA22C0437A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A0BBC460-D32D-9347-BED0-15E0E658C588}" type="presOf" srcId="{5A14CE9C-E1CE-DE41-BDF2-3CBF4DA264D3}" destId="{FE2950AF-BECC-C943-BCDF-474567D4A57C}" srcOrd="0" destOrd="0" presId="urn:microsoft.com/office/officeart/2005/8/layout/chevron1"/>
    <dgm:cxn modelId="{7D2F862D-521B-7B49-A2A8-C7FBDFE7BD23}" type="presOf" srcId="{CBC5D955-9480-C34A-9992-5AEB203E5BC9}" destId="{603CE2A6-86A6-1C4A-A190-ECE2FFE685A6}" srcOrd="0" destOrd="0" presId="urn:microsoft.com/office/officeart/2005/8/layout/chevron1"/>
    <dgm:cxn modelId="{1AFFDEE8-7284-F242-B101-DB33BCC13782}" type="presOf" srcId="{C342DEE3-523F-F042-BEFB-F64A1DCBA45E}" destId="{8898722C-92A5-0841-BFAE-36271E307C60}" srcOrd="0" destOrd="0" presId="urn:microsoft.com/office/officeart/2005/8/layout/chevron1"/>
    <dgm:cxn modelId="{D35E72FF-5446-9947-9F1E-7F7AF2373208}" type="presOf" srcId="{6C924822-371E-0743-AFA9-944C89D688C1}" destId="{533FC013-F1B4-4A4E-B674-EA2CDC4961EC}"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D1B756B3-AACD-3148-A573-9CF974E4DF94}" type="presParOf" srcId="{8898722C-92A5-0841-BFAE-36271E307C60}" destId="{6E009E9B-8246-3F40-8AC3-5B38E276B2E5}" srcOrd="0" destOrd="0" presId="urn:microsoft.com/office/officeart/2005/8/layout/chevron1"/>
    <dgm:cxn modelId="{0BE9AFCA-53A2-3F49-9474-3D8EF4B138A5}" type="presParOf" srcId="{8898722C-92A5-0841-BFAE-36271E307C60}" destId="{2BFA86B6-15A1-9F4F-B58C-6929C70F588F}" srcOrd="1" destOrd="0" presId="urn:microsoft.com/office/officeart/2005/8/layout/chevron1"/>
    <dgm:cxn modelId="{C6E59256-C870-0042-9537-FE8E99934D38}" type="presParOf" srcId="{8898722C-92A5-0841-BFAE-36271E307C60}" destId="{7A1517E1-0C42-0D4D-98F3-06E91C77CB05}" srcOrd="2" destOrd="0" presId="urn:microsoft.com/office/officeart/2005/8/layout/chevron1"/>
    <dgm:cxn modelId="{DD3865C4-4311-BB44-93A7-8ED8E7F86C98}" type="presParOf" srcId="{8898722C-92A5-0841-BFAE-36271E307C60}" destId="{E8B71F04-2953-3345-8A59-5F0A3D5A5B06}" srcOrd="3" destOrd="0" presId="urn:microsoft.com/office/officeart/2005/8/layout/chevron1"/>
    <dgm:cxn modelId="{5B564F5F-561B-5C43-B399-889DD61A50FC}" type="presParOf" srcId="{8898722C-92A5-0841-BFAE-36271E307C60}" destId="{FE2950AF-BECC-C943-BCDF-474567D4A57C}" srcOrd="4" destOrd="0" presId="urn:microsoft.com/office/officeart/2005/8/layout/chevron1"/>
    <dgm:cxn modelId="{F2814F82-69FA-394A-AB16-C036C829A97F}" type="presParOf" srcId="{8898722C-92A5-0841-BFAE-36271E307C60}" destId="{184DE77C-AF89-5B41-9E74-7FEB5DF2F160}" srcOrd="5" destOrd="0" presId="urn:microsoft.com/office/officeart/2005/8/layout/chevron1"/>
    <dgm:cxn modelId="{8D1379CD-2A86-BC40-8182-BA1F5B3B6198}" type="presParOf" srcId="{8898722C-92A5-0841-BFAE-36271E307C60}" destId="{603CE2A6-86A6-1C4A-A190-ECE2FFE685A6}" srcOrd="6" destOrd="0" presId="urn:microsoft.com/office/officeart/2005/8/layout/chevron1"/>
    <dgm:cxn modelId="{9BE87F95-FE75-8D49-99E9-28CDC8B6765F}" type="presParOf" srcId="{8898722C-92A5-0841-BFAE-36271E307C60}" destId="{7D980C30-51AA-554A-93F3-66F881C819FE}" srcOrd="7" destOrd="0" presId="urn:microsoft.com/office/officeart/2005/8/layout/chevron1"/>
    <dgm:cxn modelId="{5B949057-DB1A-A147-9B00-5ABA7E73B7C8}" type="presParOf" srcId="{8898722C-92A5-0841-BFAE-36271E307C60}" destId="{533FC013-F1B4-4A4E-B674-EA2CDC4961EC}" srcOrd="8" destOrd="0" presId="urn:microsoft.com/office/officeart/2005/8/layout/chevron1"/>
    <dgm:cxn modelId="{E21590C4-C683-AF4D-947C-F66A5E6B3C65}" type="presParOf" srcId="{8898722C-92A5-0841-BFAE-36271E307C60}" destId="{41BA7292-B49F-744B-A640-F06D6E30C483}" srcOrd="9" destOrd="0" presId="urn:microsoft.com/office/officeart/2005/8/layout/chevron1"/>
    <dgm:cxn modelId="{C5EA83D1-5F11-F54A-B577-333C38F577E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84543DC8-C1C2-204B-A4DF-7758885B0E77}" type="presOf" srcId="{5A14CE9C-E1CE-DE41-BDF2-3CBF4DA264D3}" destId="{FE2950AF-BECC-C943-BCDF-474567D4A57C}" srcOrd="0" destOrd="0" presId="urn:microsoft.com/office/officeart/2005/8/layout/chevron1"/>
    <dgm:cxn modelId="{79CA2A24-8A7C-894A-8DEE-E3B88BA4BEB0}"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D5223C95-B888-AD4C-8875-666D3CBA507D}" type="presOf" srcId="{C342DEE3-523F-F042-BEFB-F64A1DCBA45E}" destId="{8898722C-92A5-0841-BFAE-36271E307C60}"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E3F73816-0DBF-0C40-B714-1C3C678F273F}" type="presOf" srcId="{863EAE21-0F44-0945-BE24-14E4AABC434B}" destId="{6E009E9B-8246-3F40-8AC3-5B38E276B2E5}" srcOrd="0" destOrd="0" presId="urn:microsoft.com/office/officeart/2005/8/layout/chevron1"/>
    <dgm:cxn modelId="{78DAD8A5-FC25-B245-BD94-77DB27321F49}" type="presOf" srcId="{57E707D1-F904-3C4D-A97D-6344FC1412CE}" destId="{C7F9B645-B258-904C-9D96-0FA22C0437A5}" srcOrd="0" destOrd="0" presId="urn:microsoft.com/office/officeart/2005/8/layout/chevron1"/>
    <dgm:cxn modelId="{31ABB76E-1C23-2D4B-9E55-AB9DA0812CD9}" type="presOf" srcId="{CBC5D955-9480-C34A-9992-5AEB203E5BC9}" destId="{603CE2A6-86A6-1C4A-A190-ECE2FFE685A6}" srcOrd="0" destOrd="0" presId="urn:microsoft.com/office/officeart/2005/8/layout/chevron1"/>
    <dgm:cxn modelId="{1531A1CB-6C2B-3141-BB00-F769250EA425}" type="presOf" srcId="{4DB998AD-7927-5B4C-AF89-5EC4A18A0E00}" destId="{7A1517E1-0C42-0D4D-98F3-06E91C77CB05}" srcOrd="0" destOrd="0" presId="urn:microsoft.com/office/officeart/2005/8/layout/chevron1"/>
    <dgm:cxn modelId="{DCDC4CC8-437F-6046-B0EC-48088900D19F}" type="presParOf" srcId="{8898722C-92A5-0841-BFAE-36271E307C60}" destId="{6E009E9B-8246-3F40-8AC3-5B38E276B2E5}" srcOrd="0" destOrd="0" presId="urn:microsoft.com/office/officeart/2005/8/layout/chevron1"/>
    <dgm:cxn modelId="{C8C6A758-B19A-474C-B71B-2030BD96F7CA}" type="presParOf" srcId="{8898722C-92A5-0841-BFAE-36271E307C60}" destId="{2BFA86B6-15A1-9F4F-B58C-6929C70F588F}" srcOrd="1" destOrd="0" presId="urn:microsoft.com/office/officeart/2005/8/layout/chevron1"/>
    <dgm:cxn modelId="{C8822CC1-9912-0249-91DD-91FC305F6C14}" type="presParOf" srcId="{8898722C-92A5-0841-BFAE-36271E307C60}" destId="{7A1517E1-0C42-0D4D-98F3-06E91C77CB05}" srcOrd="2" destOrd="0" presId="urn:microsoft.com/office/officeart/2005/8/layout/chevron1"/>
    <dgm:cxn modelId="{B24E493B-4D64-7B44-9BA8-D7E141682B6A}" type="presParOf" srcId="{8898722C-92A5-0841-BFAE-36271E307C60}" destId="{E8B71F04-2953-3345-8A59-5F0A3D5A5B06}" srcOrd="3" destOrd="0" presId="urn:microsoft.com/office/officeart/2005/8/layout/chevron1"/>
    <dgm:cxn modelId="{703A4D46-830F-F641-8E76-2C79A2987C06}" type="presParOf" srcId="{8898722C-92A5-0841-BFAE-36271E307C60}" destId="{FE2950AF-BECC-C943-BCDF-474567D4A57C}" srcOrd="4" destOrd="0" presId="urn:microsoft.com/office/officeart/2005/8/layout/chevron1"/>
    <dgm:cxn modelId="{471CF21B-6BCF-C940-BC3D-DCA2AE6E045E}" type="presParOf" srcId="{8898722C-92A5-0841-BFAE-36271E307C60}" destId="{184DE77C-AF89-5B41-9E74-7FEB5DF2F160}" srcOrd="5" destOrd="0" presId="urn:microsoft.com/office/officeart/2005/8/layout/chevron1"/>
    <dgm:cxn modelId="{FE1B749D-A6FE-E345-AC8F-E5DD450418F9}" type="presParOf" srcId="{8898722C-92A5-0841-BFAE-36271E307C60}" destId="{603CE2A6-86A6-1C4A-A190-ECE2FFE685A6}" srcOrd="6" destOrd="0" presId="urn:microsoft.com/office/officeart/2005/8/layout/chevron1"/>
    <dgm:cxn modelId="{43CBEEA4-A04D-6142-B2F8-9B74BC324164}" type="presParOf" srcId="{8898722C-92A5-0841-BFAE-36271E307C60}" destId="{7D980C30-51AA-554A-93F3-66F881C819FE}" srcOrd="7" destOrd="0" presId="urn:microsoft.com/office/officeart/2005/8/layout/chevron1"/>
    <dgm:cxn modelId="{2C224C11-FB10-254B-A7FE-BCDF552BF508}" type="presParOf" srcId="{8898722C-92A5-0841-BFAE-36271E307C60}" destId="{533FC013-F1B4-4A4E-B674-EA2CDC4961EC}" srcOrd="8" destOrd="0" presId="urn:microsoft.com/office/officeart/2005/8/layout/chevron1"/>
    <dgm:cxn modelId="{D4F3EB3C-94DC-5C4B-8F71-D3C601F28772}" type="presParOf" srcId="{8898722C-92A5-0841-BFAE-36271E307C60}" destId="{41BA7292-B49F-744B-A640-F06D6E30C483}" srcOrd="9" destOrd="0" presId="urn:microsoft.com/office/officeart/2005/8/layout/chevron1"/>
    <dgm:cxn modelId="{EAFD9BB2-AF7F-1F4F-B40F-9DD05200B8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7D472543-8041-564A-933A-1806D5B262D8}" type="presOf" srcId="{4DB998AD-7927-5B4C-AF89-5EC4A18A0E00}" destId="{7A1517E1-0C42-0D4D-98F3-06E91C77CB0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53349321-82E2-204A-BCB6-EBEF19B67D22}" type="presOf" srcId="{6C924822-371E-0743-AFA9-944C89D688C1}" destId="{533FC013-F1B4-4A4E-B674-EA2CDC4961EC}" srcOrd="0" destOrd="0" presId="urn:microsoft.com/office/officeart/2005/8/layout/chevron1"/>
    <dgm:cxn modelId="{F1844E1A-17EF-704D-81EF-E73B323115A4}"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73304952-9A99-F84D-BD00-51882030A336}" type="presOf" srcId="{C342DEE3-523F-F042-BEFB-F64A1DCBA45E}" destId="{8898722C-92A5-0841-BFAE-36271E307C60}" srcOrd="0" destOrd="0" presId="urn:microsoft.com/office/officeart/2005/8/layout/chevron1"/>
    <dgm:cxn modelId="{5AEBD53C-E6C4-9043-9690-E1DA4E3E5054}" type="presOf" srcId="{CBC5D955-9480-C34A-9992-5AEB203E5BC9}" destId="{603CE2A6-86A6-1C4A-A190-ECE2FFE685A6}" srcOrd="0" destOrd="0" presId="urn:microsoft.com/office/officeart/2005/8/layout/chevron1"/>
    <dgm:cxn modelId="{25124151-A315-C640-BF2D-884B123A68D7}" type="presOf" srcId="{57E707D1-F904-3C4D-A97D-6344FC1412CE}" destId="{C7F9B645-B258-904C-9D96-0FA22C0437A5}" srcOrd="0" destOrd="0" presId="urn:microsoft.com/office/officeart/2005/8/layout/chevron1"/>
    <dgm:cxn modelId="{C8527FE1-50D3-B146-828F-065E9CE6889B}" type="presOf" srcId="{5A14CE9C-E1CE-DE41-BDF2-3CBF4DA264D3}" destId="{FE2950AF-BECC-C943-BCDF-474567D4A57C}" srcOrd="0" destOrd="0" presId="urn:microsoft.com/office/officeart/2005/8/layout/chevron1"/>
    <dgm:cxn modelId="{18154368-FBA0-DA41-9C1D-F7C6973FB358}" type="presParOf" srcId="{8898722C-92A5-0841-BFAE-36271E307C60}" destId="{6E009E9B-8246-3F40-8AC3-5B38E276B2E5}" srcOrd="0" destOrd="0" presId="urn:microsoft.com/office/officeart/2005/8/layout/chevron1"/>
    <dgm:cxn modelId="{6EA6A21F-3ABE-E64D-9A87-70A9F7A1EAA8}" type="presParOf" srcId="{8898722C-92A5-0841-BFAE-36271E307C60}" destId="{2BFA86B6-15A1-9F4F-B58C-6929C70F588F}" srcOrd="1" destOrd="0" presId="urn:microsoft.com/office/officeart/2005/8/layout/chevron1"/>
    <dgm:cxn modelId="{902F450F-6FE8-9A45-9937-A708BB3E1CD3}" type="presParOf" srcId="{8898722C-92A5-0841-BFAE-36271E307C60}" destId="{7A1517E1-0C42-0D4D-98F3-06E91C77CB05}" srcOrd="2" destOrd="0" presId="urn:microsoft.com/office/officeart/2005/8/layout/chevron1"/>
    <dgm:cxn modelId="{3D277938-BFA6-F548-B218-C56E1FF112CF}" type="presParOf" srcId="{8898722C-92A5-0841-BFAE-36271E307C60}" destId="{E8B71F04-2953-3345-8A59-5F0A3D5A5B06}" srcOrd="3" destOrd="0" presId="urn:microsoft.com/office/officeart/2005/8/layout/chevron1"/>
    <dgm:cxn modelId="{5DB34E2F-145D-9B4D-880C-F87F962BA545}" type="presParOf" srcId="{8898722C-92A5-0841-BFAE-36271E307C60}" destId="{FE2950AF-BECC-C943-BCDF-474567D4A57C}" srcOrd="4" destOrd="0" presId="urn:microsoft.com/office/officeart/2005/8/layout/chevron1"/>
    <dgm:cxn modelId="{9448607A-E0A9-0240-8494-D8EC98C72375}" type="presParOf" srcId="{8898722C-92A5-0841-BFAE-36271E307C60}" destId="{184DE77C-AF89-5B41-9E74-7FEB5DF2F160}" srcOrd="5" destOrd="0" presId="urn:microsoft.com/office/officeart/2005/8/layout/chevron1"/>
    <dgm:cxn modelId="{82866065-4F76-A04C-8255-1041A5B517E7}" type="presParOf" srcId="{8898722C-92A5-0841-BFAE-36271E307C60}" destId="{603CE2A6-86A6-1C4A-A190-ECE2FFE685A6}" srcOrd="6" destOrd="0" presId="urn:microsoft.com/office/officeart/2005/8/layout/chevron1"/>
    <dgm:cxn modelId="{814B64CD-17B8-F34D-9558-C07717120B49}" type="presParOf" srcId="{8898722C-92A5-0841-BFAE-36271E307C60}" destId="{7D980C30-51AA-554A-93F3-66F881C819FE}" srcOrd="7" destOrd="0" presId="urn:microsoft.com/office/officeart/2005/8/layout/chevron1"/>
    <dgm:cxn modelId="{216BC2F2-E2E7-184A-9DB1-18686250F56A}" type="presParOf" srcId="{8898722C-92A5-0841-BFAE-36271E307C60}" destId="{533FC013-F1B4-4A4E-B674-EA2CDC4961EC}" srcOrd="8" destOrd="0" presId="urn:microsoft.com/office/officeart/2005/8/layout/chevron1"/>
    <dgm:cxn modelId="{08A41A34-4A9D-8F41-A190-DB6E0F648B24}" type="presParOf" srcId="{8898722C-92A5-0841-BFAE-36271E307C60}" destId="{41BA7292-B49F-744B-A640-F06D6E30C483}" srcOrd="9" destOrd="0" presId="urn:microsoft.com/office/officeart/2005/8/layout/chevron1"/>
    <dgm:cxn modelId="{8B9D33B3-79B8-C943-AA14-5073C97EA4AF}"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6675A26-20DA-0B42-8A2F-DB970B740AF1}" type="presOf" srcId="{C342DEE3-523F-F042-BEFB-F64A1DCBA45E}" destId="{8898722C-92A5-0841-BFAE-36271E307C60}"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BDFDF60A-DFE6-664D-B7BC-0FF149BD2235}" type="presOf" srcId="{4DB998AD-7927-5B4C-AF89-5EC4A18A0E00}" destId="{7A1517E1-0C42-0D4D-98F3-06E91C77CB05}" srcOrd="0" destOrd="0" presId="urn:microsoft.com/office/officeart/2005/8/layout/chevron1"/>
    <dgm:cxn modelId="{54979DBB-ABCF-DE4C-8F8D-3420C381453A}" type="presOf" srcId="{6C924822-371E-0743-AFA9-944C89D688C1}" destId="{533FC013-F1B4-4A4E-B674-EA2CDC4961EC}" srcOrd="0" destOrd="0" presId="urn:microsoft.com/office/officeart/2005/8/layout/chevron1"/>
    <dgm:cxn modelId="{1B5BA2D6-15D1-F147-964F-DEB2EE996394}" type="presOf" srcId="{CBC5D955-9480-C34A-9992-5AEB203E5BC9}" destId="{603CE2A6-86A6-1C4A-A190-ECE2FFE685A6}"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AC40EEAB-ECB4-3E48-91F5-CBB01B2E45F2}" type="presOf" srcId="{5A14CE9C-E1CE-DE41-BDF2-3CBF4DA264D3}" destId="{FE2950AF-BECC-C943-BCDF-474567D4A57C}"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7947A805-0655-F045-AF06-6ECD7A048820}"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D703D30E-E310-A84F-AB5C-D12AB9823A6A}" type="presOf" srcId="{863EAE21-0F44-0945-BE24-14E4AABC434B}" destId="{6E009E9B-8246-3F40-8AC3-5B38E276B2E5}" srcOrd="0" destOrd="0" presId="urn:microsoft.com/office/officeart/2005/8/layout/chevron1"/>
    <dgm:cxn modelId="{91BAD5C1-31E5-E047-ACDF-E162F13C6CA6}" type="presParOf" srcId="{8898722C-92A5-0841-BFAE-36271E307C60}" destId="{6E009E9B-8246-3F40-8AC3-5B38E276B2E5}" srcOrd="0" destOrd="0" presId="urn:microsoft.com/office/officeart/2005/8/layout/chevron1"/>
    <dgm:cxn modelId="{C15FD408-3B55-4B47-AA12-BAEFB2245989}" type="presParOf" srcId="{8898722C-92A5-0841-BFAE-36271E307C60}" destId="{2BFA86B6-15A1-9F4F-B58C-6929C70F588F}" srcOrd="1" destOrd="0" presId="urn:microsoft.com/office/officeart/2005/8/layout/chevron1"/>
    <dgm:cxn modelId="{BB57AA42-BD76-3D43-904E-5229C4853136}" type="presParOf" srcId="{8898722C-92A5-0841-BFAE-36271E307C60}" destId="{7A1517E1-0C42-0D4D-98F3-06E91C77CB05}" srcOrd="2" destOrd="0" presId="urn:microsoft.com/office/officeart/2005/8/layout/chevron1"/>
    <dgm:cxn modelId="{17CE7384-861F-3748-B73F-1B32EC5878C8}" type="presParOf" srcId="{8898722C-92A5-0841-BFAE-36271E307C60}" destId="{E8B71F04-2953-3345-8A59-5F0A3D5A5B06}" srcOrd="3" destOrd="0" presId="urn:microsoft.com/office/officeart/2005/8/layout/chevron1"/>
    <dgm:cxn modelId="{1FE3AE23-4899-F547-8FEE-6AF833C38C1B}" type="presParOf" srcId="{8898722C-92A5-0841-BFAE-36271E307C60}" destId="{FE2950AF-BECC-C943-BCDF-474567D4A57C}" srcOrd="4" destOrd="0" presId="urn:microsoft.com/office/officeart/2005/8/layout/chevron1"/>
    <dgm:cxn modelId="{FA36C96B-002C-7243-8010-6E57F6710D62}" type="presParOf" srcId="{8898722C-92A5-0841-BFAE-36271E307C60}" destId="{184DE77C-AF89-5B41-9E74-7FEB5DF2F160}" srcOrd="5" destOrd="0" presId="urn:microsoft.com/office/officeart/2005/8/layout/chevron1"/>
    <dgm:cxn modelId="{E932643C-BE89-F544-B79E-832266885D6C}" type="presParOf" srcId="{8898722C-92A5-0841-BFAE-36271E307C60}" destId="{603CE2A6-86A6-1C4A-A190-ECE2FFE685A6}" srcOrd="6" destOrd="0" presId="urn:microsoft.com/office/officeart/2005/8/layout/chevron1"/>
    <dgm:cxn modelId="{01E306E2-9740-4748-9119-5709F9F8C0BD}" type="presParOf" srcId="{8898722C-92A5-0841-BFAE-36271E307C60}" destId="{7D980C30-51AA-554A-93F3-66F881C819FE}" srcOrd="7" destOrd="0" presId="urn:microsoft.com/office/officeart/2005/8/layout/chevron1"/>
    <dgm:cxn modelId="{BE2BBA08-82F8-8044-AB8F-ADE42A05DE9D}" type="presParOf" srcId="{8898722C-92A5-0841-BFAE-36271E307C60}" destId="{533FC013-F1B4-4A4E-B674-EA2CDC4961EC}" srcOrd="8" destOrd="0" presId="urn:microsoft.com/office/officeart/2005/8/layout/chevron1"/>
    <dgm:cxn modelId="{E5D20A17-B562-A242-BD03-D034CEBA3392}" type="presParOf" srcId="{8898722C-92A5-0841-BFAE-36271E307C60}" destId="{41BA7292-B49F-744B-A640-F06D6E30C483}" srcOrd="9" destOrd="0" presId="urn:microsoft.com/office/officeart/2005/8/layout/chevron1"/>
    <dgm:cxn modelId="{3BB50D38-A8FE-A441-81BE-B0A6133F51BB}"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FB573D79-DFF4-7E4B-ACAC-480513394509}" type="presOf" srcId="{6C924822-371E-0743-AFA9-944C89D688C1}" destId="{533FC013-F1B4-4A4E-B674-EA2CDC4961EC}" srcOrd="0" destOrd="0" presId="urn:microsoft.com/office/officeart/2005/8/layout/chevron1"/>
    <dgm:cxn modelId="{72B28665-7459-C444-9DDF-E3A01CB07E67}"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46CCBBE6-CB20-3D4B-A071-4899F0B2EF68}" type="presOf" srcId="{57E707D1-F904-3C4D-A97D-6344FC1412CE}" destId="{C7F9B645-B258-904C-9D96-0FA22C0437A5}" srcOrd="0" destOrd="0" presId="urn:microsoft.com/office/officeart/2005/8/layout/chevron1"/>
    <dgm:cxn modelId="{8A8E68D5-F9E9-3E44-B90F-B3EC8ADECCFC}" type="presOf" srcId="{4DB998AD-7927-5B4C-AF89-5EC4A18A0E00}" destId="{7A1517E1-0C42-0D4D-98F3-06E91C77CB05}" srcOrd="0" destOrd="0" presId="urn:microsoft.com/office/officeart/2005/8/layout/chevron1"/>
    <dgm:cxn modelId="{13F22B4C-02F1-6647-83EC-F006FCD8D12F}" type="presOf" srcId="{C342DEE3-523F-F042-BEFB-F64A1DCBA45E}" destId="{8898722C-92A5-0841-BFAE-36271E307C60}" srcOrd="0" destOrd="0" presId="urn:microsoft.com/office/officeart/2005/8/layout/chevron1"/>
    <dgm:cxn modelId="{DF71144B-0A9C-8444-B28A-9FB0575886D5}" type="presOf" srcId="{5A14CE9C-E1CE-DE41-BDF2-3CBF4DA264D3}" destId="{FE2950AF-BECC-C943-BCDF-474567D4A57C}" srcOrd="0" destOrd="0" presId="urn:microsoft.com/office/officeart/2005/8/layout/chevron1"/>
    <dgm:cxn modelId="{4744628E-3789-5C4A-A241-EB7E36317BD9}" type="presOf" srcId="{CBC5D955-9480-C34A-9992-5AEB203E5BC9}" destId="{603CE2A6-86A6-1C4A-A190-ECE2FFE685A6}" srcOrd="0" destOrd="0" presId="urn:microsoft.com/office/officeart/2005/8/layout/chevron1"/>
    <dgm:cxn modelId="{CA58215A-0102-2240-9F8D-56133D650C26}" type="presParOf" srcId="{8898722C-92A5-0841-BFAE-36271E307C60}" destId="{6E009E9B-8246-3F40-8AC3-5B38E276B2E5}" srcOrd="0" destOrd="0" presId="urn:microsoft.com/office/officeart/2005/8/layout/chevron1"/>
    <dgm:cxn modelId="{73606FBA-237A-6D4E-A247-F41A27E75ABB}" type="presParOf" srcId="{8898722C-92A5-0841-BFAE-36271E307C60}" destId="{2BFA86B6-15A1-9F4F-B58C-6929C70F588F}" srcOrd="1" destOrd="0" presId="urn:microsoft.com/office/officeart/2005/8/layout/chevron1"/>
    <dgm:cxn modelId="{ED116D81-B92E-314C-892B-8D0C8A338721}" type="presParOf" srcId="{8898722C-92A5-0841-BFAE-36271E307C60}" destId="{7A1517E1-0C42-0D4D-98F3-06E91C77CB05}" srcOrd="2" destOrd="0" presId="urn:microsoft.com/office/officeart/2005/8/layout/chevron1"/>
    <dgm:cxn modelId="{DF6AB81F-4412-6C42-8016-D60D378BF9C0}" type="presParOf" srcId="{8898722C-92A5-0841-BFAE-36271E307C60}" destId="{E8B71F04-2953-3345-8A59-5F0A3D5A5B06}" srcOrd="3" destOrd="0" presId="urn:microsoft.com/office/officeart/2005/8/layout/chevron1"/>
    <dgm:cxn modelId="{AFCD1319-2537-8148-8A84-A714D7DE4A3D}" type="presParOf" srcId="{8898722C-92A5-0841-BFAE-36271E307C60}" destId="{FE2950AF-BECC-C943-BCDF-474567D4A57C}" srcOrd="4" destOrd="0" presId="urn:microsoft.com/office/officeart/2005/8/layout/chevron1"/>
    <dgm:cxn modelId="{A307863F-8F00-CF4F-AD24-EC5551052CCB}" type="presParOf" srcId="{8898722C-92A5-0841-BFAE-36271E307C60}" destId="{184DE77C-AF89-5B41-9E74-7FEB5DF2F160}" srcOrd="5" destOrd="0" presId="urn:microsoft.com/office/officeart/2005/8/layout/chevron1"/>
    <dgm:cxn modelId="{6B339865-065D-D748-9CEC-B901929E03E8}" type="presParOf" srcId="{8898722C-92A5-0841-BFAE-36271E307C60}" destId="{603CE2A6-86A6-1C4A-A190-ECE2FFE685A6}" srcOrd="6" destOrd="0" presId="urn:microsoft.com/office/officeart/2005/8/layout/chevron1"/>
    <dgm:cxn modelId="{EB3C7863-35B6-D049-8871-E175160D395D}" type="presParOf" srcId="{8898722C-92A5-0841-BFAE-36271E307C60}" destId="{7D980C30-51AA-554A-93F3-66F881C819FE}" srcOrd="7" destOrd="0" presId="urn:microsoft.com/office/officeart/2005/8/layout/chevron1"/>
    <dgm:cxn modelId="{374BD2A8-FFCC-6A4D-A7AE-27C51746A653}" type="presParOf" srcId="{8898722C-92A5-0841-BFAE-36271E307C60}" destId="{533FC013-F1B4-4A4E-B674-EA2CDC4961EC}" srcOrd="8" destOrd="0" presId="urn:microsoft.com/office/officeart/2005/8/layout/chevron1"/>
    <dgm:cxn modelId="{55E98B74-2F2C-F44F-94AA-573FE5CA2474}" type="presParOf" srcId="{8898722C-92A5-0841-BFAE-36271E307C60}" destId="{41BA7292-B49F-744B-A640-F06D6E30C483}" srcOrd="9" destOrd="0" presId="urn:microsoft.com/office/officeart/2005/8/layout/chevron1"/>
    <dgm:cxn modelId="{6A89BFF1-59FD-7440-9A50-017C8200905E}"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92F962-00A1-ED40-8A99-DF78D2938745}" type="presOf" srcId="{5A14CE9C-E1CE-DE41-BDF2-3CBF4DA264D3}" destId="{FE2950AF-BECC-C943-BCDF-474567D4A57C}" srcOrd="0" destOrd="0" presId="urn:microsoft.com/office/officeart/2005/8/layout/chevron1"/>
    <dgm:cxn modelId="{E4F181B1-EB30-624C-B4B7-E20F1EC48600}" type="presOf" srcId="{57E707D1-F904-3C4D-A97D-6344FC1412CE}" destId="{C7F9B645-B258-904C-9D96-0FA22C0437A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9AF9D61C-35BD-6A44-83E4-0B5300809056}"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313C223E-C6B9-7E42-87D3-17824EA6F209}"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B672D4C9-3637-3740-8236-D5F9378C73A1}" type="presOf" srcId="{C342DEE3-523F-F042-BEFB-F64A1DCBA45E}" destId="{8898722C-92A5-0841-BFAE-36271E307C60}" srcOrd="0" destOrd="0" presId="urn:microsoft.com/office/officeart/2005/8/layout/chevron1"/>
    <dgm:cxn modelId="{415C1ABC-5539-B34A-96D7-F9AE9AFA79CE}" type="presOf" srcId="{863EAE21-0F44-0945-BE24-14E4AABC434B}" destId="{6E009E9B-8246-3F40-8AC3-5B38E276B2E5}" srcOrd="0" destOrd="0" presId="urn:microsoft.com/office/officeart/2005/8/layout/chevron1"/>
    <dgm:cxn modelId="{EE587203-DF61-F74D-B879-55B064FE5753}" type="presOf" srcId="{6C924822-371E-0743-AFA9-944C89D688C1}" destId="{533FC013-F1B4-4A4E-B674-EA2CDC4961EC}" srcOrd="0" destOrd="0" presId="urn:microsoft.com/office/officeart/2005/8/layout/chevron1"/>
    <dgm:cxn modelId="{FCEB1E2E-0C63-6747-929E-F658C20B483A}" type="presParOf" srcId="{8898722C-92A5-0841-BFAE-36271E307C60}" destId="{6E009E9B-8246-3F40-8AC3-5B38E276B2E5}" srcOrd="0" destOrd="0" presId="urn:microsoft.com/office/officeart/2005/8/layout/chevron1"/>
    <dgm:cxn modelId="{B52050F1-439E-9944-818E-8A63AD3E3370}" type="presParOf" srcId="{8898722C-92A5-0841-BFAE-36271E307C60}" destId="{2BFA86B6-15A1-9F4F-B58C-6929C70F588F}" srcOrd="1" destOrd="0" presId="urn:microsoft.com/office/officeart/2005/8/layout/chevron1"/>
    <dgm:cxn modelId="{02C13B20-DC55-9C4D-AE8F-E45244894309}" type="presParOf" srcId="{8898722C-92A5-0841-BFAE-36271E307C60}" destId="{7A1517E1-0C42-0D4D-98F3-06E91C77CB05}" srcOrd="2" destOrd="0" presId="urn:microsoft.com/office/officeart/2005/8/layout/chevron1"/>
    <dgm:cxn modelId="{D78AB3AE-BB73-E449-BE2C-4303E47B59AE}" type="presParOf" srcId="{8898722C-92A5-0841-BFAE-36271E307C60}" destId="{E8B71F04-2953-3345-8A59-5F0A3D5A5B06}" srcOrd="3" destOrd="0" presId="urn:microsoft.com/office/officeart/2005/8/layout/chevron1"/>
    <dgm:cxn modelId="{1D9F5FDB-D85F-9348-B3A3-AF527B27D277}" type="presParOf" srcId="{8898722C-92A5-0841-BFAE-36271E307C60}" destId="{FE2950AF-BECC-C943-BCDF-474567D4A57C}" srcOrd="4" destOrd="0" presId="urn:microsoft.com/office/officeart/2005/8/layout/chevron1"/>
    <dgm:cxn modelId="{C92AA498-C717-D74B-A974-F907CC9FA8B2}" type="presParOf" srcId="{8898722C-92A5-0841-BFAE-36271E307C60}" destId="{184DE77C-AF89-5B41-9E74-7FEB5DF2F160}" srcOrd="5" destOrd="0" presId="urn:microsoft.com/office/officeart/2005/8/layout/chevron1"/>
    <dgm:cxn modelId="{755335DD-0C89-464B-B4EC-EFA3CF5845F2}" type="presParOf" srcId="{8898722C-92A5-0841-BFAE-36271E307C60}" destId="{603CE2A6-86A6-1C4A-A190-ECE2FFE685A6}" srcOrd="6" destOrd="0" presId="urn:microsoft.com/office/officeart/2005/8/layout/chevron1"/>
    <dgm:cxn modelId="{D89A4095-8458-9044-BCA3-4E3B6F82BBDF}" type="presParOf" srcId="{8898722C-92A5-0841-BFAE-36271E307C60}" destId="{7D980C30-51AA-554A-93F3-66F881C819FE}" srcOrd="7" destOrd="0" presId="urn:microsoft.com/office/officeart/2005/8/layout/chevron1"/>
    <dgm:cxn modelId="{377F6559-8D5F-E545-A54D-922994A6D63E}" type="presParOf" srcId="{8898722C-92A5-0841-BFAE-36271E307C60}" destId="{533FC013-F1B4-4A4E-B674-EA2CDC4961EC}" srcOrd="8" destOrd="0" presId="urn:microsoft.com/office/officeart/2005/8/layout/chevron1"/>
    <dgm:cxn modelId="{57041BDE-6EBC-1A4B-BADE-35F3ACAD0EE3}" type="presParOf" srcId="{8898722C-92A5-0841-BFAE-36271E307C60}" destId="{41BA7292-B49F-744B-A640-F06D6E30C483}" srcOrd="9" destOrd="0" presId="urn:microsoft.com/office/officeart/2005/8/layout/chevron1"/>
    <dgm:cxn modelId="{82A6E469-CD1C-074E-BF03-4EB627879BE1}"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16FD7BE3-E7C0-1D4C-BBEF-585952C059D2}" type="presOf" srcId="{57E707D1-F904-3C4D-A97D-6344FC1412CE}" destId="{C7F9B645-B258-904C-9D96-0FA22C0437A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D3D1F945-7CEC-2D40-A4A3-5FD731FB48C9}" type="presOf" srcId="{C342DEE3-523F-F042-BEFB-F64A1DCBA45E}" destId="{8898722C-92A5-0841-BFAE-36271E307C60}"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BF84D0BE-F20B-9F48-9FDA-2DE3BF794F01}" type="presOf" srcId="{4DB998AD-7927-5B4C-AF89-5EC4A18A0E00}" destId="{7A1517E1-0C42-0D4D-98F3-06E91C77CB05}" srcOrd="0" destOrd="0" presId="urn:microsoft.com/office/officeart/2005/8/layout/chevron1"/>
    <dgm:cxn modelId="{0DDED6B5-2304-AF4F-99C7-05E3F089F3C9}"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065B6B5F-8996-3841-8531-1115C50D4F5F}" type="presOf" srcId="{863EAE21-0F44-0945-BE24-14E4AABC434B}" destId="{6E009E9B-8246-3F40-8AC3-5B38E276B2E5}" srcOrd="0" destOrd="0" presId="urn:microsoft.com/office/officeart/2005/8/layout/chevron1"/>
    <dgm:cxn modelId="{675EEFDE-5193-8F42-AEB4-D4CB868A33CD}" type="presOf" srcId="{CBC5D955-9480-C34A-9992-5AEB203E5BC9}" destId="{603CE2A6-86A6-1C4A-A190-ECE2FFE685A6}" srcOrd="0" destOrd="0" presId="urn:microsoft.com/office/officeart/2005/8/layout/chevron1"/>
    <dgm:cxn modelId="{6887E333-40EE-354A-A51E-BE4A3020BA00}" type="presOf" srcId="{5A14CE9C-E1CE-DE41-BDF2-3CBF4DA264D3}" destId="{FE2950AF-BECC-C943-BCDF-474567D4A57C}" srcOrd="0" destOrd="0" presId="urn:microsoft.com/office/officeart/2005/8/layout/chevron1"/>
    <dgm:cxn modelId="{7AF15C6E-C30F-734A-BD92-61D80239D38E}" type="presParOf" srcId="{8898722C-92A5-0841-BFAE-36271E307C60}" destId="{6E009E9B-8246-3F40-8AC3-5B38E276B2E5}" srcOrd="0" destOrd="0" presId="urn:microsoft.com/office/officeart/2005/8/layout/chevron1"/>
    <dgm:cxn modelId="{6FE14987-07A4-C942-849F-F08B4E9AA30C}" type="presParOf" srcId="{8898722C-92A5-0841-BFAE-36271E307C60}" destId="{2BFA86B6-15A1-9F4F-B58C-6929C70F588F}" srcOrd="1" destOrd="0" presId="urn:microsoft.com/office/officeart/2005/8/layout/chevron1"/>
    <dgm:cxn modelId="{30AB485A-D41C-9B4E-B896-1A734D1B2200}" type="presParOf" srcId="{8898722C-92A5-0841-BFAE-36271E307C60}" destId="{7A1517E1-0C42-0D4D-98F3-06E91C77CB05}" srcOrd="2" destOrd="0" presId="urn:microsoft.com/office/officeart/2005/8/layout/chevron1"/>
    <dgm:cxn modelId="{5708F1B3-8B9F-E542-857C-D589BDD5E91C}" type="presParOf" srcId="{8898722C-92A5-0841-BFAE-36271E307C60}" destId="{E8B71F04-2953-3345-8A59-5F0A3D5A5B06}" srcOrd="3" destOrd="0" presId="urn:microsoft.com/office/officeart/2005/8/layout/chevron1"/>
    <dgm:cxn modelId="{89A55328-FC65-8746-A59E-3CDDA939115A}" type="presParOf" srcId="{8898722C-92A5-0841-BFAE-36271E307C60}" destId="{FE2950AF-BECC-C943-BCDF-474567D4A57C}" srcOrd="4" destOrd="0" presId="urn:microsoft.com/office/officeart/2005/8/layout/chevron1"/>
    <dgm:cxn modelId="{A4E89204-3A66-664A-BFEE-24731D4D30F4}" type="presParOf" srcId="{8898722C-92A5-0841-BFAE-36271E307C60}" destId="{184DE77C-AF89-5B41-9E74-7FEB5DF2F160}" srcOrd="5" destOrd="0" presId="urn:microsoft.com/office/officeart/2005/8/layout/chevron1"/>
    <dgm:cxn modelId="{D693EB02-E297-E14C-9AE1-50BF8499E3FE}" type="presParOf" srcId="{8898722C-92A5-0841-BFAE-36271E307C60}" destId="{603CE2A6-86A6-1C4A-A190-ECE2FFE685A6}" srcOrd="6" destOrd="0" presId="urn:microsoft.com/office/officeart/2005/8/layout/chevron1"/>
    <dgm:cxn modelId="{880030A5-ACCC-544B-AA65-ADE52DD14C3C}" type="presParOf" srcId="{8898722C-92A5-0841-BFAE-36271E307C60}" destId="{7D980C30-51AA-554A-93F3-66F881C819FE}" srcOrd="7" destOrd="0" presId="urn:microsoft.com/office/officeart/2005/8/layout/chevron1"/>
    <dgm:cxn modelId="{386CDFE5-A73B-A448-8063-5423C9D28B23}" type="presParOf" srcId="{8898722C-92A5-0841-BFAE-36271E307C60}" destId="{533FC013-F1B4-4A4E-B674-EA2CDC4961EC}" srcOrd="8" destOrd="0" presId="urn:microsoft.com/office/officeart/2005/8/layout/chevron1"/>
    <dgm:cxn modelId="{0658C2DF-ABF8-FB40-8240-AB3C1710CC8C}" type="presParOf" srcId="{8898722C-92A5-0841-BFAE-36271E307C60}" destId="{41BA7292-B49F-744B-A640-F06D6E30C483}" srcOrd="9" destOrd="0" presId="urn:microsoft.com/office/officeart/2005/8/layout/chevron1"/>
    <dgm:cxn modelId="{49BB8594-A497-E946-AACD-8A5E50F4C4A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094FBE19-A0B3-FB43-AED6-6265B4971D58}"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5F07EF9C-44C2-9B44-9E38-A9855AA4F6AC}" type="presOf" srcId="{CBC5D955-9480-C34A-9992-5AEB203E5BC9}" destId="{603CE2A6-86A6-1C4A-A190-ECE2FFE685A6}" srcOrd="0" destOrd="0" presId="urn:microsoft.com/office/officeart/2005/8/layout/chevron1"/>
    <dgm:cxn modelId="{06475931-FE4B-E040-883A-5B539323A29C}"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332FF385-0F1C-0B4C-BA84-03ACD996AED3}" type="presOf" srcId="{5A14CE9C-E1CE-DE41-BDF2-3CBF4DA264D3}" destId="{FE2950AF-BECC-C943-BCDF-474567D4A57C}" srcOrd="0" destOrd="0" presId="urn:microsoft.com/office/officeart/2005/8/layout/chevron1"/>
    <dgm:cxn modelId="{DDF60DF0-6E0C-944B-A0F7-7FC44B3A6162}" type="presOf" srcId="{C342DEE3-523F-F042-BEFB-F64A1DCBA45E}" destId="{8898722C-92A5-0841-BFAE-36271E307C60}" srcOrd="0" destOrd="0" presId="urn:microsoft.com/office/officeart/2005/8/layout/chevron1"/>
    <dgm:cxn modelId="{99D64A21-1458-EE41-A34D-FF1F03302979}" type="presOf" srcId="{6C924822-371E-0743-AFA9-944C89D688C1}" destId="{533FC013-F1B4-4A4E-B674-EA2CDC4961EC}" srcOrd="0" destOrd="0" presId="urn:microsoft.com/office/officeart/2005/8/layout/chevron1"/>
    <dgm:cxn modelId="{5529939E-CE65-164E-BF07-7182BC335BCB}" type="presOf" srcId="{57E707D1-F904-3C4D-A97D-6344FC1412CE}" destId="{C7F9B645-B258-904C-9D96-0FA22C0437A5}" srcOrd="0" destOrd="0" presId="urn:microsoft.com/office/officeart/2005/8/layout/chevron1"/>
    <dgm:cxn modelId="{0CEFDCFF-949D-3645-AD89-BF5906BC8653}" type="presParOf" srcId="{8898722C-92A5-0841-BFAE-36271E307C60}" destId="{6E009E9B-8246-3F40-8AC3-5B38E276B2E5}" srcOrd="0" destOrd="0" presId="urn:microsoft.com/office/officeart/2005/8/layout/chevron1"/>
    <dgm:cxn modelId="{58289B8E-7447-E645-8244-8BF44DC5659A}" type="presParOf" srcId="{8898722C-92A5-0841-BFAE-36271E307C60}" destId="{2BFA86B6-15A1-9F4F-B58C-6929C70F588F}" srcOrd="1" destOrd="0" presId="urn:microsoft.com/office/officeart/2005/8/layout/chevron1"/>
    <dgm:cxn modelId="{8C169E8C-8F8B-F243-89D1-E2FFB7BB14D4}" type="presParOf" srcId="{8898722C-92A5-0841-BFAE-36271E307C60}" destId="{7A1517E1-0C42-0D4D-98F3-06E91C77CB05}" srcOrd="2" destOrd="0" presId="urn:microsoft.com/office/officeart/2005/8/layout/chevron1"/>
    <dgm:cxn modelId="{47218DB7-8796-C84F-ACD9-33C4B2E269CC}" type="presParOf" srcId="{8898722C-92A5-0841-BFAE-36271E307C60}" destId="{E8B71F04-2953-3345-8A59-5F0A3D5A5B06}" srcOrd="3" destOrd="0" presId="urn:microsoft.com/office/officeart/2005/8/layout/chevron1"/>
    <dgm:cxn modelId="{F2BAC50E-D0B7-C849-A381-F3AEA0F336E8}" type="presParOf" srcId="{8898722C-92A5-0841-BFAE-36271E307C60}" destId="{FE2950AF-BECC-C943-BCDF-474567D4A57C}" srcOrd="4" destOrd="0" presId="urn:microsoft.com/office/officeart/2005/8/layout/chevron1"/>
    <dgm:cxn modelId="{FB78EE9A-32C9-BC4C-8F23-5A227A2C1D4B}" type="presParOf" srcId="{8898722C-92A5-0841-BFAE-36271E307C60}" destId="{184DE77C-AF89-5B41-9E74-7FEB5DF2F160}" srcOrd="5" destOrd="0" presId="urn:microsoft.com/office/officeart/2005/8/layout/chevron1"/>
    <dgm:cxn modelId="{5CB81B46-DD2C-E54A-A999-AC084A179635}" type="presParOf" srcId="{8898722C-92A5-0841-BFAE-36271E307C60}" destId="{603CE2A6-86A6-1C4A-A190-ECE2FFE685A6}" srcOrd="6" destOrd="0" presId="urn:microsoft.com/office/officeart/2005/8/layout/chevron1"/>
    <dgm:cxn modelId="{32CED86C-79D4-914A-9642-93F51BC08D7D}" type="presParOf" srcId="{8898722C-92A5-0841-BFAE-36271E307C60}" destId="{7D980C30-51AA-554A-93F3-66F881C819FE}" srcOrd="7" destOrd="0" presId="urn:microsoft.com/office/officeart/2005/8/layout/chevron1"/>
    <dgm:cxn modelId="{B34FC5A0-5707-C643-90AA-B8A5369ECEC2}" type="presParOf" srcId="{8898722C-92A5-0841-BFAE-36271E307C60}" destId="{533FC013-F1B4-4A4E-B674-EA2CDC4961EC}" srcOrd="8" destOrd="0" presId="urn:microsoft.com/office/officeart/2005/8/layout/chevron1"/>
    <dgm:cxn modelId="{D4555456-BD77-0C4E-ABBF-A38EEF636B8F}" type="presParOf" srcId="{8898722C-92A5-0841-BFAE-36271E307C60}" destId="{41BA7292-B49F-744B-A640-F06D6E30C483}" srcOrd="9" destOrd="0" presId="urn:microsoft.com/office/officeart/2005/8/layout/chevron1"/>
    <dgm:cxn modelId="{7DE404D6-4BC4-954A-BCD9-85E9990A0C7C}"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53EF4741-B327-6048-8BB1-B1719EFC4127}" type="presOf" srcId="{6C924822-371E-0743-AFA9-944C89D688C1}" destId="{533FC013-F1B4-4A4E-B674-EA2CDC4961EC}" srcOrd="0" destOrd="0" presId="urn:microsoft.com/office/officeart/2005/8/layout/chevron1"/>
    <dgm:cxn modelId="{6470F1BF-E468-4E4F-96BC-5BB838257CE0}"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EE340BE9-26AB-4A44-8880-7694E89E6152}"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4A0872A4-E922-1C48-98DF-54E8FEBEF4DE}"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2EC048D0-18F8-DF42-8B57-BEFE9DBEE400}" type="presOf" srcId="{CBC5D955-9480-C34A-9992-5AEB203E5BC9}" destId="{603CE2A6-86A6-1C4A-A190-ECE2FFE685A6}" srcOrd="0" destOrd="0" presId="urn:microsoft.com/office/officeart/2005/8/layout/chevron1"/>
    <dgm:cxn modelId="{C9B5CF81-8DC0-494D-91D3-13C6A95883A9}" type="presOf" srcId="{C342DEE3-523F-F042-BEFB-F64A1DCBA45E}" destId="{8898722C-92A5-0841-BFAE-36271E307C60}" srcOrd="0" destOrd="0" presId="urn:microsoft.com/office/officeart/2005/8/layout/chevron1"/>
    <dgm:cxn modelId="{DF7D3866-686A-A24E-9C91-D708D388EACC}" type="presOf" srcId="{57E707D1-F904-3C4D-A97D-6344FC1412CE}" destId="{C7F9B645-B258-904C-9D96-0FA22C0437A5}" srcOrd="0" destOrd="0" presId="urn:microsoft.com/office/officeart/2005/8/layout/chevron1"/>
    <dgm:cxn modelId="{C6E2BAC3-E99E-DD46-98E5-BFA2A02C0BA0}" type="presParOf" srcId="{8898722C-92A5-0841-BFAE-36271E307C60}" destId="{6E009E9B-8246-3F40-8AC3-5B38E276B2E5}" srcOrd="0" destOrd="0" presId="urn:microsoft.com/office/officeart/2005/8/layout/chevron1"/>
    <dgm:cxn modelId="{7BB10A04-61A0-6548-84B7-31D39DDD353F}" type="presParOf" srcId="{8898722C-92A5-0841-BFAE-36271E307C60}" destId="{2BFA86B6-15A1-9F4F-B58C-6929C70F588F}" srcOrd="1" destOrd="0" presId="urn:microsoft.com/office/officeart/2005/8/layout/chevron1"/>
    <dgm:cxn modelId="{2246BA5E-4332-A046-9B4B-0168A16A2190}" type="presParOf" srcId="{8898722C-92A5-0841-BFAE-36271E307C60}" destId="{7A1517E1-0C42-0D4D-98F3-06E91C77CB05}" srcOrd="2" destOrd="0" presId="urn:microsoft.com/office/officeart/2005/8/layout/chevron1"/>
    <dgm:cxn modelId="{46C68722-EF03-B443-A4DF-179F433B3146}" type="presParOf" srcId="{8898722C-92A5-0841-BFAE-36271E307C60}" destId="{E8B71F04-2953-3345-8A59-5F0A3D5A5B06}" srcOrd="3" destOrd="0" presId="urn:microsoft.com/office/officeart/2005/8/layout/chevron1"/>
    <dgm:cxn modelId="{051A00FB-C005-CB48-9EEC-719D36D2FD4E}" type="presParOf" srcId="{8898722C-92A5-0841-BFAE-36271E307C60}" destId="{FE2950AF-BECC-C943-BCDF-474567D4A57C}" srcOrd="4" destOrd="0" presId="urn:microsoft.com/office/officeart/2005/8/layout/chevron1"/>
    <dgm:cxn modelId="{F661665F-77E5-C941-8AC2-9C28A798B3CB}" type="presParOf" srcId="{8898722C-92A5-0841-BFAE-36271E307C60}" destId="{184DE77C-AF89-5B41-9E74-7FEB5DF2F160}" srcOrd="5" destOrd="0" presId="urn:microsoft.com/office/officeart/2005/8/layout/chevron1"/>
    <dgm:cxn modelId="{B3E5A2B3-F97E-DD43-AE02-4586C861887C}" type="presParOf" srcId="{8898722C-92A5-0841-BFAE-36271E307C60}" destId="{603CE2A6-86A6-1C4A-A190-ECE2FFE685A6}" srcOrd="6" destOrd="0" presId="urn:microsoft.com/office/officeart/2005/8/layout/chevron1"/>
    <dgm:cxn modelId="{ADA9390F-8F4C-4048-9892-4B1A99CB6EF3}" type="presParOf" srcId="{8898722C-92A5-0841-BFAE-36271E307C60}" destId="{7D980C30-51AA-554A-93F3-66F881C819FE}" srcOrd="7" destOrd="0" presId="urn:microsoft.com/office/officeart/2005/8/layout/chevron1"/>
    <dgm:cxn modelId="{6F15EF50-2A2D-7B4B-8EBB-AB268779A9CE}" type="presParOf" srcId="{8898722C-92A5-0841-BFAE-36271E307C60}" destId="{533FC013-F1B4-4A4E-B674-EA2CDC4961EC}" srcOrd="8" destOrd="0" presId="urn:microsoft.com/office/officeart/2005/8/layout/chevron1"/>
    <dgm:cxn modelId="{49BDF425-D71F-FE42-A05F-B044C42AE6AD}" type="presParOf" srcId="{8898722C-92A5-0841-BFAE-36271E307C60}" destId="{41BA7292-B49F-744B-A640-F06D6E30C483}" srcOrd="9" destOrd="0" presId="urn:microsoft.com/office/officeart/2005/8/layout/chevron1"/>
    <dgm:cxn modelId="{A23C96EC-31EB-AE4E-92F2-DB3402406E03}"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9433C6B8-2397-B44F-8C7E-97948193921B}" type="presOf" srcId="{57E707D1-F904-3C4D-A97D-6344FC1412CE}" destId="{C7F9B645-B258-904C-9D96-0FA22C0437A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E10A999-033C-154E-BD99-14859B4FAA24}"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7AF1FDD2-1330-D24C-9883-71C1C8A6F859}"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D31BE50D-3984-F041-B8D3-0557C058583E}" type="presOf" srcId="{4DB998AD-7927-5B4C-AF89-5EC4A18A0E00}" destId="{7A1517E1-0C42-0D4D-98F3-06E91C77CB05}" srcOrd="0" destOrd="0" presId="urn:microsoft.com/office/officeart/2005/8/layout/chevron1"/>
    <dgm:cxn modelId="{2CBF5182-5C24-1349-8A82-6BA2F32C3022}" type="presOf" srcId="{C342DEE3-523F-F042-BEFB-F64A1DCBA45E}" destId="{8898722C-92A5-0841-BFAE-36271E307C60}" srcOrd="0" destOrd="0" presId="urn:microsoft.com/office/officeart/2005/8/layout/chevron1"/>
    <dgm:cxn modelId="{8458B0C7-4F9E-8B47-BD9F-CFAEF9E73C3F}" type="presOf" srcId="{6C924822-371E-0743-AFA9-944C89D688C1}" destId="{533FC013-F1B4-4A4E-B674-EA2CDC4961EC}" srcOrd="0" destOrd="0" presId="urn:microsoft.com/office/officeart/2005/8/layout/chevron1"/>
    <dgm:cxn modelId="{1C679317-82CA-DD4B-8622-CD8C8824F988}"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394DD151-7CBA-AF42-BAE7-FCAF0DD51230}" type="presParOf" srcId="{8898722C-92A5-0841-BFAE-36271E307C60}" destId="{6E009E9B-8246-3F40-8AC3-5B38E276B2E5}" srcOrd="0" destOrd="0" presId="urn:microsoft.com/office/officeart/2005/8/layout/chevron1"/>
    <dgm:cxn modelId="{5137D8C3-C5F3-1A48-BF5A-4C57DAD59C96}" type="presParOf" srcId="{8898722C-92A5-0841-BFAE-36271E307C60}" destId="{2BFA86B6-15A1-9F4F-B58C-6929C70F588F}" srcOrd="1" destOrd="0" presId="urn:microsoft.com/office/officeart/2005/8/layout/chevron1"/>
    <dgm:cxn modelId="{59A4E32E-95EF-404D-9810-72A076D03D82}" type="presParOf" srcId="{8898722C-92A5-0841-BFAE-36271E307C60}" destId="{7A1517E1-0C42-0D4D-98F3-06E91C77CB05}" srcOrd="2" destOrd="0" presId="urn:microsoft.com/office/officeart/2005/8/layout/chevron1"/>
    <dgm:cxn modelId="{47F992C8-0880-AD41-AEFB-FFF4CE8261CD}" type="presParOf" srcId="{8898722C-92A5-0841-BFAE-36271E307C60}" destId="{E8B71F04-2953-3345-8A59-5F0A3D5A5B06}" srcOrd="3" destOrd="0" presId="urn:microsoft.com/office/officeart/2005/8/layout/chevron1"/>
    <dgm:cxn modelId="{BF32CD68-DBEE-1C4F-A2CD-77146EB4E833}" type="presParOf" srcId="{8898722C-92A5-0841-BFAE-36271E307C60}" destId="{FE2950AF-BECC-C943-BCDF-474567D4A57C}" srcOrd="4" destOrd="0" presId="urn:microsoft.com/office/officeart/2005/8/layout/chevron1"/>
    <dgm:cxn modelId="{06E1C3CF-DADE-B944-8F0D-E566D703DFBE}" type="presParOf" srcId="{8898722C-92A5-0841-BFAE-36271E307C60}" destId="{184DE77C-AF89-5B41-9E74-7FEB5DF2F160}" srcOrd="5" destOrd="0" presId="urn:microsoft.com/office/officeart/2005/8/layout/chevron1"/>
    <dgm:cxn modelId="{B7812263-B4FD-C347-AA11-61D73E7BCDD0}" type="presParOf" srcId="{8898722C-92A5-0841-BFAE-36271E307C60}" destId="{603CE2A6-86A6-1C4A-A190-ECE2FFE685A6}" srcOrd="6" destOrd="0" presId="urn:microsoft.com/office/officeart/2005/8/layout/chevron1"/>
    <dgm:cxn modelId="{2AAD9F57-F018-104F-916D-7F08A7499B96}" type="presParOf" srcId="{8898722C-92A5-0841-BFAE-36271E307C60}" destId="{7D980C30-51AA-554A-93F3-66F881C819FE}" srcOrd="7" destOrd="0" presId="urn:microsoft.com/office/officeart/2005/8/layout/chevron1"/>
    <dgm:cxn modelId="{8C69EC0A-12D5-AC4A-A251-9D1ABA5B7103}" type="presParOf" srcId="{8898722C-92A5-0841-BFAE-36271E307C60}" destId="{533FC013-F1B4-4A4E-B674-EA2CDC4961EC}" srcOrd="8" destOrd="0" presId="urn:microsoft.com/office/officeart/2005/8/layout/chevron1"/>
    <dgm:cxn modelId="{F7E967E2-A0DB-064C-849E-7812AA0D2C98}" type="presParOf" srcId="{8898722C-92A5-0841-BFAE-36271E307C60}" destId="{41BA7292-B49F-744B-A640-F06D6E30C483}" srcOrd="9" destOrd="0" presId="urn:microsoft.com/office/officeart/2005/8/layout/chevron1"/>
    <dgm:cxn modelId="{ECE45A3B-DEE1-004B-9385-DEBFB13830C2}"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125D80F8-B3FB-8D4C-9EFC-6B69199F1054}"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41A90A59-99A5-594B-BCF9-9CF8C5BFF4D8}"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9E0A4EC5-B9BA-B345-9055-BB9734CD714C}" type="presOf" srcId="{5A14CE9C-E1CE-DE41-BDF2-3CBF4DA264D3}" destId="{FE2950AF-BECC-C943-BCDF-474567D4A57C}" srcOrd="0" destOrd="0" presId="urn:microsoft.com/office/officeart/2005/8/layout/chevron1"/>
    <dgm:cxn modelId="{2140BC3D-A256-B34D-B921-C91705755E0C}" type="presOf" srcId="{CBC5D955-9480-C34A-9992-5AEB203E5BC9}" destId="{603CE2A6-86A6-1C4A-A190-ECE2FFE685A6}" srcOrd="0" destOrd="0" presId="urn:microsoft.com/office/officeart/2005/8/layout/chevron1"/>
    <dgm:cxn modelId="{CFFDA430-B56B-4D43-9EAC-D779A132E313}"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F65A0C1B-7C7C-EE4B-AEC5-4E7B605CB72D}" type="presOf" srcId="{C342DEE3-523F-F042-BEFB-F64A1DCBA45E}" destId="{8898722C-92A5-0841-BFAE-36271E307C60}" srcOrd="0" destOrd="0" presId="urn:microsoft.com/office/officeart/2005/8/layout/chevron1"/>
    <dgm:cxn modelId="{CD95175B-274A-FC48-A7E0-982DC3D339E6}" type="presOf" srcId="{57E707D1-F904-3C4D-A97D-6344FC1412CE}" destId="{C7F9B645-B258-904C-9D96-0FA22C0437A5}" srcOrd="0" destOrd="0" presId="urn:microsoft.com/office/officeart/2005/8/layout/chevron1"/>
    <dgm:cxn modelId="{28C416FC-B4D8-0B4B-AD70-CF5146D51B93}" type="presParOf" srcId="{8898722C-92A5-0841-BFAE-36271E307C60}" destId="{6E009E9B-8246-3F40-8AC3-5B38E276B2E5}" srcOrd="0" destOrd="0" presId="urn:microsoft.com/office/officeart/2005/8/layout/chevron1"/>
    <dgm:cxn modelId="{9A63BE06-DB5A-F94F-A6D2-896A5641F18A}" type="presParOf" srcId="{8898722C-92A5-0841-BFAE-36271E307C60}" destId="{2BFA86B6-15A1-9F4F-B58C-6929C70F588F}" srcOrd="1" destOrd="0" presId="urn:microsoft.com/office/officeart/2005/8/layout/chevron1"/>
    <dgm:cxn modelId="{923E61B9-9087-E84A-B58D-DA0C96621BDF}" type="presParOf" srcId="{8898722C-92A5-0841-BFAE-36271E307C60}" destId="{7A1517E1-0C42-0D4D-98F3-06E91C77CB05}" srcOrd="2" destOrd="0" presId="urn:microsoft.com/office/officeart/2005/8/layout/chevron1"/>
    <dgm:cxn modelId="{D44352A2-4626-4642-AEE9-583DA32AD660}" type="presParOf" srcId="{8898722C-92A5-0841-BFAE-36271E307C60}" destId="{E8B71F04-2953-3345-8A59-5F0A3D5A5B06}" srcOrd="3" destOrd="0" presId="urn:microsoft.com/office/officeart/2005/8/layout/chevron1"/>
    <dgm:cxn modelId="{23E748E5-8186-FB45-8BD6-708427D03D6D}" type="presParOf" srcId="{8898722C-92A5-0841-BFAE-36271E307C60}" destId="{FE2950AF-BECC-C943-BCDF-474567D4A57C}" srcOrd="4" destOrd="0" presId="urn:microsoft.com/office/officeart/2005/8/layout/chevron1"/>
    <dgm:cxn modelId="{D90C685B-E441-7A41-829F-2743F6DA6DE3}" type="presParOf" srcId="{8898722C-92A5-0841-BFAE-36271E307C60}" destId="{184DE77C-AF89-5B41-9E74-7FEB5DF2F160}" srcOrd="5" destOrd="0" presId="urn:microsoft.com/office/officeart/2005/8/layout/chevron1"/>
    <dgm:cxn modelId="{950B7B10-7078-FE40-A92D-F24E86034283}" type="presParOf" srcId="{8898722C-92A5-0841-BFAE-36271E307C60}" destId="{603CE2A6-86A6-1C4A-A190-ECE2FFE685A6}" srcOrd="6" destOrd="0" presId="urn:microsoft.com/office/officeart/2005/8/layout/chevron1"/>
    <dgm:cxn modelId="{77E8D505-B00F-6046-83F1-2650AAD0F51F}" type="presParOf" srcId="{8898722C-92A5-0841-BFAE-36271E307C60}" destId="{7D980C30-51AA-554A-93F3-66F881C819FE}" srcOrd="7" destOrd="0" presId="urn:microsoft.com/office/officeart/2005/8/layout/chevron1"/>
    <dgm:cxn modelId="{F9A96829-B713-D040-8167-A425D99F095D}" type="presParOf" srcId="{8898722C-92A5-0841-BFAE-36271E307C60}" destId="{533FC013-F1B4-4A4E-B674-EA2CDC4961EC}" srcOrd="8" destOrd="0" presId="urn:microsoft.com/office/officeart/2005/8/layout/chevron1"/>
    <dgm:cxn modelId="{84F770D1-562E-1B43-B4AC-14B3CE798CB9}" type="presParOf" srcId="{8898722C-92A5-0841-BFAE-36271E307C60}" destId="{41BA7292-B49F-744B-A640-F06D6E30C483}" srcOrd="9" destOrd="0" presId="urn:microsoft.com/office/officeart/2005/8/layout/chevron1"/>
    <dgm:cxn modelId="{0C70ACC5-7FE7-6948-9D95-D74F7D5325FB}"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7</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9</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36974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27</a:t>
            </a:fld>
            <a:endParaRPr lang="en-US"/>
          </a:p>
        </p:txBody>
      </p:sp>
    </p:spTree>
    <p:extLst>
      <p:ext uri="{BB962C8B-B14F-4D97-AF65-F5344CB8AC3E}">
        <p14:creationId xmlns:p14="http://schemas.microsoft.com/office/powerpoint/2010/main" val="108771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BD195-3F5A-6047-8732-E4A2E4EDC177}" type="slidenum">
              <a:rPr lang="en-US" smtClean="0"/>
              <a:t>28</a:t>
            </a:fld>
            <a:endParaRPr lang="en-US"/>
          </a:p>
        </p:txBody>
      </p:sp>
    </p:spTree>
    <p:extLst>
      <p:ext uri="{BB962C8B-B14F-4D97-AF65-F5344CB8AC3E}">
        <p14:creationId xmlns:p14="http://schemas.microsoft.com/office/powerpoint/2010/main" val="184196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diagramData" Target="../diagrams/data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diagramData" Target="../diagrams/data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diagramData" Target="../diagrams/data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4" Type="http://schemas.openxmlformats.org/officeDocument/2006/relationships/diagramQuickStyle" Target="../diagrams/quickStyle15.xml"/><Relationship Id="rId5" Type="http://schemas.openxmlformats.org/officeDocument/2006/relationships/diagramColors" Target="../diagrams/colors15.xml"/><Relationship Id="rId6" Type="http://schemas.microsoft.com/office/2007/relationships/diagramDrawing" Target="../diagrams/drawing15.xml"/><Relationship Id="rId1" Type="http://schemas.openxmlformats.org/officeDocument/2006/relationships/slideLayout" Target="../slideLayouts/slideLayout2.xml"/><Relationship Id="rId2" Type="http://schemas.openxmlformats.org/officeDocument/2006/relationships/diagramData" Target="../diagrams/data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diagramData" Target="../diagrams/data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4" Type="http://schemas.openxmlformats.org/officeDocument/2006/relationships/diagramQuickStyle" Target="../diagrams/quickStyle17.xml"/><Relationship Id="rId5" Type="http://schemas.openxmlformats.org/officeDocument/2006/relationships/diagramColors" Target="../diagrams/colors17.xml"/><Relationship Id="rId6" Type="http://schemas.microsoft.com/office/2007/relationships/diagramDrawing" Target="../diagrams/drawing17.xml"/><Relationship Id="rId1" Type="http://schemas.openxmlformats.org/officeDocument/2006/relationships/slideLayout" Target="../slideLayouts/slideLayout2.xml"/><Relationship Id="rId2" Type="http://schemas.openxmlformats.org/officeDocument/2006/relationships/diagramData" Target="../diagrams/data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4" Type="http://schemas.openxmlformats.org/officeDocument/2006/relationships/diagramQuickStyle" Target="../diagrams/quickStyle18.xml"/><Relationship Id="rId5" Type="http://schemas.openxmlformats.org/officeDocument/2006/relationships/diagramColors" Target="../diagrams/colors18.xml"/><Relationship Id="rId6"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diagramData" Target="../diagrams/data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4" Type="http://schemas.openxmlformats.org/officeDocument/2006/relationships/diagramQuickStyle" Target="../diagrams/quickStyle19.xml"/><Relationship Id="rId5" Type="http://schemas.openxmlformats.org/officeDocument/2006/relationships/diagramColors" Target="../diagrams/colors19.xml"/><Relationship Id="rId6" Type="http://schemas.microsoft.com/office/2007/relationships/diagramDrawing" Target="../diagrams/drawing19.xml"/><Relationship Id="rId1" Type="http://schemas.openxmlformats.org/officeDocument/2006/relationships/slideLayout" Target="../slideLayouts/slideLayout7.xml"/><Relationship Id="rId2" Type="http://schemas.openxmlformats.org/officeDocument/2006/relationships/diagramData" Target="../diagrams/data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4.xml"/><Relationship Id="rId2"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diagramData" Target="../diagrams/data5.xml"/><Relationship Id="rId8" Type="http://schemas.openxmlformats.org/officeDocument/2006/relationships/diagramLayout" Target="../diagrams/layout5.xml"/><Relationship Id="rId9" Type="http://schemas.openxmlformats.org/officeDocument/2006/relationships/diagramQuickStyle" Target="../diagrams/quickStyle5.xml"/><Relationship Id="rId10" Type="http://schemas.openxmlformats.org/officeDocument/2006/relationships/diagramColors" Target="../diagrams/colors5.xml"/><Relationship Id="rId11"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diagramData" Target="../diagrams/data7.xml"/><Relationship Id="rId8" Type="http://schemas.openxmlformats.org/officeDocument/2006/relationships/diagramLayout" Target="../diagrams/layout7.xml"/><Relationship Id="rId9" Type="http://schemas.openxmlformats.org/officeDocument/2006/relationships/diagramQuickStyle" Target="../diagrams/quickStyle7.xml"/><Relationship Id="rId10" Type="http://schemas.openxmlformats.org/officeDocument/2006/relationships/diagramColors" Target="../diagrams/colors7.xml"/><Relationship Id="rId11"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pic>
        <p:nvPicPr>
          <p:cNvPr id="11" name="Content Placeholder 10"/>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561" t="3290" b="3324"/>
          <a:stretch/>
        </p:blipFill>
        <p:spPr bwMode="auto">
          <a:xfrm>
            <a:off x="6504876" y="2530460"/>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11"/>
          <p:cNvSpPr txBox="1">
            <a:spLocks/>
          </p:cNvSpPr>
          <p:nvPr/>
        </p:nvSpPr>
        <p:spPr>
          <a:xfrm>
            <a:off x="7198938" y="1682496"/>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6" name="TextBox 5"/>
          <p:cNvSpPr txBox="1"/>
          <p:nvPr/>
        </p:nvSpPr>
        <p:spPr>
          <a:xfrm rot="16200000">
            <a:off x="5298827" y="3660536"/>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12" name="TextBox 11"/>
          <p:cNvSpPr txBox="1"/>
          <p:nvPr/>
        </p:nvSpPr>
        <p:spPr>
          <a:xfrm>
            <a:off x="8456043" y="5100764"/>
            <a:ext cx="1223412" cy="246221"/>
          </a:xfrm>
          <a:prstGeom prst="rect">
            <a:avLst/>
          </a:prstGeom>
          <a:noFill/>
        </p:spPr>
        <p:txBody>
          <a:bodyPr wrap="none" rtlCol="0">
            <a:spAutoFit/>
          </a:bodyPr>
          <a:lstStyle/>
          <a:p>
            <a:r>
              <a:rPr lang="en-US" sz="1000" dirty="0" smtClean="0"/>
              <a:t>Number of Clusters</a:t>
            </a:r>
            <a:endParaRPr lang="en-US" sz="1000" dirty="0"/>
          </a:p>
        </p:txBody>
      </p:sp>
      <p:graphicFrame>
        <p:nvGraphicFramePr>
          <p:cNvPr id="13" name="Diagram 12"/>
          <p:cNvGraphicFramePr>
            <a:graphicFrameLocks noChangeAspect="1"/>
          </p:cNvGraphicFramePr>
          <p:nvPr>
            <p:extLst>
              <p:ext uri="{D42A27DB-BD31-4B8C-83A1-F6EECF244321}">
                <p14:modId xmlns:p14="http://schemas.microsoft.com/office/powerpoint/2010/main" val="206116032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78578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graphicFrame>
        <p:nvGraphicFramePr>
          <p:cNvPr id="4" name="Diagram 3"/>
          <p:cNvGraphicFramePr>
            <a:graphicFrameLocks noChangeAspect="1"/>
          </p:cNvGraphicFramePr>
          <p:nvPr>
            <p:extLst>
              <p:ext uri="{D42A27DB-BD31-4B8C-83A1-F6EECF244321}">
                <p14:modId xmlns:p14="http://schemas.microsoft.com/office/powerpoint/2010/main" val="206116032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9073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206116032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6533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graphicFrame>
        <p:nvGraphicFramePr>
          <p:cNvPr id="5" name="Diagram 4"/>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547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521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061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graphicFrame>
        <p:nvGraphicFramePr>
          <p:cNvPr id="4" name="Diagram 3"/>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852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graphicFrame>
        <p:nvGraphicFramePr>
          <p:cNvPr id="4" name="Diagram 3"/>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878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575"/>
            <a:ext cx="10515600" cy="1325563"/>
          </a:xfrm>
        </p:spPr>
        <p:txBody>
          <a:bodyPr/>
          <a:lstStyle/>
          <a:p>
            <a:r>
              <a:rPr lang="en-US" dirty="0" smtClean="0"/>
              <a:t>Objective</a:t>
            </a:r>
            <a:endParaRPr lang="en-US" dirty="0"/>
          </a:p>
        </p:txBody>
      </p:sp>
      <p:sp>
        <p:nvSpPr>
          <p:cNvPr id="5" name="Content Placeholder 4"/>
          <p:cNvSpPr>
            <a:spLocks noGrp="1"/>
          </p:cNvSpPr>
          <p:nvPr>
            <p:ph idx="1"/>
          </p:nvPr>
        </p:nvSpPr>
        <p:spPr>
          <a:xfrm>
            <a:off x="838200" y="1397610"/>
            <a:ext cx="10515600" cy="4351338"/>
          </a:xfrm>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2118836074"/>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51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(Julius)
Predict Sales by Demographics</a:t>
            </a:r>
            <a:endParaRPr/>
          </a:p>
        </p:txBody>
      </p:sp>
      <p:sp>
        <p:nvSpPr>
          <p:cNvPr id="309"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Features: Binarized demographics information</a:t>
            </a:r>
            <a:endParaRPr/>
          </a:p>
          <a:p>
            <a:pPr>
              <a:lnSpc>
                <a:spcPct val="90000"/>
              </a:lnSpc>
              <a:buFont typeface="Arial"/>
              <a:buChar char="•"/>
            </a:pPr>
            <a:r>
              <a:rPr lang="en-US" sz="2200">
                <a:solidFill>
                  <a:srgbClr val="000000"/>
                </a:solidFill>
                <a:latin typeface="Calibri"/>
              </a:rPr>
              <a:t>Label: If consumer purchased yogurt (binary)  </a:t>
            </a:r>
            <a:endParaRPr/>
          </a:p>
          <a:p>
            <a:pPr>
              <a:lnSpc>
                <a:spcPct val="90000"/>
              </a:lnSpc>
              <a:buFont typeface="Arial"/>
              <a:buChar char="•"/>
            </a:pPr>
            <a:r>
              <a:rPr lang="en-US" sz="2200">
                <a:solidFill>
                  <a:srgbClr val="000000"/>
                </a:solidFill>
                <a:latin typeface="Calibri"/>
              </a:rPr>
              <a:t>Random Forest Classifier scored 75% (after tuning) </a:t>
            </a:r>
            <a:endParaRPr/>
          </a:p>
          <a:p>
            <a:pPr>
              <a:lnSpc>
                <a:spcPct val="90000"/>
              </a:lnSpc>
              <a:buFont typeface="Arial"/>
              <a:buChar char="•"/>
            </a:pPr>
            <a:r>
              <a:rPr lang="en-US" sz="2200">
                <a:solidFill>
                  <a:srgbClr val="000000"/>
                </a:solidFill>
                <a:latin typeface="Calibri"/>
              </a:rPr>
              <a:t>Average 10-Fold CV score was 53%</a:t>
            </a:r>
            <a:endParaRPr/>
          </a:p>
        </p:txBody>
      </p:sp>
    </p:spTree>
    <p:extLst>
      <p:ext uri="{BB962C8B-B14F-4D97-AF65-F5344CB8AC3E}">
        <p14:creationId xmlns:p14="http://schemas.microsoft.com/office/powerpoint/2010/main" val="1980734059"/>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Modeling (Megan)
</a:t>
            </a:r>
            <a:r>
              <a:rPr lang="en-US" sz="3600">
                <a:solidFill>
                  <a:srgbClr val="000000"/>
                </a:solidFill>
                <a:latin typeface="Calibri Light"/>
              </a:rPr>
              <a:t>Predict Sales Promotion Success</a:t>
            </a:r>
            <a:endParaRPr/>
          </a:p>
        </p:txBody>
      </p:sp>
      <p:sp>
        <p:nvSpPr>
          <p:cNvPr id="311"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libri"/>
              </a:rPr>
              <a:t>Random Forrest Classifier</a:t>
            </a:r>
            <a:endParaRPr/>
          </a:p>
          <a:p>
            <a:pPr lvl="1">
              <a:lnSpc>
                <a:spcPct val="100000"/>
              </a:lnSpc>
              <a:buFont typeface="Arial"/>
              <a:buChar char="•"/>
            </a:pPr>
            <a:r>
              <a:rPr lang="en-US" sz="2400">
                <a:solidFill>
                  <a:srgbClr val="000000"/>
                </a:solidFill>
                <a:latin typeface="Calibri"/>
              </a:rPr>
              <a:t>Features: binary encoded advertisement, display and price reduction fields</a:t>
            </a:r>
            <a:endParaRPr/>
          </a:p>
          <a:p>
            <a:pPr lvl="1">
              <a:lnSpc>
                <a:spcPct val="100000"/>
              </a:lnSpc>
              <a:buFont typeface="Arial"/>
              <a:buChar char="•"/>
            </a:pPr>
            <a:r>
              <a:rPr lang="en-US" sz="2400">
                <a:solidFill>
                  <a:srgbClr val="000000"/>
                </a:solidFill>
                <a:latin typeface="Calibri"/>
              </a:rPr>
              <a:t>Label:  Promotion was successful or Not (binary)</a:t>
            </a:r>
            <a:endParaRPr/>
          </a:p>
          <a:p>
            <a:pPr lvl="1">
              <a:lnSpc>
                <a:spcPct val="100000"/>
              </a:lnSpc>
              <a:buFont typeface="Arial"/>
              <a:buChar char="•"/>
            </a:pPr>
            <a:r>
              <a:rPr lang="en-US" sz="2400">
                <a:solidFill>
                  <a:srgbClr val="000000"/>
                </a:solidFill>
                <a:latin typeface="Calibri"/>
              </a:rPr>
              <a:t>Parameters tuned using GridSearchCV:  number of estimators and max depth</a:t>
            </a:r>
            <a:endParaRPr/>
          </a:p>
          <a:p>
            <a:pPr lvl="1">
              <a:lnSpc>
                <a:spcPct val="100000"/>
              </a:lnSpc>
              <a:buFont typeface="Arial"/>
              <a:buChar char="•"/>
            </a:pPr>
            <a:r>
              <a:rPr lang="en-US" sz="2400">
                <a:solidFill>
                  <a:srgbClr val="000000"/>
                </a:solidFill>
                <a:latin typeface="Calibri"/>
              </a:rPr>
              <a:t>10-fold Cross Validation:  78% Accuracy</a:t>
            </a:r>
            <a:endParaRPr/>
          </a:p>
          <a:p>
            <a:endParaRPr/>
          </a:p>
          <a:p>
            <a:pPr>
              <a:lnSpc>
                <a:spcPct val="90000"/>
              </a:lnSpc>
              <a:buFont typeface="Arial"/>
              <a:buChar char="•"/>
            </a:pPr>
            <a:r>
              <a:rPr lang="en-US" sz="2800">
                <a:solidFill>
                  <a:srgbClr val="000000"/>
                </a:solidFill>
                <a:latin typeface="Calibri"/>
              </a:rPr>
              <a:t>Attempt to increase model prediction capability by integrating other data elements were unsuccessful.  </a:t>
            </a:r>
            <a:endParaRPr/>
          </a:p>
          <a:p>
            <a:pPr lvl="1">
              <a:lnSpc>
                <a:spcPct val="100000"/>
              </a:lnSpc>
              <a:buFont typeface="Arial"/>
              <a:buChar char="•"/>
            </a:pPr>
            <a:r>
              <a:rPr lang="en-US" sz="2400">
                <a:solidFill>
                  <a:srgbClr val="000000"/>
                </a:solidFill>
                <a:latin typeface="Calibri"/>
              </a:rPr>
              <a:t>Other elements considered and rejected: product attributes, store geography, time of year, price</a:t>
            </a:r>
            <a:endParaRPr/>
          </a:p>
          <a:p>
            <a:endParaRPr/>
          </a:p>
        </p:txBody>
      </p:sp>
    </p:spTree>
    <p:extLst>
      <p:ext uri="{BB962C8B-B14F-4D97-AF65-F5344CB8AC3E}">
        <p14:creationId xmlns:p14="http://schemas.microsoft.com/office/powerpoint/2010/main" val="2053317466"/>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(Sadat)
Predict Units Sold (Classification)</a:t>
            </a:r>
            <a:endParaRPr/>
          </a:p>
        </p:txBody>
      </p:sp>
      <p:sp>
        <p:nvSpPr>
          <p:cNvPr id="313"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Features: Binarized sales promotions, population, median household income and unit price.</a:t>
            </a:r>
            <a:endParaRPr/>
          </a:p>
          <a:p>
            <a:pPr>
              <a:lnSpc>
                <a:spcPct val="90000"/>
              </a:lnSpc>
              <a:buFont typeface="Arial"/>
              <a:buChar char="•"/>
            </a:pPr>
            <a:r>
              <a:rPr lang="en-US" sz="2200">
                <a:solidFill>
                  <a:srgbClr val="000000"/>
                </a:solidFill>
                <a:latin typeface="Calibri"/>
              </a:rPr>
              <a:t>Label: If store sold more than 11 units that week (binary) </a:t>
            </a:r>
            <a:endParaRPr/>
          </a:p>
          <a:p>
            <a:pPr>
              <a:lnSpc>
                <a:spcPct val="90000"/>
              </a:lnSpc>
              <a:buFont typeface="Arial"/>
              <a:buChar char="•"/>
            </a:pPr>
            <a:r>
              <a:rPr lang="en-US" sz="2200">
                <a:solidFill>
                  <a:srgbClr val="000000"/>
                </a:solidFill>
                <a:latin typeface="Calibri"/>
              </a:rPr>
              <a:t>Selection: Lasso CV (34 features out of engineered 518)</a:t>
            </a:r>
            <a:endParaRPr/>
          </a:p>
          <a:p>
            <a:pPr>
              <a:lnSpc>
                <a:spcPct val="90000"/>
              </a:lnSpc>
              <a:buFont typeface="Arial"/>
              <a:buChar char="•"/>
            </a:pPr>
            <a:r>
              <a:rPr lang="en-US" sz="2200">
                <a:solidFill>
                  <a:srgbClr val="000000"/>
                </a:solidFill>
                <a:latin typeface="Calibri"/>
              </a:rPr>
              <a:t>Models (after tuning):</a:t>
            </a:r>
            <a:r>
              <a:rPr lang="en-US" sz="2800">
                <a:solidFill>
                  <a:srgbClr val="000000"/>
                </a:solidFill>
                <a:latin typeface="Calibri"/>
              </a:rPr>
              <a:t>
</a:t>
            </a:r>
            <a:endParaRPr/>
          </a:p>
        </p:txBody>
      </p:sp>
      <p:graphicFrame>
        <p:nvGraphicFramePr>
          <p:cNvPr id="314" name="Table 3"/>
          <p:cNvGraphicFramePr/>
          <p:nvPr/>
        </p:nvGraphicFramePr>
        <p:xfrm>
          <a:off x="1976040" y="4132080"/>
          <a:ext cx="8046360" cy="1519560"/>
        </p:xfrm>
        <a:graphic>
          <a:graphicData uri="http://schemas.openxmlformats.org/drawingml/2006/table">
            <a:tbl>
              <a:tblPr/>
              <a:tblGrid>
                <a:gridCol w="2681280"/>
                <a:gridCol w="2681280"/>
                <a:gridCol w="2683800"/>
              </a:tblGrid>
              <a:tr h="506520">
                <a:tc>
                  <a:txBody>
                    <a:bodyPr/>
                    <a:lstStyle/>
                    <a:p>
                      <a:pPr algn="ctr"/>
                      <a:r>
                        <a:rPr lang="en-US" sz="2200"/>
                        <a:t>Classifiers</a:t>
                      </a:r>
                      <a:endParaRPr/>
                    </a:p>
                  </a:txBody>
                  <a:tcPr/>
                </a:tc>
                <a:tc>
                  <a:txBody>
                    <a:bodyPr/>
                    <a:lstStyle/>
                    <a:p>
                      <a:pPr algn="ctr"/>
                      <a:r>
                        <a:rPr lang="en-US"/>
                        <a:t>Random Forest</a:t>
                      </a:r>
                      <a:endParaRPr/>
                    </a:p>
                  </a:txBody>
                  <a:tcPr/>
                </a:tc>
                <a:tc>
                  <a:txBody>
                    <a:bodyPr/>
                    <a:lstStyle/>
                    <a:p>
                      <a:pPr algn="ctr"/>
                      <a:r>
                        <a:rPr lang="en-US"/>
                        <a:t>Linear SVC</a:t>
                      </a:r>
                      <a:endParaRPr/>
                    </a:p>
                  </a:txBody>
                  <a:tcPr/>
                </a:tc>
              </a:tr>
              <a:tr h="506520">
                <a:tc>
                  <a:txBody>
                    <a:bodyPr/>
                    <a:lstStyle/>
                    <a:p>
                      <a:pPr algn="ctr"/>
                      <a:r>
                        <a:rPr lang="en-US"/>
                        <a:t>Score</a:t>
                      </a:r>
                      <a:endParaRPr/>
                    </a:p>
                  </a:txBody>
                  <a:tcPr/>
                </a:tc>
                <a:tc>
                  <a:txBody>
                    <a:bodyPr/>
                    <a:lstStyle/>
                    <a:p>
                      <a:pPr algn="ctr"/>
                      <a:r>
                        <a:rPr lang="en-US"/>
                        <a:t>80%+</a:t>
                      </a:r>
                      <a:endParaRPr/>
                    </a:p>
                  </a:txBody>
                  <a:tcPr/>
                </a:tc>
                <a:tc>
                  <a:txBody>
                    <a:bodyPr/>
                    <a:lstStyle/>
                    <a:p>
                      <a:pPr algn="ctr"/>
                      <a:r>
                        <a:rPr lang="en-US"/>
                        <a:t>72%+</a:t>
                      </a:r>
                      <a:endParaRPr/>
                    </a:p>
                  </a:txBody>
                  <a:tcPr/>
                </a:tc>
              </a:tr>
              <a:tr h="506520">
                <a:tc>
                  <a:txBody>
                    <a:bodyPr/>
                    <a:lstStyle/>
                    <a:p>
                      <a:pPr algn="ctr"/>
                      <a:r>
                        <a:rPr lang="en-US"/>
                        <a:t>10 Fold CV</a:t>
                      </a:r>
                      <a:endParaRPr/>
                    </a:p>
                  </a:txBody>
                  <a:tcPr/>
                </a:tc>
                <a:tc>
                  <a:txBody>
                    <a:bodyPr/>
                    <a:lstStyle/>
                    <a:p>
                      <a:pPr algn="ctr"/>
                      <a:r>
                        <a:rPr lang="en-US"/>
                        <a:t>Unstable</a:t>
                      </a:r>
                      <a:endParaRPr/>
                    </a:p>
                  </a:txBody>
                  <a:tcPr/>
                </a:tc>
                <a:tc>
                  <a:txBody>
                    <a:bodyPr/>
                    <a:lstStyle/>
                    <a:p>
                      <a:pPr algn="ctr"/>
                      <a:r>
                        <a:rPr lang="en-US"/>
                        <a:t>Stable</a:t>
                      </a:r>
                      <a:endParaRPr/>
                    </a:p>
                  </a:txBody>
                  <a:tcPr/>
                </a:tc>
              </a:tr>
            </a:tbl>
          </a:graphicData>
        </a:graphic>
      </p:graphicFrame>
    </p:spTree>
    <p:extLst>
      <p:ext uri="{BB962C8B-B14F-4D97-AF65-F5344CB8AC3E}">
        <p14:creationId xmlns:p14="http://schemas.microsoft.com/office/powerpoint/2010/main" val="44443772"/>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(Megan)
Predict Units Sold (Regression)</a:t>
            </a:r>
            <a:endParaRPr/>
          </a:p>
        </p:txBody>
      </p:sp>
      <p:sp>
        <p:nvSpPr>
          <p:cNvPr id="316"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Per the project plan, analysts attempted to incorporate influential data entities into a single sales prediction model.</a:t>
            </a:r>
            <a:endParaRPr/>
          </a:p>
          <a:p>
            <a:pPr>
              <a:lnSpc>
                <a:spcPct val="90000"/>
              </a:lnSpc>
              <a:buFont typeface="Arial"/>
              <a:buChar char="•"/>
            </a:pPr>
            <a:r>
              <a:rPr lang="en-US" sz="2200">
                <a:solidFill>
                  <a:srgbClr val="000000"/>
                </a:solidFill>
                <a:latin typeface="Calibri"/>
              </a:rPr>
              <a:t>LASSO, RIDGE and SVR regression models were attempted to predict unit sales utilizing multiple of our identified influential data elements</a:t>
            </a:r>
            <a:endParaRPr/>
          </a:p>
          <a:p>
            <a:pPr>
              <a:lnSpc>
                <a:spcPct val="90000"/>
              </a:lnSpc>
              <a:buFont typeface="Arial"/>
              <a:buChar char="•"/>
            </a:pPr>
            <a:r>
              <a:rPr lang="en-US" sz="2200">
                <a:solidFill>
                  <a:srgbClr val="000000"/>
                </a:solidFill>
                <a:latin typeface="Calibri"/>
              </a:rPr>
              <a:t>Modeling attempts were unsuccessful, best accuracy was only 43.84% </a:t>
            </a:r>
            <a:endParaRPr/>
          </a:p>
        </p:txBody>
      </p:sp>
    </p:spTree>
    <p:extLst>
      <p:ext uri="{BB962C8B-B14F-4D97-AF65-F5344CB8AC3E}">
        <p14:creationId xmlns:p14="http://schemas.microsoft.com/office/powerpoint/2010/main" val="1789650495"/>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br>
              <a:rPr lang="en-US" dirty="0" smtClean="0"/>
            </a:br>
            <a:r>
              <a:rPr lang="en-US" sz="3600" dirty="0" smtClean="0"/>
              <a:t>Predict Sales Promotion Success</a:t>
            </a:r>
            <a:endParaRPr lang="en-US" dirty="0"/>
          </a:p>
        </p:txBody>
      </p:sp>
      <p:sp>
        <p:nvSpPr>
          <p:cNvPr id="3" name="Content Placeholder 2"/>
          <p:cNvSpPr>
            <a:spLocks noGrp="1"/>
          </p:cNvSpPr>
          <p:nvPr>
            <p:ph idx="1"/>
          </p:nvPr>
        </p:nvSpPr>
        <p:spPr/>
        <p:txBody>
          <a:bodyPr/>
          <a:lstStyle/>
          <a:p>
            <a:r>
              <a:rPr lang="en-US" dirty="0" smtClean="0"/>
              <a:t>Random Forrest Classifier</a:t>
            </a:r>
          </a:p>
          <a:p>
            <a:pPr lvl="1"/>
            <a:r>
              <a:rPr lang="en-US" dirty="0" smtClean="0"/>
              <a:t>Features: binary encoded advertisement, display and price reduction fields</a:t>
            </a:r>
          </a:p>
          <a:p>
            <a:pPr lvl="1"/>
            <a:r>
              <a:rPr lang="en-US" dirty="0" smtClean="0"/>
              <a:t>Label:  Promotion was successful or Not (binary)</a:t>
            </a:r>
          </a:p>
          <a:p>
            <a:pPr lvl="1"/>
            <a:r>
              <a:rPr lang="en-US" dirty="0" smtClean="0"/>
              <a:t>Parameters tuned using </a:t>
            </a:r>
            <a:r>
              <a:rPr lang="en-US" dirty="0" err="1" smtClean="0"/>
              <a:t>GridSearchCV</a:t>
            </a:r>
            <a:r>
              <a:rPr lang="en-US" dirty="0" smtClean="0"/>
              <a:t>:  number of estimators and max depth</a:t>
            </a:r>
          </a:p>
          <a:p>
            <a:pPr lvl="1"/>
            <a:r>
              <a:rPr lang="en-US" dirty="0" smtClean="0"/>
              <a:t>10-fold Cross Validation:  78% Accuracy</a:t>
            </a:r>
          </a:p>
          <a:p>
            <a:pPr lvl="1"/>
            <a:endParaRPr lang="en-US" dirty="0"/>
          </a:p>
          <a:p>
            <a:r>
              <a:rPr lang="en-US" dirty="0" smtClean="0"/>
              <a:t>Attempt to increase model prediction capability by integrating other data elements were unsuccessful.  </a:t>
            </a:r>
          </a:p>
          <a:p>
            <a:pPr lvl="1"/>
            <a:r>
              <a:rPr lang="en-US" dirty="0" smtClean="0"/>
              <a:t>Other elements considered and rejected: product attributes, store geography, time of year, price</a:t>
            </a:r>
          </a:p>
          <a:p>
            <a:pPr lvl="1"/>
            <a:endParaRPr lang="en-US" dirty="0" smtClean="0"/>
          </a:p>
        </p:txBody>
      </p:sp>
    </p:spTree>
    <p:extLst>
      <p:ext uri="{BB962C8B-B14F-4D97-AF65-F5344CB8AC3E}">
        <p14:creationId xmlns:p14="http://schemas.microsoft.com/office/powerpoint/2010/main" val="2116242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a:t>
            </a:r>
            <a:br>
              <a:rPr lang="en-US" smtClean="0"/>
            </a:br>
            <a:r>
              <a:rPr lang="en-US" smtClean="0"/>
              <a:t>Predict Units Sold</a:t>
            </a:r>
            <a:endParaRPr lang="en-US"/>
          </a:p>
        </p:txBody>
      </p:sp>
      <p:sp>
        <p:nvSpPr>
          <p:cNvPr id="3" name="Content Placeholder 2"/>
          <p:cNvSpPr>
            <a:spLocks noGrp="1"/>
          </p:cNvSpPr>
          <p:nvPr>
            <p:ph idx="1"/>
          </p:nvPr>
        </p:nvSpPr>
        <p:spPr/>
        <p:txBody>
          <a:bodyPr/>
          <a:lstStyle/>
          <a:p>
            <a:r>
              <a:rPr lang="en-US" dirty="0"/>
              <a:t>Per the project plan, analysts attempted to incorporate influential data entities into a single sales prediction model</a:t>
            </a:r>
            <a:r>
              <a:rPr lang="en-US" dirty="0" smtClean="0"/>
              <a:t>.</a:t>
            </a:r>
          </a:p>
          <a:p>
            <a:r>
              <a:rPr lang="en-US" dirty="0" smtClean="0"/>
              <a:t>LASSO, RIDGE and SVR regression models were attempted to predict unit sales utilizing multiple of our identified influential data elements</a:t>
            </a:r>
          </a:p>
          <a:p>
            <a:r>
              <a:rPr lang="en-US" dirty="0" smtClean="0"/>
              <a:t>Modeling attempts were unsuccessful, best accuracy was only 43.84% </a:t>
            </a:r>
            <a:endParaRPr lang="en-US" dirty="0"/>
          </a:p>
        </p:txBody>
      </p:sp>
    </p:spTree>
    <p:extLst>
      <p:ext uri="{BB962C8B-B14F-4D97-AF65-F5344CB8AC3E}">
        <p14:creationId xmlns:p14="http://schemas.microsoft.com/office/powerpoint/2010/main" val="1814679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 10k Cross Validation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9333" y="1825625"/>
            <a:ext cx="8533334" cy="4351338"/>
          </a:xfrm>
        </p:spPr>
      </p:pic>
    </p:spTree>
    <p:extLst>
      <p:ext uri="{BB962C8B-B14F-4D97-AF65-F5344CB8AC3E}">
        <p14:creationId xmlns:p14="http://schemas.microsoft.com/office/powerpoint/2010/main" val="999679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628" y="1093090"/>
            <a:ext cx="5218176" cy="4358640"/>
          </a:xfrm>
          <a:prstGeom prst="rect">
            <a:avLst/>
          </a:prstGeom>
        </p:spPr>
      </p:pic>
      <p:sp>
        <p:nvSpPr>
          <p:cNvPr id="7" name="Content Placeholder 4"/>
          <p:cNvSpPr>
            <a:spLocks noGrp="1"/>
          </p:cNvSpPr>
          <p:nvPr>
            <p:ph idx="1"/>
          </p:nvPr>
        </p:nvSpPr>
        <p:spPr>
          <a:xfrm>
            <a:off x="1382943" y="1684053"/>
            <a:ext cx="5056767" cy="4351338"/>
          </a:xfrm>
        </p:spPr>
        <p:txBody>
          <a:bodyPr>
            <a:normAutofit/>
          </a:bodyPr>
          <a:lstStyle/>
          <a:p>
            <a:pPr marL="0" indent="0">
              <a:buNone/>
            </a:pPr>
            <a:r>
              <a:rPr lang="en-US" dirty="0" smtClean="0"/>
              <a:t>Cross Industry Standard Process for Data Mining (CRISP-DM</a:t>
            </a:r>
            <a:r>
              <a:rPr lang="en-US" dirty="0" smtClean="0"/>
              <a:t>)</a:t>
            </a:r>
          </a:p>
          <a:p>
            <a:r>
              <a:rPr lang="en-US" dirty="0" smtClean="0"/>
              <a:t>Business Understanding</a:t>
            </a:r>
          </a:p>
          <a:p>
            <a:r>
              <a:rPr lang="en-US" dirty="0" smtClean="0"/>
              <a:t>Data Understanding </a:t>
            </a:r>
          </a:p>
          <a:p>
            <a:r>
              <a:rPr lang="en-US" dirty="0" smtClean="0"/>
              <a:t>Data Preparation</a:t>
            </a:r>
          </a:p>
          <a:p>
            <a:r>
              <a:rPr lang="en-US" dirty="0" smtClean="0"/>
              <a:t>Modeling</a:t>
            </a:r>
          </a:p>
          <a:p>
            <a:r>
              <a:rPr lang="en-US" dirty="0" smtClean="0"/>
              <a:t>Evaluation</a:t>
            </a:r>
          </a:p>
          <a:p>
            <a:r>
              <a:rPr lang="en-US" dirty="0" smtClean="0"/>
              <a:t>Deployment</a:t>
            </a:r>
            <a:endParaRPr lang="en-US" dirty="0" smtClean="0"/>
          </a:p>
        </p:txBody>
      </p:sp>
      <p:sp>
        <p:nvSpPr>
          <p:cNvPr id="8" name="Content Placeholder 4"/>
          <p:cNvSpPr txBox="1">
            <a:spLocks/>
          </p:cNvSpPr>
          <p:nvPr/>
        </p:nvSpPr>
        <p:spPr>
          <a:xfrm>
            <a:off x="7430306" y="5451730"/>
            <a:ext cx="36559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CRISP Data Mining Process</a:t>
            </a:r>
          </a:p>
        </p:txBody>
      </p:sp>
      <p:graphicFrame>
        <p:nvGraphicFramePr>
          <p:cNvPr id="6" name="Diagram 5"/>
          <p:cNvGraphicFramePr>
            <a:graphicFrameLocks noChangeAspect="1"/>
          </p:cNvGraphicFramePr>
          <p:nvPr>
            <p:extLst>
              <p:ext uri="{D42A27DB-BD31-4B8C-83A1-F6EECF244321}">
                <p14:modId xmlns:p14="http://schemas.microsoft.com/office/powerpoint/2010/main" val="200794480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116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xfrm>
            <a:off x="838200" y="1631075"/>
            <a:ext cx="5181600" cy="4351338"/>
          </a:xfrm>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xfrm>
            <a:off x="6172200" y="1631075"/>
            <a:ext cx="5181600" cy="4351338"/>
          </a:xfrm>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we mitigated by binary encoding.  </a:t>
            </a:r>
          </a:p>
        </p:txBody>
      </p:sp>
      <p:graphicFrame>
        <p:nvGraphicFramePr>
          <p:cNvPr id="5" name="Diagram 4"/>
          <p:cNvGraphicFramePr>
            <a:graphicFrameLocks noChangeAspect="1"/>
          </p:cNvGraphicFramePr>
          <p:nvPr>
            <p:extLst>
              <p:ext uri="{D42A27DB-BD31-4B8C-83A1-F6EECF244321}">
                <p14:modId xmlns:p14="http://schemas.microsoft.com/office/powerpoint/2010/main" val="200794480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739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a:xfrm>
            <a:off x="838200" y="1592165"/>
            <a:ext cx="10515600" cy="4351338"/>
          </a:xfrm>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909889663"/>
              </p:ext>
            </p:extLst>
          </p:nvPr>
        </p:nvGraphicFramePr>
        <p:xfrm>
          <a:off x="509954" y="2543783"/>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a:graphicFrameLocks noChangeAspect="1"/>
          </p:cNvGraphicFramePr>
          <p:nvPr>
            <p:extLst>
              <p:ext uri="{D42A27DB-BD31-4B8C-83A1-F6EECF244321}">
                <p14:modId xmlns:p14="http://schemas.microsoft.com/office/powerpoint/2010/main" val="1356050040"/>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0295857"/>
              </p:ext>
            </p:extLst>
          </p:nvPr>
        </p:nvGraphicFramePr>
        <p:xfrm>
          <a:off x="838200" y="782176"/>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graphicFrame>
        <p:nvGraphicFramePr>
          <p:cNvPr id="8" name="Diagram 7"/>
          <p:cNvGraphicFramePr>
            <a:graphicFrameLocks noChangeAspect="1"/>
          </p:cNvGraphicFramePr>
          <p:nvPr>
            <p:extLst>
              <p:ext uri="{D42A27DB-BD31-4B8C-83A1-F6EECF244321}">
                <p14:modId xmlns:p14="http://schemas.microsoft.com/office/powerpoint/2010/main" val="2133231049"/>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39149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a:xfrm>
            <a:off x="1433269" y="1679853"/>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594" y="1370976"/>
            <a:ext cx="4998822" cy="4297680"/>
          </a:xfrm>
          <a:prstGeom prst="rect">
            <a:avLst/>
          </a:prstGeom>
          <a:solidFill>
            <a:schemeClr val="bg1"/>
          </a:solidFill>
          <a:ln>
            <a:solidFill>
              <a:schemeClr val="tx1"/>
            </a:solidFill>
          </a:ln>
        </p:spPr>
      </p:pic>
      <p:sp>
        <p:nvSpPr>
          <p:cNvPr id="9" name="Content Placeholder 4"/>
          <p:cNvSpPr txBox="1">
            <a:spLocks/>
          </p:cNvSpPr>
          <p:nvPr/>
        </p:nvSpPr>
        <p:spPr>
          <a:xfrm>
            <a:off x="6067118" y="5668656"/>
            <a:ext cx="58719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Relationships between various Data Categories </a:t>
            </a:r>
          </a:p>
        </p:txBody>
      </p:sp>
      <p:graphicFrame>
        <p:nvGraphicFramePr>
          <p:cNvPr id="6" name="Diagram 5"/>
          <p:cNvGraphicFramePr>
            <a:graphicFrameLocks noChangeAspect="1"/>
          </p:cNvGraphicFramePr>
          <p:nvPr>
            <p:extLst>
              <p:ext uri="{D42A27DB-BD31-4B8C-83A1-F6EECF244321}">
                <p14:modId xmlns:p14="http://schemas.microsoft.com/office/powerpoint/2010/main" val="90013050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3" y="365125"/>
            <a:ext cx="10515600" cy="1325563"/>
          </a:xfrm>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
        <p:nvSpPr>
          <p:cNvPr id="5" name="Content Placeholder 4"/>
          <p:cNvSpPr txBox="1">
            <a:spLocks/>
          </p:cNvSpPr>
          <p:nvPr/>
        </p:nvSpPr>
        <p:spPr>
          <a:xfrm>
            <a:off x="8190682" y="5315545"/>
            <a:ext cx="4238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Organization of Single H5 File</a:t>
            </a:r>
          </a:p>
        </p:txBody>
      </p:sp>
      <p:graphicFrame>
        <p:nvGraphicFramePr>
          <p:cNvPr id="7" name="Diagram 6"/>
          <p:cNvGraphicFramePr>
            <a:graphicFrameLocks noChangeAspect="1"/>
          </p:cNvGraphicFramePr>
          <p:nvPr>
            <p:extLst>
              <p:ext uri="{D42A27DB-BD31-4B8C-83A1-F6EECF244321}">
                <p14:modId xmlns:p14="http://schemas.microsoft.com/office/powerpoint/2010/main" val="317910261"/>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graphicFrame>
        <p:nvGraphicFramePr>
          <p:cNvPr id="5" name="Diagram 4"/>
          <p:cNvGraphicFramePr>
            <a:graphicFrameLocks noChangeAspect="1"/>
          </p:cNvGraphicFramePr>
          <p:nvPr>
            <p:extLst>
              <p:ext uri="{D42A27DB-BD31-4B8C-83A1-F6EECF244321}">
                <p14:modId xmlns:p14="http://schemas.microsoft.com/office/powerpoint/2010/main" val="206116032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9307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TotalTime>
  <Words>1648</Words>
  <Application>Microsoft Macintosh PowerPoint</Application>
  <PresentationFormat>Widescreen</PresentationFormat>
  <Paragraphs>354</Paragraphs>
  <Slides>28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Calibri Light</vt:lpstr>
      <vt:lpstr>Arial</vt:lpstr>
      <vt:lpstr>Office Theme</vt:lpstr>
      <vt:lpstr>Team Froyo</vt:lpstr>
      <vt:lpstr>Objective</vt:lpstr>
      <vt:lpstr>Methodology</vt:lpstr>
      <vt:lpstr>Assess Situation </vt:lpstr>
      <vt:lpstr>Data Mining Goals</vt:lpstr>
      <vt:lpstr>Project Plan</vt:lpstr>
      <vt:lpstr>Data Description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Exploration Sales Promotions</vt:lpstr>
      <vt:lpstr>Data Preparation Sales Promotions</vt:lpstr>
      <vt:lpstr>Data Preparation Products</vt:lpstr>
      <vt:lpstr>Data Quality – Data Preparation K-Means</vt:lpstr>
      <vt:lpstr>PowerPoint Presentation</vt:lpstr>
      <vt:lpstr>PowerPoint Presentation</vt:lpstr>
      <vt:lpstr>PowerPoint Presentation</vt:lpstr>
      <vt:lpstr>PowerPoint Presentation</vt:lpstr>
      <vt:lpstr>PowerPoint Presentation</vt:lpstr>
      <vt:lpstr>Modeling Predict Sales Promotion Success</vt:lpstr>
      <vt:lpstr>Modeling Predict Units Sold</vt:lpstr>
      <vt:lpstr>PowerPoint Presentation</vt:lpstr>
      <vt:lpstr>Random Forest Classifier 10k Cross Validation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76</cp:revision>
  <dcterms:created xsi:type="dcterms:W3CDTF">2016-06-09T13:26:26Z</dcterms:created>
  <dcterms:modified xsi:type="dcterms:W3CDTF">2016-06-10T12:01:53Z</dcterms:modified>
</cp:coreProperties>
</file>