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9"/>
  </p:notesMasterIdLst>
  <p:sldIdLst>
    <p:sldId id="256" r:id="rId2"/>
    <p:sldId id="257" r:id="rId3"/>
    <p:sldId id="258" r:id="rId4"/>
    <p:sldId id="259" r:id="rId5"/>
    <p:sldId id="270" r:id="rId6"/>
    <p:sldId id="271" r:id="rId7"/>
    <p:sldId id="261" r:id="rId8"/>
    <p:sldId id="275" r:id="rId9"/>
    <p:sldId id="276" r:id="rId10"/>
    <p:sldId id="285" r:id="rId11"/>
    <p:sldId id="277" r:id="rId12"/>
    <p:sldId id="280" r:id="rId13"/>
    <p:sldId id="278" r:id="rId14"/>
    <p:sldId id="282" r:id="rId15"/>
    <p:sldId id="279" r:id="rId16"/>
    <p:sldId id="284" r:id="rId17"/>
    <p:sldId id="264" r:id="rId18"/>
    <p:sldId id="272" r:id="rId19"/>
    <p:sldId id="273" r:id="rId20"/>
    <p:sldId id="274" r:id="rId21"/>
    <p:sldId id="265" r:id="rId22"/>
    <p:sldId id="283" r:id="rId23"/>
    <p:sldId id="266" r:id="rId24"/>
    <p:sldId id="267" r:id="rId25"/>
    <p:sldId id="268" r:id="rId26"/>
    <p:sldId id="286"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1"/>
    <p:restoredTop sz="94686"/>
  </p:normalViewPr>
  <p:slideViewPr>
    <p:cSldViewPr snapToGrid="0" snapToObjects="1">
      <p:cViewPr>
        <p:scale>
          <a:sx n="66" d="100"/>
          <a:sy n="66" d="100"/>
        </p:scale>
        <p:origin x="960"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16</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25</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26</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6861304"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72" y="1721170"/>
            <a:ext cx="4998822" cy="4297680"/>
          </a:xfrm>
          <a:prstGeom prst="rect">
            <a:avLst/>
          </a:prstGeom>
          <a:ln>
            <a:solidFill>
              <a:schemeClr val="bg1"/>
            </a:solidFill>
          </a:ln>
        </p:spPr>
      </p:pic>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1306</Words>
  <Application>Microsoft Macintosh PowerPoint</Application>
  <PresentationFormat>Widescreen</PresentationFormat>
  <Paragraphs>262</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Random Forest Classifier 10k Cross Validation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56</cp:revision>
  <dcterms:created xsi:type="dcterms:W3CDTF">2016-06-09T13:26:26Z</dcterms:created>
  <dcterms:modified xsi:type="dcterms:W3CDTF">2016-06-10T08:24:06Z</dcterms:modified>
</cp:coreProperties>
</file>