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71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5"/>
    <p:restoredTop sz="94665"/>
  </p:normalViewPr>
  <p:slideViewPr>
    <p:cSldViewPr snapToGrid="0" snapToObjects="1">
      <p:cViewPr varScale="1">
        <p:scale>
          <a:sx n="73" d="100"/>
          <a:sy n="73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1149-2CB9-4E49-866B-8310B95B75FD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7A5B-9BCB-684F-9D51-2DF2CB32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br>
              <a:rPr lang="en-US" dirty="0" smtClean="0"/>
            </a:br>
            <a:r>
              <a:rPr lang="en-US" sz="3600" dirty="0"/>
              <a:t>S</a:t>
            </a:r>
            <a:r>
              <a:rPr lang="en-US" sz="3600" dirty="0" smtClean="0"/>
              <a:t>ales Promotions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68" y="2195699"/>
            <a:ext cx="5715000" cy="7380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Are sales advertisements, displays and price reductions successful?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6238" y="3350238"/>
            <a:ext cx="5298830" cy="1488041"/>
          </a:xfrm>
          <a:prstGeom prst="rect">
            <a:avLst/>
          </a:prstGeom>
          <a:solidFill>
            <a:schemeClr val="bg2"/>
          </a:solidFill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”Success” = Sales during the week a promotion/display/price reduction was run is more than 1 standard deviation from the mean.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16146"/>
              </p:ext>
            </p:extLst>
          </p:nvPr>
        </p:nvGraphicFramePr>
        <p:xfrm>
          <a:off x="5961184" y="2141590"/>
          <a:ext cx="601003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908"/>
                <a:gridCol w="2450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Sales Promotions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Percentage of Successful Weeks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Large advertisement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Medium Advertisement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Advertisement</a:t>
                      </a:r>
                      <a:r>
                        <a:rPr lang="en-US" sz="2000" baseline="0" dirty="0" smtClean="0"/>
                        <a:t> with Retailer Coupon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Any Advertisement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Minor Display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31%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Major Display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47%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Any</a:t>
                      </a:r>
                      <a:r>
                        <a:rPr lang="en-US" sz="2000" baseline="0" dirty="0" smtClean="0"/>
                        <a:t> Display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 Reduction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29 %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br>
              <a:rPr lang="en-US" dirty="0" smtClean="0"/>
            </a:br>
            <a:r>
              <a:rPr lang="en-US" sz="3600" dirty="0" smtClean="0"/>
              <a:t>Sales Promotions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facilitate modeling in </a:t>
            </a:r>
            <a:r>
              <a:rPr lang="en-US" dirty="0" err="1" smtClean="0"/>
              <a:t>sklearn</a:t>
            </a:r>
            <a:r>
              <a:rPr lang="en-US" dirty="0" smtClean="0"/>
              <a:t>, binary encoded the advertisement and display categorical data fields</a:t>
            </a:r>
          </a:p>
          <a:p>
            <a:r>
              <a:rPr lang="en-US" dirty="0" smtClean="0"/>
              <a:t>Merged IRI Week Converter files to obtain the calendar week, month and year of each sale.</a:t>
            </a:r>
          </a:p>
          <a:p>
            <a:r>
              <a:rPr lang="en-US" dirty="0" smtClean="0"/>
              <a:t>Calculated the mean and standard deviation of  weekly sales for each store/product pair.  Then created binary promotion sales “success” label. </a:t>
            </a:r>
          </a:p>
          <a:p>
            <a:r>
              <a:rPr lang="en-US" dirty="0" smtClean="0"/>
              <a:t>Merge drug store and grocery store data.  Then added two new binary columns to indicate outlet of the record</a:t>
            </a:r>
          </a:p>
        </p:txBody>
      </p:sp>
    </p:spTree>
    <p:extLst>
      <p:ext uri="{BB962C8B-B14F-4D97-AF65-F5344CB8AC3E}">
        <p14:creationId xmlns:p14="http://schemas.microsoft.com/office/powerpoint/2010/main" val="7466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br>
              <a:rPr lang="en-US" dirty="0" smtClean="0"/>
            </a:br>
            <a:r>
              <a:rPr lang="en-US" sz="3600" dirty="0" smtClean="0"/>
              <a:t>Products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which product attributes where more than 50% of the records had missing data.  Removed these from model consideration and accepted the potential information loss.</a:t>
            </a:r>
          </a:p>
          <a:p>
            <a:r>
              <a:rPr lang="en-US" dirty="0"/>
              <a:t>To facilitate modeling in </a:t>
            </a:r>
            <a:r>
              <a:rPr lang="en-US" dirty="0" err="1"/>
              <a:t>sklearn</a:t>
            </a:r>
            <a:r>
              <a:rPr lang="en-US" dirty="0"/>
              <a:t>, binary </a:t>
            </a:r>
            <a:r>
              <a:rPr lang="en-US" dirty="0" smtClean="0"/>
              <a:t>encoded </a:t>
            </a:r>
            <a:r>
              <a:rPr lang="en-US" dirty="0"/>
              <a:t>categorical data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197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Data Exploration Sales Promotions</vt:lpstr>
      <vt:lpstr>Data Preparation Sales Promotions</vt:lpstr>
      <vt:lpstr>Data Preparation Products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Froyo</dc:title>
  <dc:creator>Megan McCarty</dc:creator>
  <cp:lastModifiedBy>Megan McCarty</cp:lastModifiedBy>
  <cp:revision>27</cp:revision>
  <dcterms:created xsi:type="dcterms:W3CDTF">2016-06-09T13:26:26Z</dcterms:created>
  <dcterms:modified xsi:type="dcterms:W3CDTF">2016-06-10T02:19:19Z</dcterms:modified>
</cp:coreProperties>
</file>