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70" r:id="rId6"/>
    <p:sldId id="271" r:id="rId7"/>
    <p:sldId id="261" r:id="rId8"/>
    <p:sldId id="262" r:id="rId9"/>
    <p:sldId id="263" r:id="rId10"/>
    <p:sldId id="264" r:id="rId11"/>
    <p:sldId id="272" r:id="rId12"/>
    <p:sldId id="273" r:id="rId13"/>
    <p:sldId id="27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7"/>
    <p:restoredTop sz="94689"/>
  </p:normalViewPr>
  <p:slideViewPr>
    <p:cSldViewPr snapToGrid="0" snapToObjects="1">
      <p:cViewPr>
        <p:scale>
          <a:sx n="71" d="100"/>
          <a:sy n="71" d="100"/>
        </p:scale>
        <p:origin x="-40"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a:t>
          </a:r>
          <a:r>
            <a:rPr lang="en-US" dirty="0" smtClean="0"/>
            <a:t>cleanse</a:t>
          </a:r>
          <a:r>
            <a:rPr lang="en-US" baseline="0" dirty="0" smtClean="0"/>
            <a:t> </a:t>
          </a:r>
          <a:r>
            <a:rPr lang="en-US" dirty="0" smtClean="0"/>
            <a:t>data </a:t>
          </a:r>
          <a:r>
            <a:rPr lang="en-US" dirty="0" smtClean="0"/>
            <a:t>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1E9F67E7-8E1A-D64E-A014-9D0E3F7459B9}" type="presOf" srcId="{863EAE21-0F44-0945-BE24-14E4AABC434B}" destId="{6E009E9B-8246-3F40-8AC3-5B38E276B2E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B549CA95-87FD-C54F-B73B-8B3C79D9AC26}" type="presOf" srcId="{57E707D1-F904-3C4D-A97D-6344FC1412CE}" destId="{C7F9B645-B258-904C-9D96-0FA22C0437A5}" srcOrd="0" destOrd="0" presId="urn:microsoft.com/office/officeart/2005/8/layout/chevron1"/>
    <dgm:cxn modelId="{A501AB1F-C48B-CF4A-B99B-4AA5D3EFA962}" type="presOf" srcId="{4DB998AD-7927-5B4C-AF89-5EC4A18A0E00}" destId="{7A1517E1-0C42-0D4D-98F3-06E91C77CB0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a:t>
          </a:r>
          <a:r>
            <a:rPr lang="en-US" sz="1300" kern="1200" dirty="0" smtClean="0"/>
            <a:t>cleanse</a:t>
          </a:r>
          <a:r>
            <a:rPr lang="en-US" sz="1300" kern="1200" baseline="0" dirty="0" smtClean="0"/>
            <a:t> </a:t>
          </a:r>
          <a:r>
            <a:rPr lang="en-US" sz="1300" kern="1200" dirty="0" smtClean="0"/>
            <a:t>data </a:t>
          </a:r>
          <a:r>
            <a:rPr lang="en-US" sz="1300" kern="1200" dirty="0" smtClean="0"/>
            <a:t>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7" Type="http://schemas.openxmlformats.org/officeDocument/2006/relationships/diagramData" Target="../diagrams/data12.xml"/><Relationship Id="rId8" Type="http://schemas.openxmlformats.org/officeDocument/2006/relationships/diagramLayout" Target="../diagrams/layout12.xml"/><Relationship Id="rId9" Type="http://schemas.openxmlformats.org/officeDocument/2006/relationships/diagramQuickStyle" Target="../diagrams/quickStyle12.xml"/><Relationship Id="rId10" Type="http://schemas.openxmlformats.org/officeDocument/2006/relationships/diagramColors" Target="../diagrams/colors12.xml"/><Relationship Id="rId11"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58263" y="585492"/>
            <a:ext cx="10498014" cy="1754326"/>
          </a:xfrm>
          <a:prstGeom prst="rect">
            <a:avLst/>
          </a:prstGeom>
          <a:noFill/>
        </p:spPr>
        <p:txBody>
          <a:bodyPr wrap="square" rtlCol="0">
            <a:spAutoFit/>
          </a:bodyPr>
          <a:lstStyle/>
          <a:p>
            <a:r>
              <a:rPr lang="en-US" sz="3600" dirty="0" smtClean="0">
                <a:solidFill>
                  <a:srgbClr val="FF0000"/>
                </a:solidFill>
              </a:rPr>
              <a:t>To Do:  Add the arrows that show “iteration” and make it look like sub box is “coming out” of arrow (do on all section break slides)</a:t>
            </a:r>
            <a:endParaRPr lang="en-US" sz="3600" dirty="0">
              <a:solidFill>
                <a:srgbClr val="FF0000"/>
              </a:solidFill>
            </a:endParaRPr>
          </a:p>
        </p:txBody>
      </p:sp>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 Collection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Julius:</a:t>
            </a:r>
          </a:p>
          <a:p>
            <a:pPr lvl="1"/>
            <a:r>
              <a:rPr lang="en-US" dirty="0" err="1" smtClean="0"/>
              <a:t>Qucik</a:t>
            </a:r>
            <a:r>
              <a:rPr lang="en-US" dirty="0" smtClean="0"/>
              <a:t> description of IRI data set</a:t>
            </a:r>
          </a:p>
          <a:p>
            <a:pPr lvl="1"/>
            <a:r>
              <a:rPr lang="en-US" dirty="0" smtClean="0"/>
              <a:t>Process for collection yogurt</a:t>
            </a:r>
            <a:endParaRPr lang="en-US" dirty="0"/>
          </a:p>
        </p:txBody>
      </p:sp>
    </p:spTree>
    <p:extLst>
      <p:ext uri="{BB962C8B-B14F-4D97-AF65-F5344CB8AC3E}">
        <p14:creationId xmlns:p14="http://schemas.microsoft.com/office/powerpoint/2010/main" val="100140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pic>
        <p:nvPicPr>
          <p:cNvPr id="5" name="Content Placeholder 4" descr="../Downloads/Drawing1BEST.jpg"/>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37005" y="1444061"/>
            <a:ext cx="6107265" cy="4572000"/>
          </a:xfrm>
          <a:prstGeom prst="rect">
            <a:avLst/>
          </a:prstGeom>
          <a:noFill/>
          <a:ln>
            <a:noFill/>
          </a:ln>
        </p:spPr>
      </p:pic>
      <p:sp>
        <p:nvSpPr>
          <p:cNvPr id="6" name="TextBox 5"/>
          <p:cNvSpPr txBox="1"/>
          <p:nvPr/>
        </p:nvSpPr>
        <p:spPr>
          <a:xfrm>
            <a:off x="838200" y="6311900"/>
            <a:ext cx="8240846" cy="461665"/>
          </a:xfrm>
          <a:prstGeom prst="rect">
            <a:avLst/>
          </a:prstGeom>
          <a:noFill/>
        </p:spPr>
        <p:txBody>
          <a:bodyPr wrap="none" rtlCol="0">
            <a:spAutoFit/>
          </a:bodyPr>
          <a:lstStyle/>
          <a:p>
            <a:r>
              <a:rPr lang="en-US" sz="2400" dirty="0" smtClean="0">
                <a:solidFill>
                  <a:srgbClr val="FF0000"/>
                </a:solidFill>
              </a:rPr>
              <a:t>Michael:  </a:t>
            </a:r>
            <a:r>
              <a:rPr lang="en-US" sz="2400" dirty="0" smtClean="0"/>
              <a:t>Add description of data (does not have to be one slide)</a:t>
            </a:r>
            <a:endParaRPr lang="en-US" sz="2400" dirty="0"/>
          </a:p>
        </p:txBody>
      </p:sp>
    </p:spTree>
    <p:extLst>
      <p:ext uri="{BB962C8B-B14F-4D97-AF65-F5344CB8AC3E}">
        <p14:creationId xmlns:p14="http://schemas.microsoft.com/office/powerpoint/2010/main" val="97195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TotalTime>
  <Words>921</Words>
  <Application>Microsoft Macintosh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Initial Data Collection</vt:lpstr>
      <vt:lpstr>Data Description</vt:lpstr>
      <vt:lpstr>Data Exploration</vt:lpstr>
      <vt:lpstr>Data Exploration Sales Promotions</vt:lpstr>
      <vt:lpstr>Data Preparation Sales Promotions</vt:lpstr>
      <vt:lpstr>Data Preparation Products</vt:lpstr>
      <vt:lpstr>Data Quality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31</cp:revision>
  <dcterms:created xsi:type="dcterms:W3CDTF">2016-06-09T13:26:26Z</dcterms:created>
  <dcterms:modified xsi:type="dcterms:W3CDTF">2016-06-10T04:02:20Z</dcterms:modified>
</cp:coreProperties>
</file>