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notesMasterIdLst>
    <p:notesMasterId r:id="rId36"/>
  </p:notesMasterIdLst>
  <p:sldIdLst>
    <p:sldId id="256" r:id="rId2"/>
    <p:sldId id="258" r:id="rId3"/>
    <p:sldId id="287" r:id="rId4"/>
    <p:sldId id="257" r:id="rId5"/>
    <p:sldId id="259" r:id="rId6"/>
    <p:sldId id="270" r:id="rId7"/>
    <p:sldId id="271" r:id="rId8"/>
    <p:sldId id="261" r:id="rId9"/>
    <p:sldId id="275" r:id="rId10"/>
    <p:sldId id="276" r:id="rId11"/>
    <p:sldId id="285" r:id="rId12"/>
    <p:sldId id="277" r:id="rId13"/>
    <p:sldId id="280" r:id="rId14"/>
    <p:sldId id="278" r:id="rId15"/>
    <p:sldId id="282" r:id="rId16"/>
    <p:sldId id="279" r:id="rId17"/>
    <p:sldId id="284" r:id="rId18"/>
    <p:sldId id="264" r:id="rId19"/>
    <p:sldId id="272" r:id="rId20"/>
    <p:sldId id="273" r:id="rId21"/>
    <p:sldId id="274" r:id="rId22"/>
    <p:sldId id="265" r:id="rId23"/>
    <p:sldId id="283" r:id="rId24"/>
    <p:sldId id="266" r:id="rId25"/>
    <p:sldId id="267" r:id="rId26"/>
    <p:sldId id="290" r:id="rId27"/>
    <p:sldId id="291" r:id="rId28"/>
    <p:sldId id="292" r:id="rId29"/>
    <p:sldId id="293" r:id="rId30"/>
    <p:sldId id="288" r:id="rId31"/>
    <p:sldId id="289" r:id="rId32"/>
    <p:sldId id="268" r:id="rId33"/>
    <p:sldId id="286" r:id="rId34"/>
    <p:sldId id="26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76"/>
    <p:restoredTop sz="94648"/>
  </p:normalViewPr>
  <p:slideViewPr>
    <p:cSldViewPr snapToGrid="0" snapToObjects="1">
      <p:cViewPr>
        <p:scale>
          <a:sx n="66" d="100"/>
          <a:sy n="66" d="100"/>
        </p:scale>
        <p:origin x="1328" y="1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6"/>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36784185-354A-3D4D-9012-9F185ADE69E0}" srcId="{C342DEE3-523F-F042-BEFB-F64A1DCBA45E}" destId="{6C924822-371E-0743-AFA9-944C89D688C1}" srcOrd="4" destOrd="0" parTransId="{2103148D-D9C9-544C-B4BC-5161440FB982}" sibTransId="{FBD03F35-4A8D-9143-BBCF-051998EFEB7C}"/>
    <dgm:cxn modelId="{CDBC0566-B7C0-B845-939D-FF45288252A1}" type="presOf" srcId="{863EAE21-0F44-0945-BE24-14E4AABC434B}" destId="{6E009E9B-8246-3F40-8AC3-5B38E276B2E5}" srcOrd="0" destOrd="0" presId="urn:microsoft.com/office/officeart/2005/8/layout/chevron1"/>
    <dgm:cxn modelId="{13CEC440-73B9-C743-BCBF-30AA424A06A3}" type="presOf" srcId="{CBC5D955-9480-C34A-9992-5AEB203E5BC9}" destId="{603CE2A6-86A6-1C4A-A190-ECE2FFE685A6}" srcOrd="0" destOrd="0" presId="urn:microsoft.com/office/officeart/2005/8/layout/chevron1"/>
    <dgm:cxn modelId="{F2BBE171-C299-F84A-AF45-099B9FB001DC}" srcId="{C342DEE3-523F-F042-BEFB-F64A1DCBA45E}" destId="{57E707D1-F904-3C4D-A97D-6344FC1412CE}" srcOrd="5" destOrd="0" parTransId="{35C4A167-B549-0641-BB3E-8676FD9856A0}" sibTransId="{C502865C-5A96-DE48-8F6A-474069216E46}"/>
    <dgm:cxn modelId="{AC1B6D78-1ACA-4545-AF88-5850E52918E4}" srcId="{C342DEE3-523F-F042-BEFB-F64A1DCBA45E}" destId="{863EAE21-0F44-0945-BE24-14E4AABC434B}" srcOrd="0" destOrd="0" parTransId="{EA52A9BA-4055-DF4C-B700-7421C53B81CD}" sibTransId="{31727A54-5C06-2D40-97C1-9233089A8746}"/>
    <dgm:cxn modelId="{860FC67E-6B93-C845-8758-D8DE280D0882}" type="presOf" srcId="{4DB998AD-7927-5B4C-AF89-5EC4A18A0E00}" destId="{7A1517E1-0C42-0D4D-98F3-06E91C77CB0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20CA2467-5DA2-3C4A-AEA9-34FB99D655A0}" type="presOf" srcId="{5A14CE9C-E1CE-DE41-BDF2-3CBF4DA264D3}" destId="{FE2950AF-BECC-C943-BCDF-474567D4A57C}" srcOrd="0" destOrd="0" presId="urn:microsoft.com/office/officeart/2005/8/layout/chevron1"/>
    <dgm:cxn modelId="{A154CE34-9C49-EF4E-A5F1-BF216B3A4B73}" type="presOf" srcId="{C342DEE3-523F-F042-BEFB-F64A1DCBA45E}" destId="{8898722C-92A5-0841-BFAE-36271E307C60}" srcOrd="0" destOrd="0" presId="urn:microsoft.com/office/officeart/2005/8/layout/chevron1"/>
    <dgm:cxn modelId="{D1E78733-E6DB-054F-AECE-C0799200DD21}" srcId="{C342DEE3-523F-F042-BEFB-F64A1DCBA45E}" destId="{CBC5D955-9480-C34A-9992-5AEB203E5BC9}" srcOrd="3" destOrd="0" parTransId="{02C25EEB-A6CF-7240-AAF8-7BE8B400F120}" sibTransId="{02FE6EA8-38A5-C644-9C11-BEC99916A05B}"/>
    <dgm:cxn modelId="{9645F26A-EE27-9042-895A-4ED7B9D716BA}" type="presOf" srcId="{6C924822-371E-0743-AFA9-944C89D688C1}" destId="{533FC013-F1B4-4A4E-B674-EA2CDC4961EC}" srcOrd="0" destOrd="0" presId="urn:microsoft.com/office/officeart/2005/8/layout/chevron1"/>
    <dgm:cxn modelId="{127929D2-00F5-2644-83BF-4B762A86F444}" type="presOf" srcId="{57E707D1-F904-3C4D-A97D-6344FC1412CE}" destId="{C7F9B645-B258-904C-9D96-0FA22C0437A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71DB68EC-88ED-6841-B702-5FCC0C2BAA4B}" type="presParOf" srcId="{8898722C-92A5-0841-BFAE-36271E307C60}" destId="{6E009E9B-8246-3F40-8AC3-5B38E276B2E5}" srcOrd="0" destOrd="0" presId="urn:microsoft.com/office/officeart/2005/8/layout/chevron1"/>
    <dgm:cxn modelId="{E2675EBB-8869-9341-BDEF-3286A127AA4C}" type="presParOf" srcId="{8898722C-92A5-0841-BFAE-36271E307C60}" destId="{2BFA86B6-15A1-9F4F-B58C-6929C70F588F}" srcOrd="1" destOrd="0" presId="urn:microsoft.com/office/officeart/2005/8/layout/chevron1"/>
    <dgm:cxn modelId="{01B928E1-1E0B-E340-AA95-A8D62CEE9E45}" type="presParOf" srcId="{8898722C-92A5-0841-BFAE-36271E307C60}" destId="{7A1517E1-0C42-0D4D-98F3-06E91C77CB05}" srcOrd="2" destOrd="0" presId="urn:microsoft.com/office/officeart/2005/8/layout/chevron1"/>
    <dgm:cxn modelId="{16B62B10-8630-1C48-8300-20A20024E8ED}" type="presParOf" srcId="{8898722C-92A5-0841-BFAE-36271E307C60}" destId="{E8B71F04-2953-3345-8A59-5F0A3D5A5B06}" srcOrd="3" destOrd="0" presId="urn:microsoft.com/office/officeart/2005/8/layout/chevron1"/>
    <dgm:cxn modelId="{A5B9AA81-135F-9D47-B449-DDFE0151D126}" type="presParOf" srcId="{8898722C-92A5-0841-BFAE-36271E307C60}" destId="{FE2950AF-BECC-C943-BCDF-474567D4A57C}" srcOrd="4" destOrd="0" presId="urn:microsoft.com/office/officeart/2005/8/layout/chevron1"/>
    <dgm:cxn modelId="{22119ED6-CBEA-2B49-B644-681B03268241}" type="presParOf" srcId="{8898722C-92A5-0841-BFAE-36271E307C60}" destId="{184DE77C-AF89-5B41-9E74-7FEB5DF2F160}" srcOrd="5" destOrd="0" presId="urn:microsoft.com/office/officeart/2005/8/layout/chevron1"/>
    <dgm:cxn modelId="{E6BFCD24-3B13-3044-8A6D-18D3DE5E7486}" type="presParOf" srcId="{8898722C-92A5-0841-BFAE-36271E307C60}" destId="{603CE2A6-86A6-1C4A-A190-ECE2FFE685A6}" srcOrd="6" destOrd="0" presId="urn:microsoft.com/office/officeart/2005/8/layout/chevron1"/>
    <dgm:cxn modelId="{01D93F77-E209-B84D-AFB0-A8A2106E89FE}" type="presParOf" srcId="{8898722C-92A5-0841-BFAE-36271E307C60}" destId="{7D980C30-51AA-554A-93F3-66F881C819FE}" srcOrd="7" destOrd="0" presId="urn:microsoft.com/office/officeart/2005/8/layout/chevron1"/>
    <dgm:cxn modelId="{C62F729D-2598-B841-9EB0-7FC2384D804D}" type="presParOf" srcId="{8898722C-92A5-0841-BFAE-36271E307C60}" destId="{533FC013-F1B4-4A4E-B674-EA2CDC4961EC}" srcOrd="8" destOrd="0" presId="urn:microsoft.com/office/officeart/2005/8/layout/chevron1"/>
    <dgm:cxn modelId="{3C17FA8C-A0BE-F547-A4C2-3D84F81499E5}" type="presParOf" srcId="{8898722C-92A5-0841-BFAE-36271E307C60}" destId="{41BA7292-B49F-744B-A640-F06D6E30C483}" srcOrd="9" destOrd="0" presId="urn:microsoft.com/office/officeart/2005/8/layout/chevron1"/>
    <dgm:cxn modelId="{912F56A4-D534-C84F-9BBA-C62C248B6CD6}"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1"/>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a:solidFill>
          <a:schemeClr val="accent1"/>
        </a:solidFill>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a:solidFill>
          <a:schemeClr val="accent6"/>
        </a:solidFill>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A238165E-7B12-1848-AA28-33A2F99BB81C}" type="presOf" srcId="{5A14CE9C-E1CE-DE41-BDF2-3CBF4DA264D3}" destId="{FE2950AF-BECC-C943-BCDF-474567D4A57C}"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C1E6AC57-1BA4-5443-AF85-D11C7C5C4464}" type="presOf" srcId="{4DB998AD-7927-5B4C-AF89-5EC4A18A0E00}" destId="{7A1517E1-0C42-0D4D-98F3-06E91C77CB05}" srcOrd="0" destOrd="0" presId="urn:microsoft.com/office/officeart/2005/8/layout/chevron1"/>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CE0DF481-70DC-3D45-B99D-2B28D3104F1F}" type="presOf" srcId="{863EAE21-0F44-0945-BE24-14E4AABC434B}" destId="{6E009E9B-8246-3F40-8AC3-5B38E276B2E5}" srcOrd="0" destOrd="0" presId="urn:microsoft.com/office/officeart/2005/8/layout/chevron1"/>
    <dgm:cxn modelId="{5A281091-51BE-B142-9085-B05A23E52A79}" type="presOf" srcId="{57E707D1-F904-3C4D-A97D-6344FC1412CE}" destId="{C7F9B645-B258-904C-9D96-0FA22C0437A5}" srcOrd="0" destOrd="0" presId="urn:microsoft.com/office/officeart/2005/8/layout/chevron1"/>
    <dgm:cxn modelId="{7584CC76-70DF-804A-BD5D-70AB1206249F}" type="presOf" srcId="{C342DEE3-523F-F042-BEFB-F64A1DCBA45E}" destId="{8898722C-92A5-0841-BFAE-36271E307C60}" srcOrd="0" destOrd="0" presId="urn:microsoft.com/office/officeart/2005/8/layout/chevron1"/>
    <dgm:cxn modelId="{82183F48-F42C-D841-A019-5F6540A5D6ED}" type="presOf" srcId="{CBC5D955-9480-C34A-9992-5AEB203E5BC9}" destId="{603CE2A6-86A6-1C4A-A190-ECE2FFE685A6}" srcOrd="0" destOrd="0" presId="urn:microsoft.com/office/officeart/2005/8/layout/chevron1"/>
    <dgm:cxn modelId="{194C9E78-6855-F74B-8B46-0A49EED265ED}" type="presOf" srcId="{6C924822-371E-0743-AFA9-944C89D688C1}" destId="{533FC013-F1B4-4A4E-B674-EA2CDC4961EC}" srcOrd="0" destOrd="0" presId="urn:microsoft.com/office/officeart/2005/8/layout/chevron1"/>
    <dgm:cxn modelId="{36AF811C-188B-B44A-A405-C3F7BA201637}" type="presParOf" srcId="{8898722C-92A5-0841-BFAE-36271E307C60}" destId="{6E009E9B-8246-3F40-8AC3-5B38E276B2E5}" srcOrd="0" destOrd="0" presId="urn:microsoft.com/office/officeart/2005/8/layout/chevron1"/>
    <dgm:cxn modelId="{F1B2FA8A-F39A-814B-91B6-52B66046FDED}" type="presParOf" srcId="{8898722C-92A5-0841-BFAE-36271E307C60}" destId="{2BFA86B6-15A1-9F4F-B58C-6929C70F588F}" srcOrd="1" destOrd="0" presId="urn:microsoft.com/office/officeart/2005/8/layout/chevron1"/>
    <dgm:cxn modelId="{87680712-0F60-454B-8A2E-062966597A2F}" type="presParOf" srcId="{8898722C-92A5-0841-BFAE-36271E307C60}" destId="{7A1517E1-0C42-0D4D-98F3-06E91C77CB05}" srcOrd="2" destOrd="0" presId="urn:microsoft.com/office/officeart/2005/8/layout/chevron1"/>
    <dgm:cxn modelId="{7D30E0A9-C894-B344-BEFE-56D0ED6F89CE}" type="presParOf" srcId="{8898722C-92A5-0841-BFAE-36271E307C60}" destId="{E8B71F04-2953-3345-8A59-5F0A3D5A5B06}" srcOrd="3" destOrd="0" presId="urn:microsoft.com/office/officeart/2005/8/layout/chevron1"/>
    <dgm:cxn modelId="{19D8FD75-3479-EE4D-8ABA-7A7EBBAF3068}" type="presParOf" srcId="{8898722C-92A5-0841-BFAE-36271E307C60}" destId="{FE2950AF-BECC-C943-BCDF-474567D4A57C}" srcOrd="4" destOrd="0" presId="urn:microsoft.com/office/officeart/2005/8/layout/chevron1"/>
    <dgm:cxn modelId="{720E170C-7A63-6D4D-B549-6803D760AB44}" type="presParOf" srcId="{8898722C-92A5-0841-BFAE-36271E307C60}" destId="{184DE77C-AF89-5B41-9E74-7FEB5DF2F160}" srcOrd="5" destOrd="0" presId="urn:microsoft.com/office/officeart/2005/8/layout/chevron1"/>
    <dgm:cxn modelId="{3CE6E9F6-3554-AC40-BD4E-4BDF1D8BB55F}" type="presParOf" srcId="{8898722C-92A5-0841-BFAE-36271E307C60}" destId="{603CE2A6-86A6-1C4A-A190-ECE2FFE685A6}" srcOrd="6" destOrd="0" presId="urn:microsoft.com/office/officeart/2005/8/layout/chevron1"/>
    <dgm:cxn modelId="{D3DF9BEF-BA0F-854B-BECA-46BA6F75D346}" type="presParOf" srcId="{8898722C-92A5-0841-BFAE-36271E307C60}" destId="{7D980C30-51AA-554A-93F3-66F881C819FE}" srcOrd="7" destOrd="0" presId="urn:microsoft.com/office/officeart/2005/8/layout/chevron1"/>
    <dgm:cxn modelId="{252EAB41-C1A4-5D4C-98EC-AD3A804E32A1}" type="presParOf" srcId="{8898722C-92A5-0841-BFAE-36271E307C60}" destId="{533FC013-F1B4-4A4E-B674-EA2CDC4961EC}" srcOrd="8" destOrd="0" presId="urn:microsoft.com/office/officeart/2005/8/layout/chevron1"/>
    <dgm:cxn modelId="{A26BC81F-2428-1E4A-8A9C-554C56DF6C36}" type="presParOf" srcId="{8898722C-92A5-0841-BFAE-36271E307C60}" destId="{41BA7292-B49F-744B-A640-F06D6E30C483}" srcOrd="9" destOrd="0" presId="urn:microsoft.com/office/officeart/2005/8/layout/chevron1"/>
    <dgm:cxn modelId="{AA9BE930-4820-EA4B-B3EA-3C3FDCAEBB35}"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15C060-EF65-DB40-96FA-5BC4D7ABD359}" type="doc">
      <dgm:prSet loTypeId="urn:microsoft.com/office/officeart/2005/8/layout/vList5" loCatId="" qsTypeId="urn:microsoft.com/office/officeart/2005/8/quickstyle/simple4" qsCatId="simple" csTypeId="urn:microsoft.com/office/officeart/2005/8/colors/accent1_2" csCatId="accent1" phldr="1"/>
      <dgm:spPr/>
      <dgm:t>
        <a:bodyPr/>
        <a:lstStyle/>
        <a:p>
          <a:endParaRPr lang="en-US"/>
        </a:p>
      </dgm:t>
    </dgm:pt>
    <dgm:pt modelId="{94786BC6-7B67-B34B-886B-3B81D0646D53}">
      <dgm:prSet phldrT="[Text]"/>
      <dgm:spPr/>
      <dgm:t>
        <a:bodyPr/>
        <a:lstStyle/>
        <a:p>
          <a:r>
            <a:rPr lang="en-US" dirty="0" smtClean="0"/>
            <a:t>Stores</a:t>
          </a:r>
          <a:endParaRPr lang="en-US" dirty="0"/>
        </a:p>
      </dgm:t>
    </dgm:pt>
    <dgm:pt modelId="{285E9BCF-0F39-924C-AD88-DE1B6017EF5D}" type="parTrans" cxnId="{30EA9A5A-9DCC-C040-A0AB-0A21602F725A}">
      <dgm:prSet/>
      <dgm:spPr/>
      <dgm:t>
        <a:bodyPr/>
        <a:lstStyle/>
        <a:p>
          <a:endParaRPr lang="en-US"/>
        </a:p>
      </dgm:t>
    </dgm:pt>
    <dgm:pt modelId="{4E6A35A9-06FE-2E44-936A-63F65A20E5E6}" type="sibTrans" cxnId="{30EA9A5A-9DCC-C040-A0AB-0A21602F725A}">
      <dgm:prSet/>
      <dgm:spPr/>
      <dgm:t>
        <a:bodyPr/>
        <a:lstStyle/>
        <a:p>
          <a:endParaRPr lang="en-US"/>
        </a:p>
      </dgm:t>
    </dgm:pt>
    <dgm:pt modelId="{53EB458C-C8F7-5C44-ACD2-8C5C376FA22E}">
      <dgm:prSet phldrT="[Text]"/>
      <dgm:spPr/>
      <dgm:t>
        <a:bodyPr/>
        <a:lstStyle/>
        <a:p>
          <a:r>
            <a:rPr lang="en-US" dirty="0" smtClean="0"/>
            <a:t>Promotions</a:t>
          </a:r>
          <a:endParaRPr lang="en-US" dirty="0"/>
        </a:p>
      </dgm:t>
    </dgm:pt>
    <dgm:pt modelId="{A1834DA6-2148-9443-8F8E-00F56ECA29C9}" type="parTrans" cxnId="{CFCCA978-19FD-3241-B7F2-AF945529A140}">
      <dgm:prSet/>
      <dgm:spPr/>
      <dgm:t>
        <a:bodyPr/>
        <a:lstStyle/>
        <a:p>
          <a:endParaRPr lang="en-US"/>
        </a:p>
      </dgm:t>
    </dgm:pt>
    <dgm:pt modelId="{C261A1A5-70A0-3D46-911F-24FF9BE2FBFC}" type="sibTrans" cxnId="{CFCCA978-19FD-3241-B7F2-AF945529A140}">
      <dgm:prSet/>
      <dgm:spPr/>
      <dgm:t>
        <a:bodyPr/>
        <a:lstStyle/>
        <a:p>
          <a:endParaRPr lang="en-US"/>
        </a:p>
      </dgm:t>
    </dgm:pt>
    <dgm:pt modelId="{AE964973-3106-9442-BF9C-EC4A59C94401}">
      <dgm:prSet phldrT="[Text]"/>
      <dgm:spPr/>
      <dgm:t>
        <a:bodyPr/>
        <a:lstStyle/>
        <a:p>
          <a:r>
            <a:rPr lang="en-US" dirty="0" smtClean="0"/>
            <a:t>Panelists</a:t>
          </a:r>
          <a:endParaRPr lang="en-US" dirty="0"/>
        </a:p>
      </dgm:t>
    </dgm:pt>
    <dgm:pt modelId="{BE920679-991B-0042-B65C-D09DFB3B8D5D}" type="parTrans" cxnId="{AC00C8F2-8188-DB44-9DF0-DE6879EA51FA}">
      <dgm:prSet/>
      <dgm:spPr/>
      <dgm:t>
        <a:bodyPr/>
        <a:lstStyle/>
        <a:p>
          <a:endParaRPr lang="en-US"/>
        </a:p>
      </dgm:t>
    </dgm:pt>
    <dgm:pt modelId="{79AAB44E-A920-9047-B462-CFA36F4A62FB}" type="sibTrans" cxnId="{AC00C8F2-8188-DB44-9DF0-DE6879EA51FA}">
      <dgm:prSet/>
      <dgm:spPr/>
      <dgm:t>
        <a:bodyPr/>
        <a:lstStyle/>
        <a:p>
          <a:endParaRPr lang="en-US"/>
        </a:p>
      </dgm:t>
    </dgm:pt>
    <dgm:pt modelId="{C1CC38EC-6745-754A-9575-F4626E97E4E5}">
      <dgm:prSet/>
      <dgm:spPr/>
      <dgm:t>
        <a:bodyPr/>
        <a:lstStyle/>
        <a:p>
          <a:r>
            <a:rPr lang="en-US" dirty="0" smtClean="0"/>
            <a:t>Products</a:t>
          </a:r>
          <a:endParaRPr lang="en-US" dirty="0"/>
        </a:p>
      </dgm:t>
    </dgm:pt>
    <dgm:pt modelId="{5C7D5B85-4548-4E4F-AA10-31B47B08B036}" type="parTrans" cxnId="{9D632D8C-89A4-D040-B517-5D00C21F7AF7}">
      <dgm:prSet/>
      <dgm:spPr/>
      <dgm:t>
        <a:bodyPr/>
        <a:lstStyle/>
        <a:p>
          <a:endParaRPr lang="en-US"/>
        </a:p>
      </dgm:t>
    </dgm:pt>
    <dgm:pt modelId="{80396F10-18DC-C845-BFC4-47CA54707335}" type="sibTrans" cxnId="{9D632D8C-89A4-D040-B517-5D00C21F7AF7}">
      <dgm:prSet/>
      <dgm:spPr/>
      <dgm:t>
        <a:bodyPr/>
        <a:lstStyle/>
        <a:p>
          <a:endParaRPr lang="en-US"/>
        </a:p>
      </dgm:t>
    </dgm:pt>
    <dgm:pt modelId="{111B194C-2595-6948-AF4F-A7101C3AB318}">
      <dgm:prSet custT="1"/>
      <dgm:spPr/>
      <dgm:t>
        <a:bodyPr/>
        <a:lstStyle/>
        <a:p>
          <a:r>
            <a:rPr lang="en-US" sz="2000" dirty="0" smtClean="0"/>
            <a:t>Prove that the promotions, displays and/or price reductions has a statistically significant impact on sales</a:t>
          </a:r>
          <a:endParaRPr lang="en-US" sz="2000" dirty="0"/>
        </a:p>
      </dgm:t>
    </dgm:pt>
    <dgm:pt modelId="{05DDC455-F3BB-8741-B280-E1E771268F59}" type="parTrans" cxnId="{57E1036A-C3A5-274A-AABF-1D330CAC29F4}">
      <dgm:prSet/>
      <dgm:spPr/>
      <dgm:t>
        <a:bodyPr/>
        <a:lstStyle/>
        <a:p>
          <a:endParaRPr lang="en-US"/>
        </a:p>
      </dgm:t>
    </dgm:pt>
    <dgm:pt modelId="{8C1EEC3A-C634-9748-B493-74D06A9A2FA2}" type="sibTrans" cxnId="{57E1036A-C3A5-274A-AABF-1D330CAC29F4}">
      <dgm:prSet/>
      <dgm:spPr/>
      <dgm:t>
        <a:bodyPr/>
        <a:lstStyle/>
        <a:p>
          <a:endParaRPr lang="en-US"/>
        </a:p>
      </dgm:t>
    </dgm:pt>
    <dgm:pt modelId="{1B278A38-8C9B-6F45-9CF8-C7653DA50F22}">
      <dgm:prSet custT="1"/>
      <dgm:spPr/>
      <dgm:t>
        <a:bodyPr/>
        <a:lstStyle/>
        <a:p>
          <a:r>
            <a:rPr lang="en-US" sz="2000" dirty="0" smtClean="0"/>
            <a:t>Identify panelists demographics that contribute to higher yogurt sales</a:t>
          </a:r>
          <a:endParaRPr lang="en-US" sz="2000" dirty="0"/>
        </a:p>
      </dgm:t>
    </dgm:pt>
    <dgm:pt modelId="{15C40C09-F1EB-DB41-B4BC-A9FAD42C6BBC}" type="parTrans" cxnId="{D29D48F9-5B32-1045-9BF1-7A6AE00B4064}">
      <dgm:prSet/>
      <dgm:spPr/>
      <dgm:t>
        <a:bodyPr/>
        <a:lstStyle/>
        <a:p>
          <a:endParaRPr lang="en-US"/>
        </a:p>
      </dgm:t>
    </dgm:pt>
    <dgm:pt modelId="{BA7C0322-22CC-9549-A49C-2EBA973821DB}" type="sibTrans" cxnId="{D29D48F9-5B32-1045-9BF1-7A6AE00B4064}">
      <dgm:prSet/>
      <dgm:spPr/>
      <dgm:t>
        <a:bodyPr/>
        <a:lstStyle/>
        <a:p>
          <a:endParaRPr lang="en-US"/>
        </a:p>
      </dgm:t>
    </dgm:pt>
    <dgm:pt modelId="{67F4E2BE-FB84-0D40-93EF-D132B09E6564}">
      <dgm:prSet custT="1"/>
      <dgm:spPr/>
      <dgm:t>
        <a:bodyPr/>
        <a:lstStyle/>
        <a:p>
          <a:r>
            <a:rPr lang="en-US" sz="2000" dirty="0" smtClean="0"/>
            <a:t>Identify single or combinations of yogurt attributes that tend to sell better or worse</a:t>
          </a:r>
          <a:endParaRPr lang="en-US" sz="2000" dirty="0"/>
        </a:p>
      </dgm:t>
    </dgm:pt>
    <dgm:pt modelId="{AFEAD551-D16A-A740-856F-B803AAC44DE5}" type="parTrans" cxnId="{50F38147-26C5-A244-B842-FA8B8AEDEFBD}">
      <dgm:prSet/>
      <dgm:spPr/>
      <dgm:t>
        <a:bodyPr/>
        <a:lstStyle/>
        <a:p>
          <a:endParaRPr lang="en-US"/>
        </a:p>
      </dgm:t>
    </dgm:pt>
    <dgm:pt modelId="{ADAA6930-215D-E542-B17C-32F4ACB458A6}" type="sibTrans" cxnId="{50F38147-26C5-A244-B842-FA8B8AEDEFBD}">
      <dgm:prSet/>
      <dgm:spPr/>
      <dgm:t>
        <a:bodyPr/>
        <a:lstStyle/>
        <a:p>
          <a:endParaRPr lang="en-US"/>
        </a:p>
      </dgm:t>
    </dgm:pt>
    <dgm:pt modelId="{F7BFC08D-EE32-A44E-9F98-FC01C3D87130}">
      <dgm:prSet custT="1"/>
      <dgm:spPr/>
      <dgm:t>
        <a:bodyPr/>
        <a:lstStyle/>
        <a:p>
          <a:r>
            <a:rPr lang="en-US" sz="2000" dirty="0" smtClean="0"/>
            <a:t>Determine if there exists geographic trends in the sales data</a:t>
          </a:r>
          <a:endParaRPr lang="en-US" sz="2000" dirty="0"/>
        </a:p>
      </dgm:t>
    </dgm:pt>
    <dgm:pt modelId="{4D924189-6EDA-074A-B7CB-1CE298A3A2F2}" type="parTrans" cxnId="{1E520CD8-D5E2-504B-A0EA-61651F3519E8}">
      <dgm:prSet/>
      <dgm:spPr/>
      <dgm:t>
        <a:bodyPr/>
        <a:lstStyle/>
        <a:p>
          <a:endParaRPr lang="en-US"/>
        </a:p>
      </dgm:t>
    </dgm:pt>
    <dgm:pt modelId="{2481331A-EB85-6243-831C-E7BD7D2BE92C}" type="sibTrans" cxnId="{1E520CD8-D5E2-504B-A0EA-61651F3519E8}">
      <dgm:prSet/>
      <dgm:spPr/>
      <dgm:t>
        <a:bodyPr/>
        <a:lstStyle/>
        <a:p>
          <a:endParaRPr lang="en-US"/>
        </a:p>
      </dgm:t>
    </dgm:pt>
    <dgm:pt modelId="{7D1BF88F-9ACB-4045-8796-6123877C4BE1}">
      <dgm:prSet/>
      <dgm:spPr/>
      <dgm:t>
        <a:bodyPr/>
        <a:lstStyle/>
        <a:p>
          <a:r>
            <a:rPr lang="en-US" dirty="0" smtClean="0"/>
            <a:t>Time Series</a:t>
          </a:r>
          <a:endParaRPr lang="en-US" dirty="0"/>
        </a:p>
      </dgm:t>
    </dgm:pt>
    <dgm:pt modelId="{5BEBED1C-655A-EF45-AA75-E90082BCBB92}" type="parTrans" cxnId="{5A34E595-D795-6242-A888-CD8609B094E3}">
      <dgm:prSet/>
      <dgm:spPr/>
      <dgm:t>
        <a:bodyPr/>
        <a:lstStyle/>
        <a:p>
          <a:endParaRPr lang="en-US"/>
        </a:p>
      </dgm:t>
    </dgm:pt>
    <dgm:pt modelId="{2D594E80-852E-8345-A1F2-40BC92CBC6BF}" type="sibTrans" cxnId="{5A34E595-D795-6242-A888-CD8609B094E3}">
      <dgm:prSet/>
      <dgm:spPr/>
      <dgm:t>
        <a:bodyPr/>
        <a:lstStyle/>
        <a:p>
          <a:endParaRPr lang="en-US"/>
        </a:p>
      </dgm:t>
    </dgm:pt>
    <dgm:pt modelId="{4387CAE3-29E7-A448-A982-09163F5DE4C3}">
      <dgm:prSet custT="1"/>
      <dgm:spPr/>
      <dgm:t>
        <a:bodyPr/>
        <a:lstStyle/>
        <a:p>
          <a:r>
            <a:rPr lang="en-US" sz="2000" dirty="0" smtClean="0"/>
            <a:t>Determine if there exists daily, weekly, monthly or yearly sales patterns</a:t>
          </a:r>
          <a:endParaRPr lang="en-US" sz="2000" dirty="0"/>
        </a:p>
      </dgm:t>
    </dgm:pt>
    <dgm:pt modelId="{3AB3A2A1-EAF5-7745-A303-D0442442C584}" type="parTrans" cxnId="{81D9AA12-0D2A-4549-B573-F9C3385F4488}">
      <dgm:prSet/>
      <dgm:spPr/>
      <dgm:t>
        <a:bodyPr/>
        <a:lstStyle/>
        <a:p>
          <a:endParaRPr lang="en-US"/>
        </a:p>
      </dgm:t>
    </dgm:pt>
    <dgm:pt modelId="{BAB509E5-139B-ED4F-AAD0-F8E597F4837C}" type="sibTrans" cxnId="{81D9AA12-0D2A-4549-B573-F9C3385F4488}">
      <dgm:prSet/>
      <dgm:spPr/>
      <dgm:t>
        <a:bodyPr/>
        <a:lstStyle/>
        <a:p>
          <a:endParaRPr lang="en-US"/>
        </a:p>
      </dgm:t>
    </dgm:pt>
    <dgm:pt modelId="{65E28CFB-2532-9D44-936C-FACE3EA1B42C}" type="pres">
      <dgm:prSet presAssocID="{EC15C060-EF65-DB40-96FA-5BC4D7ABD359}" presName="Name0" presStyleCnt="0">
        <dgm:presLayoutVars>
          <dgm:dir/>
          <dgm:animLvl val="lvl"/>
          <dgm:resizeHandles val="exact"/>
        </dgm:presLayoutVars>
      </dgm:prSet>
      <dgm:spPr/>
      <dgm:t>
        <a:bodyPr/>
        <a:lstStyle/>
        <a:p>
          <a:endParaRPr lang="en-US"/>
        </a:p>
      </dgm:t>
    </dgm:pt>
    <dgm:pt modelId="{B0E8AB8A-EF73-E649-86BE-58F0EE8E435F}" type="pres">
      <dgm:prSet presAssocID="{53EB458C-C8F7-5C44-ACD2-8C5C376FA22E}" presName="linNode" presStyleCnt="0"/>
      <dgm:spPr/>
    </dgm:pt>
    <dgm:pt modelId="{3C39DC98-EED6-3547-87C8-CC08C0C3163B}" type="pres">
      <dgm:prSet presAssocID="{53EB458C-C8F7-5C44-ACD2-8C5C376FA22E}" presName="parentText" presStyleLbl="node1" presStyleIdx="0" presStyleCnt="5" custScaleX="55289">
        <dgm:presLayoutVars>
          <dgm:chMax val="1"/>
          <dgm:bulletEnabled val="1"/>
        </dgm:presLayoutVars>
      </dgm:prSet>
      <dgm:spPr/>
      <dgm:t>
        <a:bodyPr/>
        <a:lstStyle/>
        <a:p>
          <a:endParaRPr lang="en-US"/>
        </a:p>
      </dgm:t>
    </dgm:pt>
    <dgm:pt modelId="{54C8C631-ECFF-4F49-ADAC-69E187D49B79}" type="pres">
      <dgm:prSet presAssocID="{53EB458C-C8F7-5C44-ACD2-8C5C376FA22E}" presName="descendantText" presStyleLbl="alignAccFollowNode1" presStyleIdx="0" presStyleCnt="5" custScaleX="116007">
        <dgm:presLayoutVars>
          <dgm:bulletEnabled val="1"/>
        </dgm:presLayoutVars>
      </dgm:prSet>
      <dgm:spPr/>
      <dgm:t>
        <a:bodyPr/>
        <a:lstStyle/>
        <a:p>
          <a:endParaRPr lang="en-US"/>
        </a:p>
      </dgm:t>
    </dgm:pt>
    <dgm:pt modelId="{C7237384-4D57-4A44-97A7-08546C792C63}" type="pres">
      <dgm:prSet presAssocID="{C261A1A5-70A0-3D46-911F-24FF9BE2FBFC}" presName="sp" presStyleCnt="0"/>
      <dgm:spPr/>
    </dgm:pt>
    <dgm:pt modelId="{72C9248B-0D86-E042-9853-445A82B1C07A}" type="pres">
      <dgm:prSet presAssocID="{AE964973-3106-9442-BF9C-EC4A59C94401}" presName="linNode" presStyleCnt="0"/>
      <dgm:spPr/>
    </dgm:pt>
    <dgm:pt modelId="{1D654AB2-CE71-C443-8245-4FDE463D2AC3}" type="pres">
      <dgm:prSet presAssocID="{AE964973-3106-9442-BF9C-EC4A59C94401}" presName="parentText" presStyleLbl="node1" presStyleIdx="1" presStyleCnt="5" custScaleX="55289">
        <dgm:presLayoutVars>
          <dgm:chMax val="1"/>
          <dgm:bulletEnabled val="1"/>
        </dgm:presLayoutVars>
      </dgm:prSet>
      <dgm:spPr/>
      <dgm:t>
        <a:bodyPr/>
        <a:lstStyle/>
        <a:p>
          <a:endParaRPr lang="en-US"/>
        </a:p>
      </dgm:t>
    </dgm:pt>
    <dgm:pt modelId="{CECFAABA-5545-E442-9240-6F36E7D2C75E}" type="pres">
      <dgm:prSet presAssocID="{AE964973-3106-9442-BF9C-EC4A59C94401}" presName="descendantText" presStyleLbl="alignAccFollowNode1" presStyleIdx="1" presStyleCnt="5" custScaleX="116007">
        <dgm:presLayoutVars>
          <dgm:bulletEnabled val="1"/>
        </dgm:presLayoutVars>
      </dgm:prSet>
      <dgm:spPr/>
      <dgm:t>
        <a:bodyPr/>
        <a:lstStyle/>
        <a:p>
          <a:endParaRPr lang="en-US"/>
        </a:p>
      </dgm:t>
    </dgm:pt>
    <dgm:pt modelId="{9FEBDBD4-237D-5C4E-987C-D2918F932531}" type="pres">
      <dgm:prSet presAssocID="{79AAB44E-A920-9047-B462-CFA36F4A62FB}" presName="sp" presStyleCnt="0"/>
      <dgm:spPr/>
    </dgm:pt>
    <dgm:pt modelId="{1943D4D7-5840-2747-8727-AD1A9D449511}" type="pres">
      <dgm:prSet presAssocID="{C1CC38EC-6745-754A-9575-F4626E97E4E5}" presName="linNode" presStyleCnt="0"/>
      <dgm:spPr/>
    </dgm:pt>
    <dgm:pt modelId="{D1F4E6CC-8D24-2949-A205-28F02629231C}" type="pres">
      <dgm:prSet presAssocID="{C1CC38EC-6745-754A-9575-F4626E97E4E5}" presName="parentText" presStyleLbl="node1" presStyleIdx="2" presStyleCnt="5" custScaleX="55289">
        <dgm:presLayoutVars>
          <dgm:chMax val="1"/>
          <dgm:bulletEnabled val="1"/>
        </dgm:presLayoutVars>
      </dgm:prSet>
      <dgm:spPr/>
      <dgm:t>
        <a:bodyPr/>
        <a:lstStyle/>
        <a:p>
          <a:endParaRPr lang="en-US"/>
        </a:p>
      </dgm:t>
    </dgm:pt>
    <dgm:pt modelId="{786EDB59-FDB9-224A-A545-FA113395C4F9}" type="pres">
      <dgm:prSet presAssocID="{C1CC38EC-6745-754A-9575-F4626E97E4E5}" presName="descendantText" presStyleLbl="alignAccFollowNode1" presStyleIdx="2" presStyleCnt="5" custScaleX="116007">
        <dgm:presLayoutVars>
          <dgm:bulletEnabled val="1"/>
        </dgm:presLayoutVars>
      </dgm:prSet>
      <dgm:spPr/>
      <dgm:t>
        <a:bodyPr/>
        <a:lstStyle/>
        <a:p>
          <a:endParaRPr lang="en-US"/>
        </a:p>
      </dgm:t>
    </dgm:pt>
    <dgm:pt modelId="{2CC036E3-4BC6-BC42-A302-A8BEF3AF5B7E}" type="pres">
      <dgm:prSet presAssocID="{80396F10-18DC-C845-BFC4-47CA54707335}" presName="sp" presStyleCnt="0"/>
      <dgm:spPr/>
    </dgm:pt>
    <dgm:pt modelId="{F6F08DF5-C9F5-2C4D-BD0F-1E36DC70D846}" type="pres">
      <dgm:prSet presAssocID="{94786BC6-7B67-B34B-886B-3B81D0646D53}" presName="linNode" presStyleCnt="0"/>
      <dgm:spPr/>
    </dgm:pt>
    <dgm:pt modelId="{D48D8278-2EE2-784C-A998-880F89472BDA}" type="pres">
      <dgm:prSet presAssocID="{94786BC6-7B67-B34B-886B-3B81D0646D53}" presName="parentText" presStyleLbl="node1" presStyleIdx="3" presStyleCnt="5" custScaleX="55289">
        <dgm:presLayoutVars>
          <dgm:chMax val="1"/>
          <dgm:bulletEnabled val="1"/>
        </dgm:presLayoutVars>
      </dgm:prSet>
      <dgm:spPr/>
      <dgm:t>
        <a:bodyPr/>
        <a:lstStyle/>
        <a:p>
          <a:endParaRPr lang="en-US"/>
        </a:p>
      </dgm:t>
    </dgm:pt>
    <dgm:pt modelId="{94817B68-749E-644A-B4AB-772BAB6917A1}" type="pres">
      <dgm:prSet presAssocID="{94786BC6-7B67-B34B-886B-3B81D0646D53}" presName="descendantText" presStyleLbl="alignAccFollowNode1" presStyleIdx="3" presStyleCnt="5" custScaleX="116007">
        <dgm:presLayoutVars>
          <dgm:bulletEnabled val="1"/>
        </dgm:presLayoutVars>
      </dgm:prSet>
      <dgm:spPr/>
      <dgm:t>
        <a:bodyPr/>
        <a:lstStyle/>
        <a:p>
          <a:endParaRPr lang="en-US"/>
        </a:p>
      </dgm:t>
    </dgm:pt>
    <dgm:pt modelId="{7480537E-65FF-114A-97C8-A39FBDB7B7FC}" type="pres">
      <dgm:prSet presAssocID="{4E6A35A9-06FE-2E44-936A-63F65A20E5E6}" presName="sp" presStyleCnt="0"/>
      <dgm:spPr/>
    </dgm:pt>
    <dgm:pt modelId="{6F5475A1-197A-A943-91C4-AE89FDAE6D16}" type="pres">
      <dgm:prSet presAssocID="{7D1BF88F-9ACB-4045-8796-6123877C4BE1}" presName="linNode" presStyleCnt="0"/>
      <dgm:spPr/>
    </dgm:pt>
    <dgm:pt modelId="{A4BEE834-EB9E-D446-9F30-661025BF60E5}" type="pres">
      <dgm:prSet presAssocID="{7D1BF88F-9ACB-4045-8796-6123877C4BE1}" presName="parentText" presStyleLbl="node1" presStyleIdx="4" presStyleCnt="5" custScaleX="55289">
        <dgm:presLayoutVars>
          <dgm:chMax val="1"/>
          <dgm:bulletEnabled val="1"/>
        </dgm:presLayoutVars>
      </dgm:prSet>
      <dgm:spPr/>
      <dgm:t>
        <a:bodyPr/>
        <a:lstStyle/>
        <a:p>
          <a:endParaRPr lang="en-US"/>
        </a:p>
      </dgm:t>
    </dgm:pt>
    <dgm:pt modelId="{FAAADFFB-6933-2E4E-93F2-84B1D31640C4}" type="pres">
      <dgm:prSet presAssocID="{7D1BF88F-9ACB-4045-8796-6123877C4BE1}" presName="descendantText" presStyleLbl="alignAccFollowNode1" presStyleIdx="4" presStyleCnt="5" custScaleX="116007">
        <dgm:presLayoutVars>
          <dgm:bulletEnabled val="1"/>
        </dgm:presLayoutVars>
      </dgm:prSet>
      <dgm:spPr/>
      <dgm:t>
        <a:bodyPr/>
        <a:lstStyle/>
        <a:p>
          <a:endParaRPr lang="en-US"/>
        </a:p>
      </dgm:t>
    </dgm:pt>
  </dgm:ptLst>
  <dgm:cxnLst>
    <dgm:cxn modelId="{F8734094-CCC2-BE45-ADF1-E405D85783D2}" type="presOf" srcId="{53EB458C-C8F7-5C44-ACD2-8C5C376FA22E}" destId="{3C39DC98-EED6-3547-87C8-CC08C0C3163B}" srcOrd="0" destOrd="0" presId="urn:microsoft.com/office/officeart/2005/8/layout/vList5"/>
    <dgm:cxn modelId="{57E1036A-C3A5-274A-AABF-1D330CAC29F4}" srcId="{53EB458C-C8F7-5C44-ACD2-8C5C376FA22E}" destId="{111B194C-2595-6948-AF4F-A7101C3AB318}" srcOrd="0" destOrd="0" parTransId="{05DDC455-F3BB-8741-B280-E1E771268F59}" sibTransId="{8C1EEC3A-C634-9748-B493-74D06A9A2FA2}"/>
    <dgm:cxn modelId="{9D632D8C-89A4-D040-B517-5D00C21F7AF7}" srcId="{EC15C060-EF65-DB40-96FA-5BC4D7ABD359}" destId="{C1CC38EC-6745-754A-9575-F4626E97E4E5}" srcOrd="2" destOrd="0" parTransId="{5C7D5B85-4548-4E4F-AA10-31B47B08B036}" sibTransId="{80396F10-18DC-C845-BFC4-47CA54707335}"/>
    <dgm:cxn modelId="{4B7823F2-7AC0-D14B-A678-0C2029DB0F59}" type="presOf" srcId="{1B278A38-8C9B-6F45-9CF8-C7653DA50F22}" destId="{CECFAABA-5545-E442-9240-6F36E7D2C75E}" srcOrd="0" destOrd="0" presId="urn:microsoft.com/office/officeart/2005/8/layout/vList5"/>
    <dgm:cxn modelId="{95FCC674-8A39-5441-B454-ED97FF8EF4AB}" type="presOf" srcId="{4387CAE3-29E7-A448-A982-09163F5DE4C3}" destId="{FAAADFFB-6933-2E4E-93F2-84B1D31640C4}" srcOrd="0" destOrd="0" presId="urn:microsoft.com/office/officeart/2005/8/layout/vList5"/>
    <dgm:cxn modelId="{F9778BAC-06DD-5349-926A-F0C9BCF38999}" type="presOf" srcId="{7D1BF88F-9ACB-4045-8796-6123877C4BE1}" destId="{A4BEE834-EB9E-D446-9F30-661025BF60E5}" srcOrd="0" destOrd="0" presId="urn:microsoft.com/office/officeart/2005/8/layout/vList5"/>
    <dgm:cxn modelId="{AC00C8F2-8188-DB44-9DF0-DE6879EA51FA}" srcId="{EC15C060-EF65-DB40-96FA-5BC4D7ABD359}" destId="{AE964973-3106-9442-BF9C-EC4A59C94401}" srcOrd="1" destOrd="0" parTransId="{BE920679-991B-0042-B65C-D09DFB3B8D5D}" sibTransId="{79AAB44E-A920-9047-B462-CFA36F4A62FB}"/>
    <dgm:cxn modelId="{50F38147-26C5-A244-B842-FA8B8AEDEFBD}" srcId="{C1CC38EC-6745-754A-9575-F4626E97E4E5}" destId="{67F4E2BE-FB84-0D40-93EF-D132B09E6564}" srcOrd="0" destOrd="0" parTransId="{AFEAD551-D16A-A740-856F-B803AAC44DE5}" sibTransId="{ADAA6930-215D-E542-B17C-32F4ACB458A6}"/>
    <dgm:cxn modelId="{CFCCA978-19FD-3241-B7F2-AF945529A140}" srcId="{EC15C060-EF65-DB40-96FA-5BC4D7ABD359}" destId="{53EB458C-C8F7-5C44-ACD2-8C5C376FA22E}" srcOrd="0" destOrd="0" parTransId="{A1834DA6-2148-9443-8F8E-00F56ECA29C9}" sibTransId="{C261A1A5-70A0-3D46-911F-24FF9BE2FBFC}"/>
    <dgm:cxn modelId="{31503543-0CE8-2D4B-8646-493FAD5E0791}" type="presOf" srcId="{111B194C-2595-6948-AF4F-A7101C3AB318}" destId="{54C8C631-ECFF-4F49-ADAC-69E187D49B79}" srcOrd="0" destOrd="0" presId="urn:microsoft.com/office/officeart/2005/8/layout/vList5"/>
    <dgm:cxn modelId="{CE5EEE30-0B8E-0241-9696-77A21904EBED}" type="presOf" srcId="{67F4E2BE-FB84-0D40-93EF-D132B09E6564}" destId="{786EDB59-FDB9-224A-A545-FA113395C4F9}" srcOrd="0" destOrd="0" presId="urn:microsoft.com/office/officeart/2005/8/layout/vList5"/>
    <dgm:cxn modelId="{1E520CD8-D5E2-504B-A0EA-61651F3519E8}" srcId="{94786BC6-7B67-B34B-886B-3B81D0646D53}" destId="{F7BFC08D-EE32-A44E-9F98-FC01C3D87130}" srcOrd="0" destOrd="0" parTransId="{4D924189-6EDA-074A-B7CB-1CE298A3A2F2}" sibTransId="{2481331A-EB85-6243-831C-E7BD7D2BE92C}"/>
    <dgm:cxn modelId="{D51B1952-9D20-6143-BD54-2FB45E1F5EC2}" type="presOf" srcId="{F7BFC08D-EE32-A44E-9F98-FC01C3D87130}" destId="{94817B68-749E-644A-B4AB-772BAB6917A1}" srcOrd="0" destOrd="0" presId="urn:microsoft.com/office/officeart/2005/8/layout/vList5"/>
    <dgm:cxn modelId="{81D9AA12-0D2A-4549-B573-F9C3385F4488}" srcId="{7D1BF88F-9ACB-4045-8796-6123877C4BE1}" destId="{4387CAE3-29E7-A448-A982-09163F5DE4C3}" srcOrd="0" destOrd="0" parTransId="{3AB3A2A1-EAF5-7745-A303-D0442442C584}" sibTransId="{BAB509E5-139B-ED4F-AAD0-F8E597F4837C}"/>
    <dgm:cxn modelId="{B555FF64-EFAC-3044-AAB4-D3E5DA4A196E}" type="presOf" srcId="{AE964973-3106-9442-BF9C-EC4A59C94401}" destId="{1D654AB2-CE71-C443-8245-4FDE463D2AC3}" srcOrd="0" destOrd="0" presId="urn:microsoft.com/office/officeart/2005/8/layout/vList5"/>
    <dgm:cxn modelId="{4EC7D9FB-BA4A-1A4E-B56B-3E8D2E666035}" type="presOf" srcId="{94786BC6-7B67-B34B-886B-3B81D0646D53}" destId="{D48D8278-2EE2-784C-A998-880F89472BDA}" srcOrd="0" destOrd="0" presId="urn:microsoft.com/office/officeart/2005/8/layout/vList5"/>
    <dgm:cxn modelId="{30EA9A5A-9DCC-C040-A0AB-0A21602F725A}" srcId="{EC15C060-EF65-DB40-96FA-5BC4D7ABD359}" destId="{94786BC6-7B67-B34B-886B-3B81D0646D53}" srcOrd="3" destOrd="0" parTransId="{285E9BCF-0F39-924C-AD88-DE1B6017EF5D}" sibTransId="{4E6A35A9-06FE-2E44-936A-63F65A20E5E6}"/>
    <dgm:cxn modelId="{078984C3-B192-774A-97B9-6D6E2827A6D6}" type="presOf" srcId="{C1CC38EC-6745-754A-9575-F4626E97E4E5}" destId="{D1F4E6CC-8D24-2949-A205-28F02629231C}" srcOrd="0" destOrd="0" presId="urn:microsoft.com/office/officeart/2005/8/layout/vList5"/>
    <dgm:cxn modelId="{5A34E595-D795-6242-A888-CD8609B094E3}" srcId="{EC15C060-EF65-DB40-96FA-5BC4D7ABD359}" destId="{7D1BF88F-9ACB-4045-8796-6123877C4BE1}" srcOrd="4" destOrd="0" parTransId="{5BEBED1C-655A-EF45-AA75-E90082BCBB92}" sibTransId="{2D594E80-852E-8345-A1F2-40BC92CBC6BF}"/>
    <dgm:cxn modelId="{D29D48F9-5B32-1045-9BF1-7A6AE00B4064}" srcId="{AE964973-3106-9442-BF9C-EC4A59C94401}" destId="{1B278A38-8C9B-6F45-9CF8-C7653DA50F22}" srcOrd="0" destOrd="0" parTransId="{15C40C09-F1EB-DB41-B4BC-A9FAD42C6BBC}" sibTransId="{BA7C0322-22CC-9549-A49C-2EBA973821DB}"/>
    <dgm:cxn modelId="{CEF6CF02-F154-B342-8CE0-4DC6F7A95DDC}" type="presOf" srcId="{EC15C060-EF65-DB40-96FA-5BC4D7ABD359}" destId="{65E28CFB-2532-9D44-936C-FACE3EA1B42C}" srcOrd="0" destOrd="0" presId="urn:microsoft.com/office/officeart/2005/8/layout/vList5"/>
    <dgm:cxn modelId="{EA367757-447B-D747-ACC1-355648EA11D0}" type="presParOf" srcId="{65E28CFB-2532-9D44-936C-FACE3EA1B42C}" destId="{B0E8AB8A-EF73-E649-86BE-58F0EE8E435F}" srcOrd="0" destOrd="0" presId="urn:microsoft.com/office/officeart/2005/8/layout/vList5"/>
    <dgm:cxn modelId="{C2533ECD-C80B-754D-A181-9E413F8C0139}" type="presParOf" srcId="{B0E8AB8A-EF73-E649-86BE-58F0EE8E435F}" destId="{3C39DC98-EED6-3547-87C8-CC08C0C3163B}" srcOrd="0" destOrd="0" presId="urn:microsoft.com/office/officeart/2005/8/layout/vList5"/>
    <dgm:cxn modelId="{20959C81-93A5-3D4F-938B-444FDCB66436}" type="presParOf" srcId="{B0E8AB8A-EF73-E649-86BE-58F0EE8E435F}" destId="{54C8C631-ECFF-4F49-ADAC-69E187D49B79}" srcOrd="1" destOrd="0" presId="urn:microsoft.com/office/officeart/2005/8/layout/vList5"/>
    <dgm:cxn modelId="{53D988AC-DC3A-274B-84E5-D645AAC0F1D7}" type="presParOf" srcId="{65E28CFB-2532-9D44-936C-FACE3EA1B42C}" destId="{C7237384-4D57-4A44-97A7-08546C792C63}" srcOrd="1" destOrd="0" presId="urn:microsoft.com/office/officeart/2005/8/layout/vList5"/>
    <dgm:cxn modelId="{2150C715-C5E4-204B-8532-1A60AB02A4E5}" type="presParOf" srcId="{65E28CFB-2532-9D44-936C-FACE3EA1B42C}" destId="{72C9248B-0D86-E042-9853-445A82B1C07A}" srcOrd="2" destOrd="0" presId="urn:microsoft.com/office/officeart/2005/8/layout/vList5"/>
    <dgm:cxn modelId="{ED4EC659-3B76-834D-AB93-23791C5BCC77}" type="presParOf" srcId="{72C9248B-0D86-E042-9853-445A82B1C07A}" destId="{1D654AB2-CE71-C443-8245-4FDE463D2AC3}" srcOrd="0" destOrd="0" presId="urn:microsoft.com/office/officeart/2005/8/layout/vList5"/>
    <dgm:cxn modelId="{A12F356C-AC48-F948-A9DD-A484C5777C28}" type="presParOf" srcId="{72C9248B-0D86-E042-9853-445A82B1C07A}" destId="{CECFAABA-5545-E442-9240-6F36E7D2C75E}" srcOrd="1" destOrd="0" presId="urn:microsoft.com/office/officeart/2005/8/layout/vList5"/>
    <dgm:cxn modelId="{EFF3C03F-0724-1F4F-ACD6-4A7A17F6436A}" type="presParOf" srcId="{65E28CFB-2532-9D44-936C-FACE3EA1B42C}" destId="{9FEBDBD4-237D-5C4E-987C-D2918F932531}" srcOrd="3" destOrd="0" presId="urn:microsoft.com/office/officeart/2005/8/layout/vList5"/>
    <dgm:cxn modelId="{E877F893-BBC2-024C-8A2C-B795F3F2407F}" type="presParOf" srcId="{65E28CFB-2532-9D44-936C-FACE3EA1B42C}" destId="{1943D4D7-5840-2747-8727-AD1A9D449511}" srcOrd="4" destOrd="0" presId="urn:microsoft.com/office/officeart/2005/8/layout/vList5"/>
    <dgm:cxn modelId="{2363ACDC-382C-9943-940A-E659BC2A04EB}" type="presParOf" srcId="{1943D4D7-5840-2747-8727-AD1A9D449511}" destId="{D1F4E6CC-8D24-2949-A205-28F02629231C}" srcOrd="0" destOrd="0" presId="urn:microsoft.com/office/officeart/2005/8/layout/vList5"/>
    <dgm:cxn modelId="{5847421D-65CE-5A41-A846-90019B49023D}" type="presParOf" srcId="{1943D4D7-5840-2747-8727-AD1A9D449511}" destId="{786EDB59-FDB9-224A-A545-FA113395C4F9}" srcOrd="1" destOrd="0" presId="urn:microsoft.com/office/officeart/2005/8/layout/vList5"/>
    <dgm:cxn modelId="{B3BD2DA8-4355-D04C-9F6F-192D4C8D5084}" type="presParOf" srcId="{65E28CFB-2532-9D44-936C-FACE3EA1B42C}" destId="{2CC036E3-4BC6-BC42-A302-A8BEF3AF5B7E}" srcOrd="5" destOrd="0" presId="urn:microsoft.com/office/officeart/2005/8/layout/vList5"/>
    <dgm:cxn modelId="{1EB7D339-7C2E-E94A-ACA7-DF7CB3141E42}" type="presParOf" srcId="{65E28CFB-2532-9D44-936C-FACE3EA1B42C}" destId="{F6F08DF5-C9F5-2C4D-BD0F-1E36DC70D846}" srcOrd="6" destOrd="0" presId="urn:microsoft.com/office/officeart/2005/8/layout/vList5"/>
    <dgm:cxn modelId="{A68A46E7-5918-1F44-BC0B-51DEA71C8E5F}" type="presParOf" srcId="{F6F08DF5-C9F5-2C4D-BD0F-1E36DC70D846}" destId="{D48D8278-2EE2-784C-A998-880F89472BDA}" srcOrd="0" destOrd="0" presId="urn:microsoft.com/office/officeart/2005/8/layout/vList5"/>
    <dgm:cxn modelId="{FF9B4F6E-ECE7-C44A-A9C9-EA452F871CD2}" type="presParOf" srcId="{F6F08DF5-C9F5-2C4D-BD0F-1E36DC70D846}" destId="{94817B68-749E-644A-B4AB-772BAB6917A1}" srcOrd="1" destOrd="0" presId="urn:microsoft.com/office/officeart/2005/8/layout/vList5"/>
    <dgm:cxn modelId="{9745CBCA-19B4-1C4D-AD0D-4525FA614C62}" type="presParOf" srcId="{65E28CFB-2532-9D44-936C-FACE3EA1B42C}" destId="{7480537E-65FF-114A-97C8-A39FBDB7B7FC}" srcOrd="7" destOrd="0" presId="urn:microsoft.com/office/officeart/2005/8/layout/vList5"/>
    <dgm:cxn modelId="{227979D9-80AB-1345-9BBA-B09DADBE0EFA}" type="presParOf" srcId="{65E28CFB-2532-9D44-936C-FACE3EA1B42C}" destId="{6F5475A1-197A-A943-91C4-AE89FDAE6D16}" srcOrd="8" destOrd="0" presId="urn:microsoft.com/office/officeart/2005/8/layout/vList5"/>
    <dgm:cxn modelId="{4E7A940B-65C5-9544-B52E-36AB2285006F}" type="presParOf" srcId="{6F5475A1-197A-A943-91C4-AE89FDAE6D16}" destId="{A4BEE834-EB9E-D446-9F30-661025BF60E5}" srcOrd="0" destOrd="0" presId="urn:microsoft.com/office/officeart/2005/8/layout/vList5"/>
    <dgm:cxn modelId="{C548E0D3-44D3-C14C-A69F-8A534ABB971C}" type="presParOf" srcId="{6F5475A1-197A-A943-91C4-AE89FDAE6D16}" destId="{FAAADFFB-6933-2E4E-93F2-84B1D31640C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313BF9-DBD8-2940-93F1-B840D79C1F8E}" type="doc">
      <dgm:prSet loTypeId="urn:microsoft.com/office/officeart/2005/8/layout/process3" loCatId="" qsTypeId="urn:microsoft.com/office/officeart/2005/8/quickstyle/simple4" qsCatId="simple" csTypeId="urn:microsoft.com/office/officeart/2005/8/colors/accent1_2" csCatId="accent1" phldr="1"/>
      <dgm:spPr/>
      <dgm:t>
        <a:bodyPr/>
        <a:lstStyle/>
        <a:p>
          <a:endParaRPr lang="en-US"/>
        </a:p>
      </dgm:t>
    </dgm:pt>
    <dgm:pt modelId="{9B369ADB-81A1-564C-817A-A7F02035660A}">
      <dgm:prSet phldrT="[Text]" custT="1"/>
      <dgm:spPr/>
      <dgm:t>
        <a:bodyPr/>
        <a:lstStyle/>
        <a:p>
          <a:r>
            <a:rPr lang="en-US" sz="2000" dirty="0" smtClean="0"/>
            <a:t>ETL</a:t>
          </a:r>
          <a:endParaRPr lang="en-US" sz="2000" dirty="0"/>
        </a:p>
      </dgm:t>
    </dgm:pt>
    <dgm:pt modelId="{AC688CAB-2424-844E-84CE-C8DA0BC0AC90}" type="parTrans" cxnId="{4AB5CB7E-688C-2E4B-BFEC-7D6B413FA533}">
      <dgm:prSet/>
      <dgm:spPr/>
      <dgm:t>
        <a:bodyPr/>
        <a:lstStyle/>
        <a:p>
          <a:endParaRPr lang="en-US"/>
        </a:p>
      </dgm:t>
    </dgm:pt>
    <dgm:pt modelId="{2093FBE8-B10D-2D4C-9824-20811A3BECB1}" type="sibTrans" cxnId="{4AB5CB7E-688C-2E4B-BFEC-7D6B413FA533}">
      <dgm:prSet/>
      <dgm:spPr/>
      <dgm:t>
        <a:bodyPr/>
        <a:lstStyle/>
        <a:p>
          <a:endParaRPr lang="en-US"/>
        </a:p>
      </dgm:t>
    </dgm:pt>
    <dgm:pt modelId="{26269D88-AE26-F34C-B6FA-9414FB64B4EC}">
      <dgm:prSet phldrT="[Text]"/>
      <dgm:spPr/>
      <dgm:t>
        <a:bodyPr/>
        <a:lstStyle/>
        <a:p>
          <a:r>
            <a:rPr lang="en-US" dirty="0" smtClean="0"/>
            <a:t>ID</a:t>
          </a:r>
          <a:r>
            <a:rPr lang="en-US" baseline="0" dirty="0" smtClean="0"/>
            <a:t> and Review data files needed for analysis</a:t>
          </a:r>
          <a:endParaRPr lang="en-US" dirty="0"/>
        </a:p>
      </dgm:t>
    </dgm:pt>
    <dgm:pt modelId="{BC3D0AD9-D07F-FA40-B3D6-CAA05FBAA187}" type="parTrans" cxnId="{458FEBC9-7F3A-2B41-A735-45516366EF94}">
      <dgm:prSet/>
      <dgm:spPr/>
      <dgm:t>
        <a:bodyPr/>
        <a:lstStyle/>
        <a:p>
          <a:endParaRPr lang="en-US"/>
        </a:p>
      </dgm:t>
    </dgm:pt>
    <dgm:pt modelId="{83D002D7-B427-DB42-A9EF-950B48C4DAF2}" type="sibTrans" cxnId="{458FEBC9-7F3A-2B41-A735-45516366EF94}">
      <dgm:prSet/>
      <dgm:spPr/>
      <dgm:t>
        <a:bodyPr/>
        <a:lstStyle/>
        <a:p>
          <a:endParaRPr lang="en-US"/>
        </a:p>
      </dgm:t>
    </dgm:pt>
    <dgm:pt modelId="{21A7DF09-109D-F44D-9D55-8D31B84F402B}">
      <dgm:prSet phldrT="[Text]"/>
      <dgm:spPr/>
      <dgm:t>
        <a:bodyPr/>
        <a:lstStyle/>
        <a:p>
          <a:r>
            <a:rPr lang="en-US" dirty="0" smtClean="0"/>
            <a:t>Clean, Merge</a:t>
          </a:r>
          <a:r>
            <a:rPr lang="en-US" baseline="0" dirty="0" smtClean="0"/>
            <a:t> and Consolidate data by type and similarity</a:t>
          </a:r>
          <a:endParaRPr lang="en-US" dirty="0"/>
        </a:p>
      </dgm:t>
    </dgm:pt>
    <dgm:pt modelId="{747A3AF3-C325-574C-9821-189E1CFA7C5D}" type="parTrans" cxnId="{5D8BF719-CAF8-C441-B123-B1C5077A2B90}">
      <dgm:prSet/>
      <dgm:spPr/>
      <dgm:t>
        <a:bodyPr/>
        <a:lstStyle/>
        <a:p>
          <a:endParaRPr lang="en-US"/>
        </a:p>
      </dgm:t>
    </dgm:pt>
    <dgm:pt modelId="{E1E1B3A8-62B4-A140-BEEA-8EFD32059CC8}" type="sibTrans" cxnId="{5D8BF719-CAF8-C441-B123-B1C5077A2B90}">
      <dgm:prSet/>
      <dgm:spPr/>
      <dgm:t>
        <a:bodyPr/>
        <a:lstStyle/>
        <a:p>
          <a:endParaRPr lang="en-US"/>
        </a:p>
      </dgm:t>
    </dgm:pt>
    <dgm:pt modelId="{B1BA2450-B49F-4446-A3DD-88D4E04D0F7F}">
      <dgm:prSet phldrT="[Text]"/>
      <dgm:spPr/>
      <dgm:t>
        <a:bodyPr/>
        <a:lstStyle/>
        <a:p>
          <a:r>
            <a:rPr lang="en-US" dirty="0" smtClean="0"/>
            <a:t>Store cleanse</a:t>
          </a:r>
          <a:r>
            <a:rPr lang="en-US" baseline="0" dirty="0" smtClean="0"/>
            <a:t> </a:t>
          </a:r>
          <a:r>
            <a:rPr lang="en-US" dirty="0" smtClean="0"/>
            <a:t>data in H5 file for analysis</a:t>
          </a:r>
          <a:endParaRPr lang="en-US" dirty="0"/>
        </a:p>
      </dgm:t>
    </dgm:pt>
    <dgm:pt modelId="{9D676CD5-F0A6-B343-9037-FA437AB9DAE2}" type="parTrans" cxnId="{343BA97C-7A35-7546-A4AD-6DD508FB2A7A}">
      <dgm:prSet/>
      <dgm:spPr/>
      <dgm:t>
        <a:bodyPr/>
        <a:lstStyle/>
        <a:p>
          <a:endParaRPr lang="en-US"/>
        </a:p>
      </dgm:t>
    </dgm:pt>
    <dgm:pt modelId="{E9C82A6D-EA53-4345-B676-80E10490F359}" type="sibTrans" cxnId="{343BA97C-7A35-7546-A4AD-6DD508FB2A7A}">
      <dgm:prSet/>
      <dgm:spPr/>
      <dgm:t>
        <a:bodyPr/>
        <a:lstStyle/>
        <a:p>
          <a:endParaRPr lang="en-US"/>
        </a:p>
      </dgm:t>
    </dgm:pt>
    <dgm:pt modelId="{9EAAE3A0-454D-B149-9AE5-F7FF640833FB}">
      <dgm:prSet phldrT="[Text]" custT="1"/>
      <dgm:spPr/>
      <dgm:t>
        <a:bodyPr/>
        <a:lstStyle/>
        <a:p>
          <a:r>
            <a:rPr lang="en-US" sz="2000" dirty="0" smtClean="0"/>
            <a:t>Mini-CRISP</a:t>
          </a:r>
          <a:endParaRPr lang="en-US" sz="2000" dirty="0"/>
        </a:p>
      </dgm:t>
    </dgm:pt>
    <dgm:pt modelId="{E019E5A0-4064-2B46-A40E-07FC11A98F7B}" type="parTrans" cxnId="{1D2F7B8F-5ABF-A942-8B4B-1285CD3F7F43}">
      <dgm:prSet/>
      <dgm:spPr/>
      <dgm:t>
        <a:bodyPr/>
        <a:lstStyle/>
        <a:p>
          <a:endParaRPr lang="en-US"/>
        </a:p>
      </dgm:t>
    </dgm:pt>
    <dgm:pt modelId="{E4EA57EB-71E6-C744-A707-62FB4A624398}" type="sibTrans" cxnId="{1D2F7B8F-5ABF-A942-8B4B-1285CD3F7F43}">
      <dgm:prSet/>
      <dgm:spPr/>
      <dgm:t>
        <a:bodyPr/>
        <a:lstStyle/>
        <a:p>
          <a:endParaRPr lang="en-US"/>
        </a:p>
      </dgm:t>
    </dgm:pt>
    <dgm:pt modelId="{7D04C596-2093-8F49-9D73-4FB8FD5C04AA}">
      <dgm:prSet phldrT="[Text]"/>
      <dgm:spPr/>
      <dgm:t>
        <a:bodyPr/>
        <a:lstStyle/>
        <a:p>
          <a:r>
            <a:rPr lang="en-US" dirty="0" smtClean="0"/>
            <a:t>Perform a smaller CRISP on each data element</a:t>
          </a:r>
          <a:endParaRPr lang="en-US" dirty="0"/>
        </a:p>
      </dgm:t>
    </dgm:pt>
    <dgm:pt modelId="{77116D4A-1DFA-6A48-BF7A-AEBED15CB383}" type="parTrans" cxnId="{C8CE9D11-5D24-3E41-B780-DFA567BAB9D2}">
      <dgm:prSet/>
      <dgm:spPr/>
      <dgm:t>
        <a:bodyPr/>
        <a:lstStyle/>
        <a:p>
          <a:endParaRPr lang="en-US"/>
        </a:p>
      </dgm:t>
    </dgm:pt>
    <dgm:pt modelId="{1317FFEC-A443-D646-8353-6FD57376A447}" type="sibTrans" cxnId="{C8CE9D11-5D24-3E41-B780-DFA567BAB9D2}">
      <dgm:prSet/>
      <dgm:spPr/>
      <dgm:t>
        <a:bodyPr/>
        <a:lstStyle/>
        <a:p>
          <a:endParaRPr lang="en-US"/>
        </a:p>
      </dgm:t>
    </dgm:pt>
    <dgm:pt modelId="{98787E5F-3FC1-CE45-B18E-8B8325E54C48}">
      <dgm:prSet phldrT="[Text]"/>
      <dgm:spPr/>
      <dgm:t>
        <a:bodyPr/>
        <a:lstStyle/>
        <a:p>
          <a:endParaRPr lang="en-US" dirty="0"/>
        </a:p>
      </dgm:t>
    </dgm:pt>
    <dgm:pt modelId="{6179D542-F660-2041-8704-3DF76B798D00}" type="parTrans" cxnId="{CBF046E8-A473-9F41-A917-7B25E067C33D}">
      <dgm:prSet/>
      <dgm:spPr/>
      <dgm:t>
        <a:bodyPr/>
        <a:lstStyle/>
        <a:p>
          <a:endParaRPr lang="en-US"/>
        </a:p>
      </dgm:t>
    </dgm:pt>
    <dgm:pt modelId="{4167DE01-570C-1749-ACF9-4E2C801AD9B4}" type="sibTrans" cxnId="{CBF046E8-A473-9F41-A917-7B25E067C33D}">
      <dgm:prSet/>
      <dgm:spPr/>
      <dgm:t>
        <a:bodyPr/>
        <a:lstStyle/>
        <a:p>
          <a:endParaRPr lang="en-US"/>
        </a:p>
      </dgm:t>
    </dgm:pt>
    <dgm:pt modelId="{4081EC8C-8564-ED4F-B48B-BF976F2C1CFF}">
      <dgm:prSet phldrT="[Text]"/>
      <dgm:spPr/>
      <dgm:t>
        <a:bodyPr/>
        <a:lstStyle/>
        <a:p>
          <a:r>
            <a:rPr lang="en-US" dirty="0" smtClean="0"/>
            <a:t>Data Understanding,</a:t>
          </a:r>
          <a:r>
            <a:rPr lang="en-US" baseline="0" dirty="0" smtClean="0"/>
            <a:t> Data Preparation and Modeling</a:t>
          </a:r>
          <a:endParaRPr lang="en-US" dirty="0"/>
        </a:p>
      </dgm:t>
    </dgm:pt>
    <dgm:pt modelId="{B3E5AA8E-0D9D-7A4D-9030-3EAB7C28AC17}" type="parTrans" cxnId="{2B42BAF6-BBC5-F743-A645-E2C06A719287}">
      <dgm:prSet/>
      <dgm:spPr/>
      <dgm:t>
        <a:bodyPr/>
        <a:lstStyle/>
        <a:p>
          <a:endParaRPr lang="en-US"/>
        </a:p>
      </dgm:t>
    </dgm:pt>
    <dgm:pt modelId="{912316C6-1352-F14A-A432-03516B9B902E}" type="sibTrans" cxnId="{2B42BAF6-BBC5-F743-A645-E2C06A719287}">
      <dgm:prSet/>
      <dgm:spPr/>
      <dgm:t>
        <a:bodyPr/>
        <a:lstStyle/>
        <a:p>
          <a:endParaRPr lang="en-US"/>
        </a:p>
      </dgm:t>
    </dgm:pt>
    <dgm:pt modelId="{CE382CF1-16B5-E642-A14B-9B72B088A6A0}">
      <dgm:prSet phldrT="[Text]" custT="1"/>
      <dgm:spPr/>
      <dgm:t>
        <a:bodyPr/>
        <a:lstStyle/>
        <a:p>
          <a:r>
            <a:rPr lang="en-US" sz="2000" dirty="0" smtClean="0"/>
            <a:t>Integrate</a:t>
          </a:r>
          <a:endParaRPr lang="en-US" sz="2000" dirty="0"/>
        </a:p>
      </dgm:t>
    </dgm:pt>
    <dgm:pt modelId="{044A09C7-5D9F-E947-8354-6DBA630FBE7D}" type="parTrans" cxnId="{124506FD-F201-DD4A-92C4-D4C3CC2B17D8}">
      <dgm:prSet/>
      <dgm:spPr/>
      <dgm:t>
        <a:bodyPr/>
        <a:lstStyle/>
        <a:p>
          <a:endParaRPr lang="en-US"/>
        </a:p>
      </dgm:t>
    </dgm:pt>
    <dgm:pt modelId="{BD191F1E-3E9E-1541-AAD1-328E5BEE20F9}" type="sibTrans" cxnId="{124506FD-F201-DD4A-92C4-D4C3CC2B17D8}">
      <dgm:prSet/>
      <dgm:spPr/>
      <dgm:t>
        <a:bodyPr/>
        <a:lstStyle/>
        <a:p>
          <a:endParaRPr lang="en-US"/>
        </a:p>
      </dgm:t>
    </dgm:pt>
    <dgm:pt modelId="{96DF3A74-93E9-454E-9E6B-B7D7D320E944}">
      <dgm:prSet phldrT="[Text]"/>
      <dgm:spPr/>
      <dgm:t>
        <a:bodyPr/>
        <a:lstStyle/>
        <a:p>
          <a:r>
            <a:rPr lang="en-US" dirty="0" smtClean="0"/>
            <a:t>Improve smaller models by merging data sets and exploiting Mini-CRISP provided</a:t>
          </a:r>
          <a:r>
            <a:rPr lang="en-US" baseline="0" dirty="0" smtClean="0"/>
            <a:t> insights</a:t>
          </a:r>
        </a:p>
      </dgm:t>
    </dgm:pt>
    <dgm:pt modelId="{3D529A1D-6F2B-B644-9AC9-8BC2E38DD2F9}" type="parTrans" cxnId="{28ED8B59-DC0C-4F49-A15F-0B365E40E329}">
      <dgm:prSet/>
      <dgm:spPr/>
      <dgm:t>
        <a:bodyPr/>
        <a:lstStyle/>
        <a:p>
          <a:endParaRPr lang="en-US"/>
        </a:p>
      </dgm:t>
    </dgm:pt>
    <dgm:pt modelId="{8F653FD3-76D3-F240-9F81-C53E3623F21B}" type="sibTrans" cxnId="{28ED8B59-DC0C-4F49-A15F-0B365E40E329}">
      <dgm:prSet/>
      <dgm:spPr/>
      <dgm:t>
        <a:bodyPr/>
        <a:lstStyle/>
        <a:p>
          <a:endParaRPr lang="en-US"/>
        </a:p>
      </dgm:t>
    </dgm:pt>
    <dgm:pt modelId="{AAD21A6D-798B-0F47-BE8B-B473DCE81BDC}">
      <dgm:prSet phldrT="[Text]"/>
      <dgm:spPr/>
      <dgm:t>
        <a:bodyPr/>
        <a:lstStyle/>
        <a:p>
          <a:endParaRPr lang="en-US" baseline="0" dirty="0" smtClean="0"/>
        </a:p>
      </dgm:t>
    </dgm:pt>
    <dgm:pt modelId="{A5F0785C-9386-1242-AD84-A5EE8E2078A9}" type="parTrans" cxnId="{1A56D389-590F-B240-B2D2-E1C77F5C905B}">
      <dgm:prSet/>
      <dgm:spPr/>
      <dgm:t>
        <a:bodyPr/>
        <a:lstStyle/>
        <a:p>
          <a:endParaRPr lang="en-US"/>
        </a:p>
      </dgm:t>
    </dgm:pt>
    <dgm:pt modelId="{82E55DCD-CF1D-034F-90E8-90A02AAAE72B}" type="sibTrans" cxnId="{1A56D389-590F-B240-B2D2-E1C77F5C905B}">
      <dgm:prSet/>
      <dgm:spPr/>
      <dgm:t>
        <a:bodyPr/>
        <a:lstStyle/>
        <a:p>
          <a:endParaRPr lang="en-US"/>
        </a:p>
      </dgm:t>
    </dgm:pt>
    <dgm:pt modelId="{35979319-E023-0049-8EF2-51587F5EB4E2}">
      <dgm:prSet phldrT="[Text]"/>
      <dgm:spPr/>
      <dgm:t>
        <a:bodyPr/>
        <a:lstStyle/>
        <a:p>
          <a:r>
            <a:rPr lang="en-US" baseline="0" dirty="0" smtClean="0"/>
            <a:t>Incorporate outside data to improve models</a:t>
          </a:r>
        </a:p>
      </dgm:t>
    </dgm:pt>
    <dgm:pt modelId="{2AC3133B-1545-104C-A4B5-9E05D7A7F8C2}" type="parTrans" cxnId="{D2E2A524-197C-CF4B-A616-4E5498769A4D}">
      <dgm:prSet/>
      <dgm:spPr/>
      <dgm:t>
        <a:bodyPr/>
        <a:lstStyle/>
        <a:p>
          <a:endParaRPr lang="en-US"/>
        </a:p>
      </dgm:t>
    </dgm:pt>
    <dgm:pt modelId="{609D4920-B7B6-B04A-AB7E-A1894AD228BF}" type="sibTrans" cxnId="{D2E2A524-197C-CF4B-A616-4E5498769A4D}">
      <dgm:prSet/>
      <dgm:spPr/>
      <dgm:t>
        <a:bodyPr/>
        <a:lstStyle/>
        <a:p>
          <a:endParaRPr lang="en-US"/>
        </a:p>
      </dgm:t>
    </dgm:pt>
    <dgm:pt modelId="{4E49072E-2A96-7341-B795-55B642E78C3A}">
      <dgm:prSet custT="1"/>
      <dgm:spPr/>
      <dgm:t>
        <a:bodyPr/>
        <a:lstStyle/>
        <a:p>
          <a:r>
            <a:rPr lang="en-US" sz="2000" dirty="0" smtClean="0"/>
            <a:t>Merge</a:t>
          </a:r>
          <a:endParaRPr lang="en-US" sz="2000" dirty="0"/>
        </a:p>
      </dgm:t>
    </dgm:pt>
    <dgm:pt modelId="{45F66E07-05B5-D942-A9A3-D992718DBD4B}" type="parTrans" cxnId="{47F54F27-AEE9-034E-B403-A9D822F688EE}">
      <dgm:prSet/>
      <dgm:spPr/>
      <dgm:t>
        <a:bodyPr/>
        <a:lstStyle/>
        <a:p>
          <a:endParaRPr lang="en-US"/>
        </a:p>
      </dgm:t>
    </dgm:pt>
    <dgm:pt modelId="{A3013167-2508-A847-AE36-1E9067AA8CD7}" type="sibTrans" cxnId="{47F54F27-AEE9-034E-B403-A9D822F688EE}">
      <dgm:prSet/>
      <dgm:spPr/>
      <dgm:t>
        <a:bodyPr/>
        <a:lstStyle/>
        <a:p>
          <a:endParaRPr lang="en-US"/>
        </a:p>
      </dgm:t>
    </dgm:pt>
    <dgm:pt modelId="{DB1F1E84-CB56-E044-994B-73C76FE8EF1F}">
      <dgm:prSet/>
      <dgm:spPr/>
      <dgm:t>
        <a:bodyPr/>
        <a:lstStyle/>
        <a:p>
          <a:r>
            <a:rPr lang="en-US" dirty="0" smtClean="0"/>
            <a:t>Build a larger sales model utilizing all previously work </a:t>
          </a:r>
          <a:endParaRPr lang="en-US" dirty="0"/>
        </a:p>
      </dgm:t>
    </dgm:pt>
    <dgm:pt modelId="{FD074FFE-500B-2F43-B1C6-F091EE433C77}" type="parTrans" cxnId="{5432D646-19C6-BC46-972B-6801697E4DC5}">
      <dgm:prSet/>
      <dgm:spPr/>
      <dgm:t>
        <a:bodyPr/>
        <a:lstStyle/>
        <a:p>
          <a:endParaRPr lang="en-US"/>
        </a:p>
      </dgm:t>
    </dgm:pt>
    <dgm:pt modelId="{107E43AA-216C-7B45-BD03-11B090696CE3}" type="sibTrans" cxnId="{5432D646-19C6-BC46-972B-6801697E4DC5}">
      <dgm:prSet/>
      <dgm:spPr/>
      <dgm:t>
        <a:bodyPr/>
        <a:lstStyle/>
        <a:p>
          <a:endParaRPr lang="en-US"/>
        </a:p>
      </dgm:t>
    </dgm:pt>
    <dgm:pt modelId="{209AEAE2-1BFE-6149-98D0-75187C83C1C8}">
      <dgm:prSet/>
      <dgm:spPr/>
      <dgm:t>
        <a:bodyPr/>
        <a:lstStyle/>
        <a:p>
          <a:endParaRPr lang="en-US" dirty="0"/>
        </a:p>
      </dgm:t>
    </dgm:pt>
    <dgm:pt modelId="{41E85FD6-3A49-CC41-9A9F-6C9F02009C39}" type="parTrans" cxnId="{4DB04F18-3522-184B-AEDC-4FE36567F72F}">
      <dgm:prSet/>
      <dgm:spPr/>
      <dgm:t>
        <a:bodyPr/>
        <a:lstStyle/>
        <a:p>
          <a:endParaRPr lang="en-US"/>
        </a:p>
      </dgm:t>
    </dgm:pt>
    <dgm:pt modelId="{16FDB1C1-866A-164A-BA9F-ADB504B3FAA2}" type="sibTrans" cxnId="{4DB04F18-3522-184B-AEDC-4FE36567F72F}">
      <dgm:prSet/>
      <dgm:spPr/>
      <dgm:t>
        <a:bodyPr/>
        <a:lstStyle/>
        <a:p>
          <a:endParaRPr lang="en-US"/>
        </a:p>
      </dgm:t>
    </dgm:pt>
    <dgm:pt modelId="{9E83D144-8E85-6344-AFCE-845758D503B6}">
      <dgm:prSet phldrT="[Text]"/>
      <dgm:spPr/>
      <dgm:t>
        <a:bodyPr/>
        <a:lstStyle/>
        <a:p>
          <a:endParaRPr lang="en-US" dirty="0"/>
        </a:p>
      </dgm:t>
    </dgm:pt>
    <dgm:pt modelId="{A1E91E5A-7300-FF4F-AC14-D0FA9D10FE7A}" type="parTrans" cxnId="{C25488CD-DD26-6E48-8446-33A66EDFE91F}">
      <dgm:prSet/>
      <dgm:spPr/>
      <dgm:t>
        <a:bodyPr/>
        <a:lstStyle/>
        <a:p>
          <a:endParaRPr lang="en-US"/>
        </a:p>
      </dgm:t>
    </dgm:pt>
    <dgm:pt modelId="{117668E8-1600-2442-B710-4E5ED55ED899}" type="sibTrans" cxnId="{C25488CD-DD26-6E48-8446-33A66EDFE91F}">
      <dgm:prSet/>
      <dgm:spPr/>
      <dgm:t>
        <a:bodyPr/>
        <a:lstStyle/>
        <a:p>
          <a:endParaRPr lang="en-US"/>
        </a:p>
      </dgm:t>
    </dgm:pt>
    <dgm:pt modelId="{6DFFF4A0-A937-EF48-BC7E-A3CBE1AD10FF}">
      <dgm:prSet phldrT="[Text]"/>
      <dgm:spPr/>
      <dgm:t>
        <a:bodyPr/>
        <a:lstStyle/>
        <a:p>
          <a:r>
            <a:rPr lang="en-US" dirty="0" smtClean="0"/>
            <a:t>Create useful Metadata to track lineage</a:t>
          </a:r>
          <a:endParaRPr lang="en-US" dirty="0"/>
        </a:p>
      </dgm:t>
    </dgm:pt>
    <dgm:pt modelId="{9991D97B-3916-2745-AD65-AABB76800435}" type="parTrans" cxnId="{5979BF83-39AE-4046-8BE4-91ADD201F7FA}">
      <dgm:prSet/>
      <dgm:spPr/>
      <dgm:t>
        <a:bodyPr/>
        <a:lstStyle/>
        <a:p>
          <a:endParaRPr lang="en-US"/>
        </a:p>
      </dgm:t>
    </dgm:pt>
    <dgm:pt modelId="{629EAFB4-F138-5647-96A8-DD48A59B2A69}" type="sibTrans" cxnId="{5979BF83-39AE-4046-8BE4-91ADD201F7FA}">
      <dgm:prSet/>
      <dgm:spPr/>
      <dgm:t>
        <a:bodyPr/>
        <a:lstStyle/>
        <a:p>
          <a:endParaRPr lang="en-US"/>
        </a:p>
      </dgm:t>
    </dgm:pt>
    <dgm:pt modelId="{E12A30AE-1FFF-E64A-BE4C-E53A147EAD25}">
      <dgm:prSet phldrT="[Text]"/>
      <dgm:spPr/>
      <dgm:t>
        <a:bodyPr/>
        <a:lstStyle/>
        <a:p>
          <a:endParaRPr lang="en-US" dirty="0"/>
        </a:p>
      </dgm:t>
    </dgm:pt>
    <dgm:pt modelId="{9BCD3D12-2158-E14B-844D-3A5A85F86951}" type="parTrans" cxnId="{B5159D0D-192B-3C44-815B-4BAD47C6AF44}">
      <dgm:prSet/>
      <dgm:spPr/>
      <dgm:t>
        <a:bodyPr/>
        <a:lstStyle/>
        <a:p>
          <a:endParaRPr lang="en-US"/>
        </a:p>
      </dgm:t>
    </dgm:pt>
    <dgm:pt modelId="{5C5F0A33-85CD-E041-8A4A-BBE0B671BBE4}" type="sibTrans" cxnId="{B5159D0D-192B-3C44-815B-4BAD47C6AF44}">
      <dgm:prSet/>
      <dgm:spPr/>
      <dgm:t>
        <a:bodyPr/>
        <a:lstStyle/>
        <a:p>
          <a:endParaRPr lang="en-US"/>
        </a:p>
      </dgm:t>
    </dgm:pt>
    <dgm:pt modelId="{F9561BFE-ADB7-304F-911E-295AA07E2535}">
      <dgm:prSet phldrT="[Text]"/>
      <dgm:spPr/>
      <dgm:t>
        <a:bodyPr/>
        <a:lstStyle/>
        <a:p>
          <a:endParaRPr lang="en-US" dirty="0"/>
        </a:p>
      </dgm:t>
    </dgm:pt>
    <dgm:pt modelId="{EFE97446-C0A3-BE43-BD87-D32EA290A7E7}" type="parTrans" cxnId="{AB97C727-FEB5-6645-BC3C-A607C2606915}">
      <dgm:prSet/>
      <dgm:spPr/>
      <dgm:t>
        <a:bodyPr/>
        <a:lstStyle/>
        <a:p>
          <a:endParaRPr lang="en-US"/>
        </a:p>
      </dgm:t>
    </dgm:pt>
    <dgm:pt modelId="{1CEAB19C-AECA-024A-BF34-2C3D59CFE9C9}" type="sibTrans" cxnId="{AB97C727-FEB5-6645-BC3C-A607C2606915}">
      <dgm:prSet/>
      <dgm:spPr/>
      <dgm:t>
        <a:bodyPr/>
        <a:lstStyle/>
        <a:p>
          <a:endParaRPr lang="en-US"/>
        </a:p>
      </dgm:t>
    </dgm:pt>
    <dgm:pt modelId="{11F8E5D8-E9EA-3B47-9EC3-559214FE6E0A}" type="pres">
      <dgm:prSet presAssocID="{F3313BF9-DBD8-2940-93F1-B840D79C1F8E}" presName="linearFlow" presStyleCnt="0">
        <dgm:presLayoutVars>
          <dgm:dir/>
          <dgm:animLvl val="lvl"/>
          <dgm:resizeHandles val="exact"/>
        </dgm:presLayoutVars>
      </dgm:prSet>
      <dgm:spPr/>
      <dgm:t>
        <a:bodyPr/>
        <a:lstStyle/>
        <a:p>
          <a:endParaRPr lang="en-US"/>
        </a:p>
      </dgm:t>
    </dgm:pt>
    <dgm:pt modelId="{00DB5EFB-4F5B-2741-92F0-00620806CC69}" type="pres">
      <dgm:prSet presAssocID="{9B369ADB-81A1-564C-817A-A7F02035660A}" presName="composite" presStyleCnt="0"/>
      <dgm:spPr/>
    </dgm:pt>
    <dgm:pt modelId="{ACF96F44-0F11-C140-9D35-27CCD379305F}" type="pres">
      <dgm:prSet presAssocID="{9B369ADB-81A1-564C-817A-A7F02035660A}" presName="parTx" presStyleLbl="node1" presStyleIdx="0" presStyleCnt="4">
        <dgm:presLayoutVars>
          <dgm:chMax val="0"/>
          <dgm:chPref val="0"/>
          <dgm:bulletEnabled val="1"/>
        </dgm:presLayoutVars>
      </dgm:prSet>
      <dgm:spPr/>
      <dgm:t>
        <a:bodyPr/>
        <a:lstStyle/>
        <a:p>
          <a:endParaRPr lang="en-US"/>
        </a:p>
      </dgm:t>
    </dgm:pt>
    <dgm:pt modelId="{E0E6A37A-AD13-FA45-ABB6-EB7316BADC73}" type="pres">
      <dgm:prSet presAssocID="{9B369ADB-81A1-564C-817A-A7F02035660A}" presName="parSh" presStyleLbl="node1" presStyleIdx="0" presStyleCnt="4" custScaleX="121517" custScaleY="123762" custLinFactNeighborY="-11200"/>
      <dgm:spPr/>
      <dgm:t>
        <a:bodyPr/>
        <a:lstStyle/>
        <a:p>
          <a:endParaRPr lang="en-US"/>
        </a:p>
      </dgm:t>
    </dgm:pt>
    <dgm:pt modelId="{261D6474-67E3-F147-8AEF-6DB2B7525C56}" type="pres">
      <dgm:prSet presAssocID="{9B369ADB-81A1-564C-817A-A7F02035660A}" presName="desTx" presStyleLbl="fgAcc1" presStyleIdx="0" presStyleCnt="4" custScaleX="127165" custScaleY="104365">
        <dgm:presLayoutVars>
          <dgm:bulletEnabled val="1"/>
        </dgm:presLayoutVars>
      </dgm:prSet>
      <dgm:spPr/>
      <dgm:t>
        <a:bodyPr/>
        <a:lstStyle/>
        <a:p>
          <a:endParaRPr lang="en-US"/>
        </a:p>
      </dgm:t>
    </dgm:pt>
    <dgm:pt modelId="{F7F67F09-EE23-2343-BD29-74FADB30CFAE}" type="pres">
      <dgm:prSet presAssocID="{2093FBE8-B10D-2D4C-9824-20811A3BECB1}" presName="sibTrans" presStyleLbl="sibTrans2D1" presStyleIdx="0" presStyleCnt="3" custScaleX="121517" custScaleY="123762" custLinFactNeighborY="-17000"/>
      <dgm:spPr/>
      <dgm:t>
        <a:bodyPr/>
        <a:lstStyle/>
        <a:p>
          <a:endParaRPr lang="en-US"/>
        </a:p>
      </dgm:t>
    </dgm:pt>
    <dgm:pt modelId="{B4297CCE-ECEC-674C-8D2F-DF237582C57E}" type="pres">
      <dgm:prSet presAssocID="{2093FBE8-B10D-2D4C-9824-20811A3BECB1}" presName="connTx" presStyleLbl="sibTrans2D1" presStyleIdx="0" presStyleCnt="3"/>
      <dgm:spPr/>
      <dgm:t>
        <a:bodyPr/>
        <a:lstStyle/>
        <a:p>
          <a:endParaRPr lang="en-US"/>
        </a:p>
      </dgm:t>
    </dgm:pt>
    <dgm:pt modelId="{D2964D02-C3EF-CB48-83EF-58C452DB02AD}" type="pres">
      <dgm:prSet presAssocID="{9EAAE3A0-454D-B149-9AE5-F7FF640833FB}" presName="composite" presStyleCnt="0"/>
      <dgm:spPr/>
    </dgm:pt>
    <dgm:pt modelId="{57A3FB5B-C29D-574F-B30F-E387EEC1E97A}" type="pres">
      <dgm:prSet presAssocID="{9EAAE3A0-454D-B149-9AE5-F7FF640833FB}" presName="parTx" presStyleLbl="node1" presStyleIdx="0" presStyleCnt="4">
        <dgm:presLayoutVars>
          <dgm:chMax val="0"/>
          <dgm:chPref val="0"/>
          <dgm:bulletEnabled val="1"/>
        </dgm:presLayoutVars>
      </dgm:prSet>
      <dgm:spPr/>
      <dgm:t>
        <a:bodyPr/>
        <a:lstStyle/>
        <a:p>
          <a:endParaRPr lang="en-US"/>
        </a:p>
      </dgm:t>
    </dgm:pt>
    <dgm:pt modelId="{F375E20F-16B5-4F45-B81D-4DED2DBC850B}" type="pres">
      <dgm:prSet presAssocID="{9EAAE3A0-454D-B149-9AE5-F7FF640833FB}" presName="parSh" presStyleLbl="node1" presStyleIdx="1" presStyleCnt="4" custScaleX="121517" custScaleY="123762" custLinFactNeighborY="-11200"/>
      <dgm:spPr/>
      <dgm:t>
        <a:bodyPr/>
        <a:lstStyle/>
        <a:p>
          <a:endParaRPr lang="en-US"/>
        </a:p>
      </dgm:t>
    </dgm:pt>
    <dgm:pt modelId="{C6FA11BD-DCDE-4642-9765-B4AA0DB6FC1B}" type="pres">
      <dgm:prSet presAssocID="{9EAAE3A0-454D-B149-9AE5-F7FF640833FB}" presName="desTx" presStyleLbl="fgAcc1" presStyleIdx="1" presStyleCnt="4" custScaleX="127165" custScaleY="104365">
        <dgm:presLayoutVars>
          <dgm:bulletEnabled val="1"/>
        </dgm:presLayoutVars>
      </dgm:prSet>
      <dgm:spPr/>
      <dgm:t>
        <a:bodyPr/>
        <a:lstStyle/>
        <a:p>
          <a:endParaRPr lang="en-US"/>
        </a:p>
      </dgm:t>
    </dgm:pt>
    <dgm:pt modelId="{12041BA4-ED2C-F843-BD8D-87A40B620855}" type="pres">
      <dgm:prSet presAssocID="{E4EA57EB-71E6-C744-A707-62FB4A624398}" presName="sibTrans" presStyleLbl="sibTrans2D1" presStyleIdx="1" presStyleCnt="3" custScaleX="121517" custScaleY="123762" custLinFactNeighborY="-17000"/>
      <dgm:spPr/>
      <dgm:t>
        <a:bodyPr/>
        <a:lstStyle/>
        <a:p>
          <a:endParaRPr lang="en-US"/>
        </a:p>
      </dgm:t>
    </dgm:pt>
    <dgm:pt modelId="{0C61BFAA-2B11-B248-A4C9-5384D33642DE}" type="pres">
      <dgm:prSet presAssocID="{E4EA57EB-71E6-C744-A707-62FB4A624398}" presName="connTx" presStyleLbl="sibTrans2D1" presStyleIdx="1" presStyleCnt="3"/>
      <dgm:spPr/>
      <dgm:t>
        <a:bodyPr/>
        <a:lstStyle/>
        <a:p>
          <a:endParaRPr lang="en-US"/>
        </a:p>
      </dgm:t>
    </dgm:pt>
    <dgm:pt modelId="{EAA1D51D-351B-8845-8DBC-1BEDD3CB08F3}" type="pres">
      <dgm:prSet presAssocID="{CE382CF1-16B5-E642-A14B-9B72B088A6A0}" presName="composite" presStyleCnt="0"/>
      <dgm:spPr/>
    </dgm:pt>
    <dgm:pt modelId="{8403DB7A-2C95-E444-8472-CBF5819A5940}" type="pres">
      <dgm:prSet presAssocID="{CE382CF1-16B5-E642-A14B-9B72B088A6A0}" presName="parTx" presStyleLbl="node1" presStyleIdx="1" presStyleCnt="4">
        <dgm:presLayoutVars>
          <dgm:chMax val="0"/>
          <dgm:chPref val="0"/>
          <dgm:bulletEnabled val="1"/>
        </dgm:presLayoutVars>
      </dgm:prSet>
      <dgm:spPr/>
      <dgm:t>
        <a:bodyPr/>
        <a:lstStyle/>
        <a:p>
          <a:endParaRPr lang="en-US"/>
        </a:p>
      </dgm:t>
    </dgm:pt>
    <dgm:pt modelId="{EDD8BC75-A16E-8A47-B532-CB2FE4FECBBD}" type="pres">
      <dgm:prSet presAssocID="{CE382CF1-16B5-E642-A14B-9B72B088A6A0}" presName="parSh" presStyleLbl="node1" presStyleIdx="2" presStyleCnt="4" custScaleX="121517" custScaleY="123762" custLinFactNeighborY="-11200"/>
      <dgm:spPr/>
      <dgm:t>
        <a:bodyPr/>
        <a:lstStyle/>
        <a:p>
          <a:endParaRPr lang="en-US"/>
        </a:p>
      </dgm:t>
    </dgm:pt>
    <dgm:pt modelId="{BECD5C7E-73E5-DF4D-9165-E1EEBC7FA5D4}" type="pres">
      <dgm:prSet presAssocID="{CE382CF1-16B5-E642-A14B-9B72B088A6A0}" presName="desTx" presStyleLbl="fgAcc1" presStyleIdx="2" presStyleCnt="4" custScaleX="127165" custScaleY="104365">
        <dgm:presLayoutVars>
          <dgm:bulletEnabled val="1"/>
        </dgm:presLayoutVars>
      </dgm:prSet>
      <dgm:spPr/>
      <dgm:t>
        <a:bodyPr/>
        <a:lstStyle/>
        <a:p>
          <a:endParaRPr lang="en-US"/>
        </a:p>
      </dgm:t>
    </dgm:pt>
    <dgm:pt modelId="{D65CA6CD-7EB0-FB42-BFD4-73BA3EFE5F5D}" type="pres">
      <dgm:prSet presAssocID="{BD191F1E-3E9E-1541-AAD1-328E5BEE20F9}" presName="sibTrans" presStyleLbl="sibTrans2D1" presStyleIdx="2" presStyleCnt="3" custScaleX="121517" custScaleY="123762" custLinFactNeighborY="-17000"/>
      <dgm:spPr/>
      <dgm:t>
        <a:bodyPr/>
        <a:lstStyle/>
        <a:p>
          <a:endParaRPr lang="en-US"/>
        </a:p>
      </dgm:t>
    </dgm:pt>
    <dgm:pt modelId="{69B3A759-14B5-D54F-BB1F-24780EA83B18}" type="pres">
      <dgm:prSet presAssocID="{BD191F1E-3E9E-1541-AAD1-328E5BEE20F9}" presName="connTx" presStyleLbl="sibTrans2D1" presStyleIdx="2" presStyleCnt="3"/>
      <dgm:spPr/>
      <dgm:t>
        <a:bodyPr/>
        <a:lstStyle/>
        <a:p>
          <a:endParaRPr lang="en-US"/>
        </a:p>
      </dgm:t>
    </dgm:pt>
    <dgm:pt modelId="{652C0D76-9D44-3C4D-A3FF-936BAA8F92EF}" type="pres">
      <dgm:prSet presAssocID="{4E49072E-2A96-7341-B795-55B642E78C3A}" presName="composite" presStyleCnt="0"/>
      <dgm:spPr/>
    </dgm:pt>
    <dgm:pt modelId="{F2A91A23-F5D5-B54E-BCDE-C04451C2D472}" type="pres">
      <dgm:prSet presAssocID="{4E49072E-2A96-7341-B795-55B642E78C3A}" presName="parTx" presStyleLbl="node1" presStyleIdx="2" presStyleCnt="4">
        <dgm:presLayoutVars>
          <dgm:chMax val="0"/>
          <dgm:chPref val="0"/>
          <dgm:bulletEnabled val="1"/>
        </dgm:presLayoutVars>
      </dgm:prSet>
      <dgm:spPr/>
      <dgm:t>
        <a:bodyPr/>
        <a:lstStyle/>
        <a:p>
          <a:endParaRPr lang="en-US"/>
        </a:p>
      </dgm:t>
    </dgm:pt>
    <dgm:pt modelId="{D0BD8A5F-8D7D-174D-A74F-4D618B16E1C0}" type="pres">
      <dgm:prSet presAssocID="{4E49072E-2A96-7341-B795-55B642E78C3A}" presName="parSh" presStyleLbl="node1" presStyleIdx="3" presStyleCnt="4" custScaleX="121517" custScaleY="123762" custLinFactNeighborY="-11200"/>
      <dgm:spPr/>
      <dgm:t>
        <a:bodyPr/>
        <a:lstStyle/>
        <a:p>
          <a:endParaRPr lang="en-US"/>
        </a:p>
      </dgm:t>
    </dgm:pt>
    <dgm:pt modelId="{F65C8832-53B6-054B-A2BB-0C7D524F2C28}" type="pres">
      <dgm:prSet presAssocID="{4E49072E-2A96-7341-B795-55B642E78C3A}" presName="desTx" presStyleLbl="fgAcc1" presStyleIdx="3" presStyleCnt="4" custScaleX="127165" custScaleY="104365">
        <dgm:presLayoutVars>
          <dgm:bulletEnabled val="1"/>
        </dgm:presLayoutVars>
      </dgm:prSet>
      <dgm:spPr/>
      <dgm:t>
        <a:bodyPr/>
        <a:lstStyle/>
        <a:p>
          <a:endParaRPr lang="en-US"/>
        </a:p>
      </dgm:t>
    </dgm:pt>
  </dgm:ptLst>
  <dgm:cxnLst>
    <dgm:cxn modelId="{28ED8B59-DC0C-4F49-A15F-0B365E40E329}" srcId="{CE382CF1-16B5-E642-A14B-9B72B088A6A0}" destId="{96DF3A74-93E9-454E-9E6B-B7D7D320E944}" srcOrd="0" destOrd="0" parTransId="{3D529A1D-6F2B-B644-9AC9-8BC2E38DD2F9}" sibTransId="{8F653FD3-76D3-F240-9F81-C53E3623F21B}"/>
    <dgm:cxn modelId="{FF2F17F7-4C0E-5645-AD49-798079800083}" type="presOf" srcId="{9EAAE3A0-454D-B149-9AE5-F7FF640833FB}" destId="{F375E20F-16B5-4F45-B81D-4DED2DBC850B}" srcOrd="1" destOrd="0" presId="urn:microsoft.com/office/officeart/2005/8/layout/process3"/>
    <dgm:cxn modelId="{AE64651B-6E2F-144B-95C3-1ECEE9D8B55C}" type="presOf" srcId="{9B369ADB-81A1-564C-817A-A7F02035660A}" destId="{E0E6A37A-AD13-FA45-ABB6-EB7316BADC73}" srcOrd="1" destOrd="0" presId="urn:microsoft.com/office/officeart/2005/8/layout/process3"/>
    <dgm:cxn modelId="{2B42BAF6-BBC5-F743-A645-E2C06A719287}" srcId="{9EAAE3A0-454D-B149-9AE5-F7FF640833FB}" destId="{4081EC8C-8564-ED4F-B48B-BF976F2C1CFF}" srcOrd="2" destOrd="0" parTransId="{B3E5AA8E-0D9D-7A4D-9030-3EAB7C28AC17}" sibTransId="{912316C6-1352-F14A-A432-03516B9B902E}"/>
    <dgm:cxn modelId="{42D7B314-700B-B946-ABF5-D9D17732BBCE}" type="presOf" srcId="{E12A30AE-1FFF-E64A-BE4C-E53A147EAD25}" destId="{261D6474-67E3-F147-8AEF-6DB2B7525C56}" srcOrd="0" destOrd="3" presId="urn:microsoft.com/office/officeart/2005/8/layout/process3"/>
    <dgm:cxn modelId="{54D54139-80A6-1E4E-B987-46C6E0940C59}" type="presOf" srcId="{96DF3A74-93E9-454E-9E6B-B7D7D320E944}" destId="{BECD5C7E-73E5-DF4D-9165-E1EEBC7FA5D4}" srcOrd="0" destOrd="0" presId="urn:microsoft.com/office/officeart/2005/8/layout/process3"/>
    <dgm:cxn modelId="{7D14AAF3-FD49-9A40-9712-F5D3EF61368F}" type="presOf" srcId="{F3313BF9-DBD8-2940-93F1-B840D79C1F8E}" destId="{11F8E5D8-E9EA-3B47-9EC3-559214FE6E0A}" srcOrd="0" destOrd="0" presId="urn:microsoft.com/office/officeart/2005/8/layout/process3"/>
    <dgm:cxn modelId="{C8CE9D11-5D24-3E41-B780-DFA567BAB9D2}" srcId="{9EAAE3A0-454D-B149-9AE5-F7FF640833FB}" destId="{7D04C596-2093-8F49-9D73-4FB8FD5C04AA}" srcOrd="0" destOrd="0" parTransId="{77116D4A-1DFA-6A48-BF7A-AEBED15CB383}" sibTransId="{1317FFEC-A443-D646-8353-6FD57376A447}"/>
    <dgm:cxn modelId="{0CE12237-ECB2-2D4A-9374-2C313B9DE759}" type="presOf" srcId="{26269D88-AE26-F34C-B6FA-9414FB64B4EC}" destId="{261D6474-67E3-F147-8AEF-6DB2B7525C56}" srcOrd="0" destOrd="0" presId="urn:microsoft.com/office/officeart/2005/8/layout/process3"/>
    <dgm:cxn modelId="{AB97C727-FEB5-6645-BC3C-A607C2606915}" srcId="{9B369ADB-81A1-564C-817A-A7F02035660A}" destId="{F9561BFE-ADB7-304F-911E-295AA07E2535}" srcOrd="5" destOrd="0" parTransId="{EFE97446-C0A3-BE43-BD87-D32EA290A7E7}" sibTransId="{1CEAB19C-AECA-024A-BF34-2C3D59CFE9C9}"/>
    <dgm:cxn modelId="{0BC6C008-5214-0B44-978B-B4F8725B5B36}" type="presOf" srcId="{DB1F1E84-CB56-E044-994B-73C76FE8EF1F}" destId="{F65C8832-53B6-054B-A2BB-0C7D524F2C28}" srcOrd="0" destOrd="0" presId="urn:microsoft.com/office/officeart/2005/8/layout/process3"/>
    <dgm:cxn modelId="{CE0F3B05-B9F7-8347-97CA-F57483B45A4D}" type="presOf" srcId="{6DFFF4A0-A937-EF48-BC7E-A3CBE1AD10FF}" destId="{261D6474-67E3-F147-8AEF-6DB2B7525C56}" srcOrd="0" destOrd="4" presId="urn:microsoft.com/office/officeart/2005/8/layout/process3"/>
    <dgm:cxn modelId="{942D06E7-E255-6F46-A65C-3F4CD9967F99}" type="presOf" srcId="{E4EA57EB-71E6-C744-A707-62FB4A624398}" destId="{12041BA4-ED2C-F843-BD8D-87A40B620855}" srcOrd="0" destOrd="0" presId="urn:microsoft.com/office/officeart/2005/8/layout/process3"/>
    <dgm:cxn modelId="{73A27F94-358D-B14F-83FD-C451DA2E3AAD}" type="presOf" srcId="{BD191F1E-3E9E-1541-AAD1-328E5BEE20F9}" destId="{D65CA6CD-7EB0-FB42-BFD4-73BA3EFE5F5D}" srcOrd="0" destOrd="0" presId="urn:microsoft.com/office/officeart/2005/8/layout/process3"/>
    <dgm:cxn modelId="{4AB5CB7E-688C-2E4B-BFEC-7D6B413FA533}" srcId="{F3313BF9-DBD8-2940-93F1-B840D79C1F8E}" destId="{9B369ADB-81A1-564C-817A-A7F02035660A}" srcOrd="0" destOrd="0" parTransId="{AC688CAB-2424-844E-84CE-C8DA0BC0AC90}" sibTransId="{2093FBE8-B10D-2D4C-9824-20811A3BECB1}"/>
    <dgm:cxn modelId="{3D9117B6-B169-D64A-8374-023559749282}" type="presOf" srcId="{7D04C596-2093-8F49-9D73-4FB8FD5C04AA}" destId="{C6FA11BD-DCDE-4642-9765-B4AA0DB6FC1B}" srcOrd="0" destOrd="0" presId="urn:microsoft.com/office/officeart/2005/8/layout/process3"/>
    <dgm:cxn modelId="{D2E2A524-197C-CF4B-A616-4E5498769A4D}" srcId="{CE382CF1-16B5-E642-A14B-9B72B088A6A0}" destId="{35979319-E023-0049-8EF2-51587F5EB4E2}" srcOrd="2" destOrd="0" parTransId="{2AC3133B-1545-104C-A4B5-9E05D7A7F8C2}" sibTransId="{609D4920-B7B6-B04A-AB7E-A1894AD228BF}"/>
    <dgm:cxn modelId="{35BC555B-DE77-7246-B640-48B88E7FA70F}" type="presOf" srcId="{9EAAE3A0-454D-B149-9AE5-F7FF640833FB}" destId="{57A3FB5B-C29D-574F-B30F-E387EEC1E97A}" srcOrd="0" destOrd="0" presId="urn:microsoft.com/office/officeart/2005/8/layout/process3"/>
    <dgm:cxn modelId="{B5159D0D-192B-3C44-815B-4BAD47C6AF44}" srcId="{9B369ADB-81A1-564C-817A-A7F02035660A}" destId="{E12A30AE-1FFF-E64A-BE4C-E53A147EAD25}" srcOrd="3" destOrd="0" parTransId="{9BCD3D12-2158-E14B-844D-3A5A85F86951}" sibTransId="{5C5F0A33-85CD-E041-8A4A-BBE0B671BBE4}"/>
    <dgm:cxn modelId="{1D2F7B8F-5ABF-A942-8B4B-1285CD3F7F43}" srcId="{F3313BF9-DBD8-2940-93F1-B840D79C1F8E}" destId="{9EAAE3A0-454D-B149-9AE5-F7FF640833FB}" srcOrd="1" destOrd="0" parTransId="{E019E5A0-4064-2B46-A40E-07FC11A98F7B}" sibTransId="{E4EA57EB-71E6-C744-A707-62FB4A624398}"/>
    <dgm:cxn modelId="{BC3CF3A6-8F58-4444-913C-AEB26FBAE033}" type="presOf" srcId="{CE382CF1-16B5-E642-A14B-9B72B088A6A0}" destId="{EDD8BC75-A16E-8A47-B532-CB2FE4FECBBD}" srcOrd="1" destOrd="0" presId="urn:microsoft.com/office/officeart/2005/8/layout/process3"/>
    <dgm:cxn modelId="{4DB04F18-3522-184B-AEDC-4FE36567F72F}" srcId="{4E49072E-2A96-7341-B795-55B642E78C3A}" destId="{209AEAE2-1BFE-6149-98D0-75187C83C1C8}" srcOrd="1" destOrd="0" parTransId="{41E85FD6-3A49-CC41-9A9F-6C9F02009C39}" sibTransId="{16FDB1C1-866A-164A-BA9F-ADB504B3FAA2}"/>
    <dgm:cxn modelId="{40D0B7F0-39DF-9E4F-900B-F1CC49FA1E51}" type="presOf" srcId="{B1BA2450-B49F-4446-A3DD-88D4E04D0F7F}" destId="{261D6474-67E3-F147-8AEF-6DB2B7525C56}" srcOrd="0" destOrd="6" presId="urn:microsoft.com/office/officeart/2005/8/layout/process3"/>
    <dgm:cxn modelId="{B02CFCC1-16A7-F447-AE13-88AE91E188C1}" type="presOf" srcId="{4E49072E-2A96-7341-B795-55B642E78C3A}" destId="{F2A91A23-F5D5-B54E-BCDE-C04451C2D472}" srcOrd="0" destOrd="0" presId="urn:microsoft.com/office/officeart/2005/8/layout/process3"/>
    <dgm:cxn modelId="{5432D646-19C6-BC46-972B-6801697E4DC5}" srcId="{4E49072E-2A96-7341-B795-55B642E78C3A}" destId="{DB1F1E84-CB56-E044-994B-73C76FE8EF1F}" srcOrd="0" destOrd="0" parTransId="{FD074FFE-500B-2F43-B1C6-F091EE433C77}" sibTransId="{107E43AA-216C-7B45-BD03-11B090696CE3}"/>
    <dgm:cxn modelId="{CA07B856-9BF3-414E-AA4C-7C17721679E8}" type="presOf" srcId="{F9561BFE-ADB7-304F-911E-295AA07E2535}" destId="{261D6474-67E3-F147-8AEF-6DB2B7525C56}" srcOrd="0" destOrd="5" presId="urn:microsoft.com/office/officeart/2005/8/layout/process3"/>
    <dgm:cxn modelId="{944AEB33-6318-844C-A399-A1D78CEE39E6}" type="presOf" srcId="{98787E5F-3FC1-CE45-B18E-8B8325E54C48}" destId="{C6FA11BD-DCDE-4642-9765-B4AA0DB6FC1B}" srcOrd="0" destOrd="1" presId="urn:microsoft.com/office/officeart/2005/8/layout/process3"/>
    <dgm:cxn modelId="{343BA97C-7A35-7546-A4AD-6DD508FB2A7A}" srcId="{9B369ADB-81A1-564C-817A-A7F02035660A}" destId="{B1BA2450-B49F-4446-A3DD-88D4E04D0F7F}" srcOrd="6" destOrd="0" parTransId="{9D676CD5-F0A6-B343-9037-FA437AB9DAE2}" sibTransId="{E9C82A6D-EA53-4345-B676-80E10490F359}"/>
    <dgm:cxn modelId="{9DB8046B-7AE8-3F43-B8AB-C5AAA9546874}" type="presOf" srcId="{209AEAE2-1BFE-6149-98D0-75187C83C1C8}" destId="{F65C8832-53B6-054B-A2BB-0C7D524F2C28}" srcOrd="0" destOrd="1" presId="urn:microsoft.com/office/officeart/2005/8/layout/process3"/>
    <dgm:cxn modelId="{FFDFE2AF-0BDC-6A40-8145-D5AE4301D30D}" type="presOf" srcId="{9E83D144-8E85-6344-AFCE-845758D503B6}" destId="{261D6474-67E3-F147-8AEF-6DB2B7525C56}" srcOrd="0" destOrd="1" presId="urn:microsoft.com/office/officeart/2005/8/layout/process3"/>
    <dgm:cxn modelId="{1A56D389-590F-B240-B2D2-E1C77F5C905B}" srcId="{CE382CF1-16B5-E642-A14B-9B72B088A6A0}" destId="{AAD21A6D-798B-0F47-BE8B-B473DCE81BDC}" srcOrd="1" destOrd="0" parTransId="{A5F0785C-9386-1242-AD84-A5EE8E2078A9}" sibTransId="{82E55DCD-CF1D-034F-90E8-90A02AAAE72B}"/>
    <dgm:cxn modelId="{5979BF83-39AE-4046-8BE4-91ADD201F7FA}" srcId="{9B369ADB-81A1-564C-817A-A7F02035660A}" destId="{6DFFF4A0-A937-EF48-BC7E-A3CBE1AD10FF}" srcOrd="4" destOrd="0" parTransId="{9991D97B-3916-2745-AD65-AABB76800435}" sibTransId="{629EAFB4-F138-5647-96A8-DD48A59B2A69}"/>
    <dgm:cxn modelId="{18A4EAEB-9180-1647-A8D3-F1F99C0988DF}" type="presOf" srcId="{35979319-E023-0049-8EF2-51587F5EB4E2}" destId="{BECD5C7E-73E5-DF4D-9165-E1EEBC7FA5D4}" srcOrd="0" destOrd="2" presId="urn:microsoft.com/office/officeart/2005/8/layout/process3"/>
    <dgm:cxn modelId="{47F54F27-AEE9-034E-B403-A9D822F688EE}" srcId="{F3313BF9-DBD8-2940-93F1-B840D79C1F8E}" destId="{4E49072E-2A96-7341-B795-55B642E78C3A}" srcOrd="3" destOrd="0" parTransId="{45F66E07-05B5-D942-A9A3-D992718DBD4B}" sibTransId="{A3013167-2508-A847-AE36-1E9067AA8CD7}"/>
    <dgm:cxn modelId="{124506FD-F201-DD4A-92C4-D4C3CC2B17D8}" srcId="{F3313BF9-DBD8-2940-93F1-B840D79C1F8E}" destId="{CE382CF1-16B5-E642-A14B-9B72B088A6A0}" srcOrd="2" destOrd="0" parTransId="{044A09C7-5D9F-E947-8354-6DBA630FBE7D}" sibTransId="{BD191F1E-3E9E-1541-AAD1-328E5BEE20F9}"/>
    <dgm:cxn modelId="{CBF046E8-A473-9F41-A917-7B25E067C33D}" srcId="{9EAAE3A0-454D-B149-9AE5-F7FF640833FB}" destId="{98787E5F-3FC1-CE45-B18E-8B8325E54C48}" srcOrd="1" destOrd="0" parTransId="{6179D542-F660-2041-8704-3DF76B798D00}" sibTransId="{4167DE01-570C-1749-ACF9-4E2C801AD9B4}"/>
    <dgm:cxn modelId="{32764B98-A811-2241-A9A0-359E9BCC14F3}" type="presOf" srcId="{2093FBE8-B10D-2D4C-9824-20811A3BECB1}" destId="{F7F67F09-EE23-2343-BD29-74FADB30CFAE}" srcOrd="0" destOrd="0" presId="urn:microsoft.com/office/officeart/2005/8/layout/process3"/>
    <dgm:cxn modelId="{44C6551B-F75F-334C-B562-23B3496F0136}" type="presOf" srcId="{BD191F1E-3E9E-1541-AAD1-328E5BEE20F9}" destId="{69B3A759-14B5-D54F-BB1F-24780EA83B18}" srcOrd="1" destOrd="0" presId="urn:microsoft.com/office/officeart/2005/8/layout/process3"/>
    <dgm:cxn modelId="{48E6C3CA-1E49-D940-9CBF-C2DEA0043635}" type="presOf" srcId="{21A7DF09-109D-F44D-9D55-8D31B84F402B}" destId="{261D6474-67E3-F147-8AEF-6DB2B7525C56}" srcOrd="0" destOrd="2" presId="urn:microsoft.com/office/officeart/2005/8/layout/process3"/>
    <dgm:cxn modelId="{B856D47C-D030-6A40-93A7-F81FB7810CD5}" type="presOf" srcId="{4E49072E-2A96-7341-B795-55B642E78C3A}" destId="{D0BD8A5F-8D7D-174D-A74F-4D618B16E1C0}" srcOrd="1" destOrd="0" presId="urn:microsoft.com/office/officeart/2005/8/layout/process3"/>
    <dgm:cxn modelId="{336953F3-2127-A142-9085-529A4CF9D10A}" type="presOf" srcId="{9B369ADB-81A1-564C-817A-A7F02035660A}" destId="{ACF96F44-0F11-C140-9D35-27CCD379305F}" srcOrd="0" destOrd="0" presId="urn:microsoft.com/office/officeart/2005/8/layout/process3"/>
    <dgm:cxn modelId="{055E4C21-8019-5D48-A6D1-53BD1ADCD3DF}" type="presOf" srcId="{CE382CF1-16B5-E642-A14B-9B72B088A6A0}" destId="{8403DB7A-2C95-E444-8472-CBF5819A5940}" srcOrd="0" destOrd="0" presId="urn:microsoft.com/office/officeart/2005/8/layout/process3"/>
    <dgm:cxn modelId="{C25488CD-DD26-6E48-8446-33A66EDFE91F}" srcId="{9B369ADB-81A1-564C-817A-A7F02035660A}" destId="{9E83D144-8E85-6344-AFCE-845758D503B6}" srcOrd="1" destOrd="0" parTransId="{A1E91E5A-7300-FF4F-AC14-D0FA9D10FE7A}" sibTransId="{117668E8-1600-2442-B710-4E5ED55ED899}"/>
    <dgm:cxn modelId="{0894E128-DFF3-C241-BBB0-D906671FB540}" type="presOf" srcId="{4081EC8C-8564-ED4F-B48B-BF976F2C1CFF}" destId="{C6FA11BD-DCDE-4642-9765-B4AA0DB6FC1B}" srcOrd="0" destOrd="2" presId="urn:microsoft.com/office/officeart/2005/8/layout/process3"/>
    <dgm:cxn modelId="{290DD0E1-03B0-4B4C-93FE-66C2299CD2F4}" type="presOf" srcId="{E4EA57EB-71E6-C744-A707-62FB4A624398}" destId="{0C61BFAA-2B11-B248-A4C9-5384D33642DE}" srcOrd="1" destOrd="0" presId="urn:microsoft.com/office/officeart/2005/8/layout/process3"/>
    <dgm:cxn modelId="{6E8901B8-FD5F-3040-9DAC-5F3A4AB66AF2}" type="presOf" srcId="{2093FBE8-B10D-2D4C-9824-20811A3BECB1}" destId="{B4297CCE-ECEC-674C-8D2F-DF237582C57E}" srcOrd="1" destOrd="0" presId="urn:microsoft.com/office/officeart/2005/8/layout/process3"/>
    <dgm:cxn modelId="{5D8BF719-CAF8-C441-B123-B1C5077A2B90}" srcId="{9B369ADB-81A1-564C-817A-A7F02035660A}" destId="{21A7DF09-109D-F44D-9D55-8D31B84F402B}" srcOrd="2" destOrd="0" parTransId="{747A3AF3-C325-574C-9821-189E1CFA7C5D}" sibTransId="{E1E1B3A8-62B4-A140-BEEA-8EFD32059CC8}"/>
    <dgm:cxn modelId="{061B9BA7-CA24-AB43-8FD0-35B617D3F844}" type="presOf" srcId="{AAD21A6D-798B-0F47-BE8B-B473DCE81BDC}" destId="{BECD5C7E-73E5-DF4D-9165-E1EEBC7FA5D4}" srcOrd="0" destOrd="1" presId="urn:microsoft.com/office/officeart/2005/8/layout/process3"/>
    <dgm:cxn modelId="{458FEBC9-7F3A-2B41-A735-45516366EF94}" srcId="{9B369ADB-81A1-564C-817A-A7F02035660A}" destId="{26269D88-AE26-F34C-B6FA-9414FB64B4EC}" srcOrd="0" destOrd="0" parTransId="{BC3D0AD9-D07F-FA40-B3D6-CAA05FBAA187}" sibTransId="{83D002D7-B427-DB42-A9EF-950B48C4DAF2}"/>
    <dgm:cxn modelId="{6B37005C-DC83-5740-88C9-B0600CA31C5B}" type="presParOf" srcId="{11F8E5D8-E9EA-3B47-9EC3-559214FE6E0A}" destId="{00DB5EFB-4F5B-2741-92F0-00620806CC69}" srcOrd="0" destOrd="0" presId="urn:microsoft.com/office/officeart/2005/8/layout/process3"/>
    <dgm:cxn modelId="{B95C217E-C044-C343-9FFD-332DA34CA773}" type="presParOf" srcId="{00DB5EFB-4F5B-2741-92F0-00620806CC69}" destId="{ACF96F44-0F11-C140-9D35-27CCD379305F}" srcOrd="0" destOrd="0" presId="urn:microsoft.com/office/officeart/2005/8/layout/process3"/>
    <dgm:cxn modelId="{B2B59E9B-4A5B-6E4E-8386-41567D5E6914}" type="presParOf" srcId="{00DB5EFB-4F5B-2741-92F0-00620806CC69}" destId="{E0E6A37A-AD13-FA45-ABB6-EB7316BADC73}" srcOrd="1" destOrd="0" presId="urn:microsoft.com/office/officeart/2005/8/layout/process3"/>
    <dgm:cxn modelId="{1FCDF7CB-EF28-CC4D-AE1C-57A0AF2CF742}" type="presParOf" srcId="{00DB5EFB-4F5B-2741-92F0-00620806CC69}" destId="{261D6474-67E3-F147-8AEF-6DB2B7525C56}" srcOrd="2" destOrd="0" presId="urn:microsoft.com/office/officeart/2005/8/layout/process3"/>
    <dgm:cxn modelId="{9A09379D-D28D-0B40-954E-EA809A40C5AC}" type="presParOf" srcId="{11F8E5D8-E9EA-3B47-9EC3-559214FE6E0A}" destId="{F7F67F09-EE23-2343-BD29-74FADB30CFAE}" srcOrd="1" destOrd="0" presId="urn:microsoft.com/office/officeart/2005/8/layout/process3"/>
    <dgm:cxn modelId="{71726FAE-6DC6-2B4A-B715-9DCDE9ED02B3}" type="presParOf" srcId="{F7F67F09-EE23-2343-BD29-74FADB30CFAE}" destId="{B4297CCE-ECEC-674C-8D2F-DF237582C57E}" srcOrd="0" destOrd="0" presId="urn:microsoft.com/office/officeart/2005/8/layout/process3"/>
    <dgm:cxn modelId="{69DD777D-A19E-6646-8C90-4F132CA1423E}" type="presParOf" srcId="{11F8E5D8-E9EA-3B47-9EC3-559214FE6E0A}" destId="{D2964D02-C3EF-CB48-83EF-58C452DB02AD}" srcOrd="2" destOrd="0" presId="urn:microsoft.com/office/officeart/2005/8/layout/process3"/>
    <dgm:cxn modelId="{F8E5E2DC-3245-F449-8E3A-85D7CA68E424}" type="presParOf" srcId="{D2964D02-C3EF-CB48-83EF-58C452DB02AD}" destId="{57A3FB5B-C29D-574F-B30F-E387EEC1E97A}" srcOrd="0" destOrd="0" presId="urn:microsoft.com/office/officeart/2005/8/layout/process3"/>
    <dgm:cxn modelId="{0A73935B-9FDF-D347-9BB8-5FFD8A21E133}" type="presParOf" srcId="{D2964D02-C3EF-CB48-83EF-58C452DB02AD}" destId="{F375E20F-16B5-4F45-B81D-4DED2DBC850B}" srcOrd="1" destOrd="0" presId="urn:microsoft.com/office/officeart/2005/8/layout/process3"/>
    <dgm:cxn modelId="{2EAB3AD5-21AE-084E-971B-29D8ADBFC23C}" type="presParOf" srcId="{D2964D02-C3EF-CB48-83EF-58C452DB02AD}" destId="{C6FA11BD-DCDE-4642-9765-B4AA0DB6FC1B}" srcOrd="2" destOrd="0" presId="urn:microsoft.com/office/officeart/2005/8/layout/process3"/>
    <dgm:cxn modelId="{D5460177-67FA-C44D-B91F-5028DCABF0C0}" type="presParOf" srcId="{11F8E5D8-E9EA-3B47-9EC3-559214FE6E0A}" destId="{12041BA4-ED2C-F843-BD8D-87A40B620855}" srcOrd="3" destOrd="0" presId="urn:microsoft.com/office/officeart/2005/8/layout/process3"/>
    <dgm:cxn modelId="{A9FFACCC-9484-FC45-937C-F444DCD577CC}" type="presParOf" srcId="{12041BA4-ED2C-F843-BD8D-87A40B620855}" destId="{0C61BFAA-2B11-B248-A4C9-5384D33642DE}" srcOrd="0" destOrd="0" presId="urn:microsoft.com/office/officeart/2005/8/layout/process3"/>
    <dgm:cxn modelId="{14ED8F60-9573-1740-93C4-024303E3119D}" type="presParOf" srcId="{11F8E5D8-E9EA-3B47-9EC3-559214FE6E0A}" destId="{EAA1D51D-351B-8845-8DBC-1BEDD3CB08F3}" srcOrd="4" destOrd="0" presId="urn:microsoft.com/office/officeart/2005/8/layout/process3"/>
    <dgm:cxn modelId="{4637A119-BA60-D647-A4D0-9D762BED1DC3}" type="presParOf" srcId="{EAA1D51D-351B-8845-8DBC-1BEDD3CB08F3}" destId="{8403DB7A-2C95-E444-8472-CBF5819A5940}" srcOrd="0" destOrd="0" presId="urn:microsoft.com/office/officeart/2005/8/layout/process3"/>
    <dgm:cxn modelId="{3C0B9A78-CB63-F246-B36C-393BE9D2628A}" type="presParOf" srcId="{EAA1D51D-351B-8845-8DBC-1BEDD3CB08F3}" destId="{EDD8BC75-A16E-8A47-B532-CB2FE4FECBBD}" srcOrd="1" destOrd="0" presId="urn:microsoft.com/office/officeart/2005/8/layout/process3"/>
    <dgm:cxn modelId="{58A87D17-D7BC-D041-993A-47C7E558BF12}" type="presParOf" srcId="{EAA1D51D-351B-8845-8DBC-1BEDD3CB08F3}" destId="{BECD5C7E-73E5-DF4D-9165-E1EEBC7FA5D4}" srcOrd="2" destOrd="0" presId="urn:microsoft.com/office/officeart/2005/8/layout/process3"/>
    <dgm:cxn modelId="{F5DFD426-DE79-3E46-A06A-393C0A7D2609}" type="presParOf" srcId="{11F8E5D8-E9EA-3B47-9EC3-559214FE6E0A}" destId="{D65CA6CD-7EB0-FB42-BFD4-73BA3EFE5F5D}" srcOrd="5" destOrd="0" presId="urn:microsoft.com/office/officeart/2005/8/layout/process3"/>
    <dgm:cxn modelId="{DC0941AA-445D-6F44-817F-2683255DE16E}" type="presParOf" srcId="{D65CA6CD-7EB0-FB42-BFD4-73BA3EFE5F5D}" destId="{69B3A759-14B5-D54F-BB1F-24780EA83B18}" srcOrd="0" destOrd="0" presId="urn:microsoft.com/office/officeart/2005/8/layout/process3"/>
    <dgm:cxn modelId="{38C394D3-637B-7E48-80D9-35185E3FE44B}" type="presParOf" srcId="{11F8E5D8-E9EA-3B47-9EC3-559214FE6E0A}" destId="{652C0D76-9D44-3C4D-A3FF-936BAA8F92EF}" srcOrd="6" destOrd="0" presId="urn:microsoft.com/office/officeart/2005/8/layout/process3"/>
    <dgm:cxn modelId="{D7425B34-B763-734E-9B88-F383CED4F845}" type="presParOf" srcId="{652C0D76-9D44-3C4D-A3FF-936BAA8F92EF}" destId="{F2A91A23-F5D5-B54E-BCDE-C04451C2D472}" srcOrd="0" destOrd="0" presId="urn:microsoft.com/office/officeart/2005/8/layout/process3"/>
    <dgm:cxn modelId="{C86076E8-327A-8942-987C-E3E84BFCF4C5}" type="presParOf" srcId="{652C0D76-9D44-3C4D-A3FF-936BAA8F92EF}" destId="{D0BD8A5F-8D7D-174D-A74F-4D618B16E1C0}" srcOrd="1" destOrd="0" presId="urn:microsoft.com/office/officeart/2005/8/layout/process3"/>
    <dgm:cxn modelId="{98C8AB11-90B9-5A41-B189-16926EC8433D}" type="presParOf" srcId="{652C0D76-9D44-3C4D-A3FF-936BAA8F92EF}" destId="{F65C8832-53B6-054B-A2BB-0C7D524F2C28}"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6"/>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F2BBE171-C299-F84A-AF45-099B9FB001DC}" srcId="{C342DEE3-523F-F042-BEFB-F64A1DCBA45E}" destId="{57E707D1-F904-3C4D-A97D-6344FC1412CE}" srcOrd="5" destOrd="0" parTransId="{35C4A167-B549-0641-BB3E-8676FD9856A0}" sibTransId="{C502865C-5A96-DE48-8F6A-474069216E46}"/>
    <dgm:cxn modelId="{36784185-354A-3D4D-9012-9F185ADE69E0}" srcId="{C342DEE3-523F-F042-BEFB-F64A1DCBA45E}" destId="{6C924822-371E-0743-AFA9-944C89D688C1}" srcOrd="4" destOrd="0" parTransId="{2103148D-D9C9-544C-B4BC-5161440FB982}" sibTransId="{FBD03F35-4A8D-9143-BBCF-051998EFEB7C}"/>
    <dgm:cxn modelId="{AC1B6D78-1ACA-4545-AF88-5850E52918E4}" srcId="{C342DEE3-523F-F042-BEFB-F64A1DCBA45E}" destId="{863EAE21-0F44-0945-BE24-14E4AABC434B}" srcOrd="0" destOrd="0" parTransId="{EA52A9BA-4055-DF4C-B700-7421C53B81CD}" sibTransId="{31727A54-5C06-2D40-97C1-9233089A8746}"/>
    <dgm:cxn modelId="{1E9F67E7-8E1A-D64E-A014-9D0E3F7459B9}" type="presOf" srcId="{863EAE21-0F44-0945-BE24-14E4AABC434B}" destId="{6E009E9B-8246-3F40-8AC3-5B38E276B2E5}" srcOrd="0" destOrd="0" presId="urn:microsoft.com/office/officeart/2005/8/layout/chevron1"/>
    <dgm:cxn modelId="{B8CCD691-FA78-8A40-A4CB-AD1A416DCD69}" type="presOf" srcId="{6C924822-371E-0743-AFA9-944C89D688C1}" destId="{533FC013-F1B4-4A4E-B674-EA2CDC4961EC}"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B549CA95-87FD-C54F-B73B-8B3C79D9AC26}" type="presOf" srcId="{57E707D1-F904-3C4D-A97D-6344FC1412CE}" destId="{C7F9B645-B258-904C-9D96-0FA22C0437A5}" srcOrd="0" destOrd="0" presId="urn:microsoft.com/office/officeart/2005/8/layout/chevron1"/>
    <dgm:cxn modelId="{A501AB1F-C48B-CF4A-B99B-4AA5D3EFA962}" type="presOf" srcId="{4DB998AD-7927-5B4C-AF89-5EC4A18A0E00}" destId="{7A1517E1-0C42-0D4D-98F3-06E91C77CB05}" srcOrd="0" destOrd="0" presId="urn:microsoft.com/office/officeart/2005/8/layout/chevron1"/>
    <dgm:cxn modelId="{84D2DF09-D179-1D41-8303-4FD5483057D5}" type="presOf" srcId="{C342DEE3-523F-F042-BEFB-F64A1DCBA45E}" destId="{8898722C-92A5-0841-BFAE-36271E307C60}" srcOrd="0" destOrd="0" presId="urn:microsoft.com/office/officeart/2005/8/layout/chevron1"/>
    <dgm:cxn modelId="{67BC749B-F74A-B74B-BAF8-66EA23CE86CB}" type="presOf" srcId="{5A14CE9C-E1CE-DE41-BDF2-3CBF4DA264D3}" destId="{FE2950AF-BECC-C943-BCDF-474567D4A57C}" srcOrd="0" destOrd="0" presId="urn:microsoft.com/office/officeart/2005/8/layout/chevron1"/>
    <dgm:cxn modelId="{C12A230D-499A-F24C-9D16-7C6595636BD9}" type="presOf" srcId="{CBC5D955-9480-C34A-9992-5AEB203E5BC9}" destId="{603CE2A6-86A6-1C4A-A190-ECE2FFE685A6}"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EF53FCA2-888B-8D48-8FBA-7FB9EC88D2DC}" type="presParOf" srcId="{8898722C-92A5-0841-BFAE-36271E307C60}" destId="{6E009E9B-8246-3F40-8AC3-5B38E276B2E5}" srcOrd="0" destOrd="0" presId="urn:microsoft.com/office/officeart/2005/8/layout/chevron1"/>
    <dgm:cxn modelId="{D8445EB8-A7A8-EF42-9571-2543A8236074}" type="presParOf" srcId="{8898722C-92A5-0841-BFAE-36271E307C60}" destId="{2BFA86B6-15A1-9F4F-B58C-6929C70F588F}" srcOrd="1" destOrd="0" presId="urn:microsoft.com/office/officeart/2005/8/layout/chevron1"/>
    <dgm:cxn modelId="{0B5D938C-5432-CB47-A347-68B089FBF3EF}" type="presParOf" srcId="{8898722C-92A5-0841-BFAE-36271E307C60}" destId="{7A1517E1-0C42-0D4D-98F3-06E91C77CB05}" srcOrd="2" destOrd="0" presId="urn:microsoft.com/office/officeart/2005/8/layout/chevron1"/>
    <dgm:cxn modelId="{88436460-4599-BC44-9097-D53474DBC283}" type="presParOf" srcId="{8898722C-92A5-0841-BFAE-36271E307C60}" destId="{E8B71F04-2953-3345-8A59-5F0A3D5A5B06}" srcOrd="3" destOrd="0" presId="urn:microsoft.com/office/officeart/2005/8/layout/chevron1"/>
    <dgm:cxn modelId="{589418BA-6376-2641-A488-C817D2642B44}" type="presParOf" srcId="{8898722C-92A5-0841-BFAE-36271E307C60}" destId="{FE2950AF-BECC-C943-BCDF-474567D4A57C}" srcOrd="4" destOrd="0" presId="urn:microsoft.com/office/officeart/2005/8/layout/chevron1"/>
    <dgm:cxn modelId="{E9A33C46-FA61-C74F-A113-5AFAAEF9F49B}" type="presParOf" srcId="{8898722C-92A5-0841-BFAE-36271E307C60}" destId="{184DE77C-AF89-5B41-9E74-7FEB5DF2F160}" srcOrd="5" destOrd="0" presId="urn:microsoft.com/office/officeart/2005/8/layout/chevron1"/>
    <dgm:cxn modelId="{EB938E4A-F3AB-DC42-AE0D-D5F86309FDB8}" type="presParOf" srcId="{8898722C-92A5-0841-BFAE-36271E307C60}" destId="{603CE2A6-86A6-1C4A-A190-ECE2FFE685A6}" srcOrd="6" destOrd="0" presId="urn:microsoft.com/office/officeart/2005/8/layout/chevron1"/>
    <dgm:cxn modelId="{852196FE-042D-A940-A4C4-EAE901A6A68F}" type="presParOf" srcId="{8898722C-92A5-0841-BFAE-36271E307C60}" destId="{7D980C30-51AA-554A-93F3-66F881C819FE}" srcOrd="7" destOrd="0" presId="urn:microsoft.com/office/officeart/2005/8/layout/chevron1"/>
    <dgm:cxn modelId="{0E21D81E-2C61-1E4A-AC86-2B00F0CA8787}" type="presParOf" srcId="{8898722C-92A5-0841-BFAE-36271E307C60}" destId="{533FC013-F1B4-4A4E-B674-EA2CDC4961EC}" srcOrd="8" destOrd="0" presId="urn:microsoft.com/office/officeart/2005/8/layout/chevron1"/>
    <dgm:cxn modelId="{5C359CB7-4AA4-AF4C-9533-335988842D67}" type="presParOf" srcId="{8898722C-92A5-0841-BFAE-36271E307C60}" destId="{41BA7292-B49F-744B-A640-F06D6E30C483}" srcOrd="9" destOrd="0" presId="urn:microsoft.com/office/officeart/2005/8/layout/chevron1"/>
    <dgm:cxn modelId="{F22AE53C-90DC-844D-BBE4-1CFEE0DB6AD5}"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6"/>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125D80F8-B3FB-8D4C-9EFC-6B69199F1054}" type="presOf" srcId="{6C924822-371E-0743-AFA9-944C89D688C1}" destId="{533FC013-F1B4-4A4E-B674-EA2CDC4961EC}"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41A90A59-99A5-594B-BCF9-9CF8C5BFF4D8}" type="presOf" srcId="{863EAE21-0F44-0945-BE24-14E4AABC434B}" destId="{6E009E9B-8246-3F40-8AC3-5B38E276B2E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9E0A4EC5-B9BA-B345-9055-BB9734CD714C}" type="presOf" srcId="{5A14CE9C-E1CE-DE41-BDF2-3CBF4DA264D3}" destId="{FE2950AF-BECC-C943-BCDF-474567D4A57C}" srcOrd="0" destOrd="0" presId="urn:microsoft.com/office/officeart/2005/8/layout/chevron1"/>
    <dgm:cxn modelId="{2140BC3D-A256-B34D-B921-C91705755E0C}" type="presOf" srcId="{CBC5D955-9480-C34A-9992-5AEB203E5BC9}" destId="{603CE2A6-86A6-1C4A-A190-ECE2FFE685A6}" srcOrd="0" destOrd="0" presId="urn:microsoft.com/office/officeart/2005/8/layout/chevron1"/>
    <dgm:cxn modelId="{CFFDA430-B56B-4D43-9EAC-D779A132E313}" type="presOf" srcId="{4DB998AD-7927-5B4C-AF89-5EC4A18A0E00}" destId="{7A1517E1-0C42-0D4D-98F3-06E91C77CB05}" srcOrd="0" destOrd="0" presId="urn:microsoft.com/office/officeart/2005/8/layout/chevron1"/>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F65A0C1B-7C7C-EE4B-AEC5-4E7B605CB72D}" type="presOf" srcId="{C342DEE3-523F-F042-BEFB-F64A1DCBA45E}" destId="{8898722C-92A5-0841-BFAE-36271E307C60}" srcOrd="0" destOrd="0" presId="urn:microsoft.com/office/officeart/2005/8/layout/chevron1"/>
    <dgm:cxn modelId="{CD95175B-274A-FC48-A7E0-982DC3D339E6}" type="presOf" srcId="{57E707D1-F904-3C4D-A97D-6344FC1412CE}" destId="{C7F9B645-B258-904C-9D96-0FA22C0437A5}" srcOrd="0" destOrd="0" presId="urn:microsoft.com/office/officeart/2005/8/layout/chevron1"/>
    <dgm:cxn modelId="{28C416FC-B4D8-0B4B-AD70-CF5146D51B93}" type="presParOf" srcId="{8898722C-92A5-0841-BFAE-36271E307C60}" destId="{6E009E9B-8246-3F40-8AC3-5B38E276B2E5}" srcOrd="0" destOrd="0" presId="urn:microsoft.com/office/officeart/2005/8/layout/chevron1"/>
    <dgm:cxn modelId="{9A63BE06-DB5A-F94F-A6D2-896A5641F18A}" type="presParOf" srcId="{8898722C-92A5-0841-BFAE-36271E307C60}" destId="{2BFA86B6-15A1-9F4F-B58C-6929C70F588F}" srcOrd="1" destOrd="0" presId="urn:microsoft.com/office/officeart/2005/8/layout/chevron1"/>
    <dgm:cxn modelId="{923E61B9-9087-E84A-B58D-DA0C96621BDF}" type="presParOf" srcId="{8898722C-92A5-0841-BFAE-36271E307C60}" destId="{7A1517E1-0C42-0D4D-98F3-06E91C77CB05}" srcOrd="2" destOrd="0" presId="urn:microsoft.com/office/officeart/2005/8/layout/chevron1"/>
    <dgm:cxn modelId="{D44352A2-4626-4642-AEE9-583DA32AD660}" type="presParOf" srcId="{8898722C-92A5-0841-BFAE-36271E307C60}" destId="{E8B71F04-2953-3345-8A59-5F0A3D5A5B06}" srcOrd="3" destOrd="0" presId="urn:microsoft.com/office/officeart/2005/8/layout/chevron1"/>
    <dgm:cxn modelId="{23E748E5-8186-FB45-8BD6-708427D03D6D}" type="presParOf" srcId="{8898722C-92A5-0841-BFAE-36271E307C60}" destId="{FE2950AF-BECC-C943-BCDF-474567D4A57C}" srcOrd="4" destOrd="0" presId="urn:microsoft.com/office/officeart/2005/8/layout/chevron1"/>
    <dgm:cxn modelId="{D90C685B-E441-7A41-829F-2743F6DA6DE3}" type="presParOf" srcId="{8898722C-92A5-0841-BFAE-36271E307C60}" destId="{184DE77C-AF89-5B41-9E74-7FEB5DF2F160}" srcOrd="5" destOrd="0" presId="urn:microsoft.com/office/officeart/2005/8/layout/chevron1"/>
    <dgm:cxn modelId="{950B7B10-7078-FE40-A92D-F24E86034283}" type="presParOf" srcId="{8898722C-92A5-0841-BFAE-36271E307C60}" destId="{603CE2A6-86A6-1C4A-A190-ECE2FFE685A6}" srcOrd="6" destOrd="0" presId="urn:microsoft.com/office/officeart/2005/8/layout/chevron1"/>
    <dgm:cxn modelId="{77E8D505-B00F-6046-83F1-2650AAD0F51F}" type="presParOf" srcId="{8898722C-92A5-0841-BFAE-36271E307C60}" destId="{7D980C30-51AA-554A-93F3-66F881C819FE}" srcOrd="7" destOrd="0" presId="urn:microsoft.com/office/officeart/2005/8/layout/chevron1"/>
    <dgm:cxn modelId="{F9A96829-B713-D040-8167-A425D99F095D}" type="presParOf" srcId="{8898722C-92A5-0841-BFAE-36271E307C60}" destId="{533FC013-F1B4-4A4E-B674-EA2CDC4961EC}" srcOrd="8" destOrd="0" presId="urn:microsoft.com/office/officeart/2005/8/layout/chevron1"/>
    <dgm:cxn modelId="{84F770D1-562E-1B43-B4AC-14B3CE798CB9}" type="presParOf" srcId="{8898722C-92A5-0841-BFAE-36271E307C60}" destId="{41BA7292-B49F-744B-A640-F06D6E30C483}" srcOrd="9" destOrd="0" presId="urn:microsoft.com/office/officeart/2005/8/layout/chevron1"/>
    <dgm:cxn modelId="{0C70ACC5-7FE7-6948-9D95-D74F7D5325FB}"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6"/>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F2BBE171-C299-F84A-AF45-099B9FB001DC}" srcId="{C342DEE3-523F-F042-BEFB-F64A1DCBA45E}" destId="{57E707D1-F904-3C4D-A97D-6344FC1412CE}" srcOrd="5" destOrd="0" parTransId="{35C4A167-B549-0641-BB3E-8676FD9856A0}" sibTransId="{C502865C-5A96-DE48-8F6A-474069216E46}"/>
    <dgm:cxn modelId="{9433C6B8-2397-B44F-8C7E-97948193921B}" type="presOf" srcId="{57E707D1-F904-3C4D-A97D-6344FC1412CE}" destId="{C7F9B645-B258-904C-9D96-0FA22C0437A5}"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CE10A999-033C-154E-BD99-14859B4FAA24}" type="presOf" srcId="{CBC5D955-9480-C34A-9992-5AEB203E5BC9}" destId="{603CE2A6-86A6-1C4A-A190-ECE2FFE685A6}" srcOrd="0" destOrd="0" presId="urn:microsoft.com/office/officeart/2005/8/layout/chevron1"/>
    <dgm:cxn modelId="{AC1B6D78-1ACA-4545-AF88-5850E52918E4}" srcId="{C342DEE3-523F-F042-BEFB-F64A1DCBA45E}" destId="{863EAE21-0F44-0945-BE24-14E4AABC434B}" srcOrd="0" destOrd="0" parTransId="{EA52A9BA-4055-DF4C-B700-7421C53B81CD}" sibTransId="{31727A54-5C06-2D40-97C1-9233089A8746}"/>
    <dgm:cxn modelId="{7AF1FDD2-1330-D24C-9883-71C1C8A6F859}" type="presOf" srcId="{5A14CE9C-E1CE-DE41-BDF2-3CBF4DA264D3}" destId="{FE2950AF-BECC-C943-BCDF-474567D4A57C}"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D31BE50D-3984-F041-B8D3-0557C058583E}" type="presOf" srcId="{4DB998AD-7927-5B4C-AF89-5EC4A18A0E00}" destId="{7A1517E1-0C42-0D4D-98F3-06E91C77CB05}" srcOrd="0" destOrd="0" presId="urn:microsoft.com/office/officeart/2005/8/layout/chevron1"/>
    <dgm:cxn modelId="{2CBF5182-5C24-1349-8A82-6BA2F32C3022}" type="presOf" srcId="{C342DEE3-523F-F042-BEFB-F64A1DCBA45E}" destId="{8898722C-92A5-0841-BFAE-36271E307C60}" srcOrd="0" destOrd="0" presId="urn:microsoft.com/office/officeart/2005/8/layout/chevron1"/>
    <dgm:cxn modelId="{8458B0C7-4F9E-8B47-BD9F-CFAEF9E73C3F}" type="presOf" srcId="{6C924822-371E-0743-AFA9-944C89D688C1}" destId="{533FC013-F1B4-4A4E-B674-EA2CDC4961EC}" srcOrd="0" destOrd="0" presId="urn:microsoft.com/office/officeart/2005/8/layout/chevron1"/>
    <dgm:cxn modelId="{1C679317-82CA-DD4B-8622-CD8C8824F988}" type="presOf" srcId="{863EAE21-0F44-0945-BE24-14E4AABC434B}" destId="{6E009E9B-8246-3F40-8AC3-5B38E276B2E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394DD151-7CBA-AF42-BAE7-FCAF0DD51230}" type="presParOf" srcId="{8898722C-92A5-0841-BFAE-36271E307C60}" destId="{6E009E9B-8246-3F40-8AC3-5B38E276B2E5}" srcOrd="0" destOrd="0" presId="urn:microsoft.com/office/officeart/2005/8/layout/chevron1"/>
    <dgm:cxn modelId="{5137D8C3-C5F3-1A48-BF5A-4C57DAD59C96}" type="presParOf" srcId="{8898722C-92A5-0841-BFAE-36271E307C60}" destId="{2BFA86B6-15A1-9F4F-B58C-6929C70F588F}" srcOrd="1" destOrd="0" presId="urn:microsoft.com/office/officeart/2005/8/layout/chevron1"/>
    <dgm:cxn modelId="{59A4E32E-95EF-404D-9810-72A076D03D82}" type="presParOf" srcId="{8898722C-92A5-0841-BFAE-36271E307C60}" destId="{7A1517E1-0C42-0D4D-98F3-06E91C77CB05}" srcOrd="2" destOrd="0" presId="urn:microsoft.com/office/officeart/2005/8/layout/chevron1"/>
    <dgm:cxn modelId="{47F992C8-0880-AD41-AEFB-FFF4CE8261CD}" type="presParOf" srcId="{8898722C-92A5-0841-BFAE-36271E307C60}" destId="{E8B71F04-2953-3345-8A59-5F0A3D5A5B06}" srcOrd="3" destOrd="0" presId="urn:microsoft.com/office/officeart/2005/8/layout/chevron1"/>
    <dgm:cxn modelId="{BF32CD68-DBEE-1C4F-A2CD-77146EB4E833}" type="presParOf" srcId="{8898722C-92A5-0841-BFAE-36271E307C60}" destId="{FE2950AF-BECC-C943-BCDF-474567D4A57C}" srcOrd="4" destOrd="0" presId="urn:microsoft.com/office/officeart/2005/8/layout/chevron1"/>
    <dgm:cxn modelId="{06E1C3CF-DADE-B944-8F0D-E566D703DFBE}" type="presParOf" srcId="{8898722C-92A5-0841-BFAE-36271E307C60}" destId="{184DE77C-AF89-5B41-9E74-7FEB5DF2F160}" srcOrd="5" destOrd="0" presId="urn:microsoft.com/office/officeart/2005/8/layout/chevron1"/>
    <dgm:cxn modelId="{B7812263-B4FD-C347-AA11-61D73E7BCDD0}" type="presParOf" srcId="{8898722C-92A5-0841-BFAE-36271E307C60}" destId="{603CE2A6-86A6-1C4A-A190-ECE2FFE685A6}" srcOrd="6" destOrd="0" presId="urn:microsoft.com/office/officeart/2005/8/layout/chevron1"/>
    <dgm:cxn modelId="{2AAD9F57-F018-104F-916D-7F08A7499B96}" type="presParOf" srcId="{8898722C-92A5-0841-BFAE-36271E307C60}" destId="{7D980C30-51AA-554A-93F3-66F881C819FE}" srcOrd="7" destOrd="0" presId="urn:microsoft.com/office/officeart/2005/8/layout/chevron1"/>
    <dgm:cxn modelId="{8C69EC0A-12D5-AC4A-A251-9D1ABA5B7103}" type="presParOf" srcId="{8898722C-92A5-0841-BFAE-36271E307C60}" destId="{533FC013-F1B4-4A4E-B674-EA2CDC4961EC}" srcOrd="8" destOrd="0" presId="urn:microsoft.com/office/officeart/2005/8/layout/chevron1"/>
    <dgm:cxn modelId="{F7E967E2-A0DB-064C-849E-7812AA0D2C98}" type="presParOf" srcId="{8898722C-92A5-0841-BFAE-36271E307C60}" destId="{41BA7292-B49F-744B-A640-F06D6E30C483}" srcOrd="9" destOrd="0" presId="urn:microsoft.com/office/officeart/2005/8/layout/chevron1"/>
    <dgm:cxn modelId="{ECE45A3B-DEE1-004B-9385-DEBFB13830C2}"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6"/>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4421C929-18AC-1446-9A5C-649426488375}" type="presOf" srcId="{6C924822-371E-0743-AFA9-944C89D688C1}" destId="{533FC013-F1B4-4A4E-B674-EA2CDC4961EC}" srcOrd="0" destOrd="0" presId="urn:microsoft.com/office/officeart/2005/8/layout/chevron1"/>
    <dgm:cxn modelId="{DD452139-B9BC-4245-B3E3-EC4A90F5BCD3}" type="presOf" srcId="{CBC5D955-9480-C34A-9992-5AEB203E5BC9}" destId="{603CE2A6-86A6-1C4A-A190-ECE2FFE685A6}" srcOrd="0" destOrd="0" presId="urn:microsoft.com/office/officeart/2005/8/layout/chevron1"/>
    <dgm:cxn modelId="{55E0E6A5-B4D3-0646-B332-2152D0A6F60F}" type="presOf" srcId="{4DB998AD-7927-5B4C-AF89-5EC4A18A0E00}" destId="{7A1517E1-0C42-0D4D-98F3-06E91C77CB05}"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B7DD5AA6-28BD-9E4F-84B8-0F922A0CDE7F}" type="presOf" srcId="{863EAE21-0F44-0945-BE24-14E4AABC434B}" destId="{6E009E9B-8246-3F40-8AC3-5B38E276B2E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9C06559F-3024-F34B-8AD7-BFB344543D49}" type="presOf" srcId="{5A14CE9C-E1CE-DE41-BDF2-3CBF4DA264D3}" destId="{FE2950AF-BECC-C943-BCDF-474567D4A57C}" srcOrd="0" destOrd="0" presId="urn:microsoft.com/office/officeart/2005/8/layout/chevron1"/>
    <dgm:cxn modelId="{32E28A57-4793-A145-A119-47A9F01D801D}" type="presOf" srcId="{C342DEE3-523F-F042-BEFB-F64A1DCBA45E}" destId="{8898722C-92A5-0841-BFAE-36271E307C60}" srcOrd="0" destOrd="0" presId="urn:microsoft.com/office/officeart/2005/8/layout/chevron1"/>
    <dgm:cxn modelId="{D51B1BA4-7BC9-1B46-A268-C17F3B02B86A}" type="presOf" srcId="{57E707D1-F904-3C4D-A97D-6344FC1412CE}" destId="{C7F9B645-B258-904C-9D96-0FA22C0437A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C7DD9E7E-F969-B64E-A4B3-0697B3A9679D}" type="presParOf" srcId="{8898722C-92A5-0841-BFAE-36271E307C60}" destId="{6E009E9B-8246-3F40-8AC3-5B38E276B2E5}" srcOrd="0" destOrd="0" presId="urn:microsoft.com/office/officeart/2005/8/layout/chevron1"/>
    <dgm:cxn modelId="{9322434B-D458-814A-A3BF-2601F95353B5}" type="presParOf" srcId="{8898722C-92A5-0841-BFAE-36271E307C60}" destId="{2BFA86B6-15A1-9F4F-B58C-6929C70F588F}" srcOrd="1" destOrd="0" presId="urn:microsoft.com/office/officeart/2005/8/layout/chevron1"/>
    <dgm:cxn modelId="{F8AD9A20-9D74-BA42-8F3F-68E13CD42A38}" type="presParOf" srcId="{8898722C-92A5-0841-BFAE-36271E307C60}" destId="{7A1517E1-0C42-0D4D-98F3-06E91C77CB05}" srcOrd="2" destOrd="0" presId="urn:microsoft.com/office/officeart/2005/8/layout/chevron1"/>
    <dgm:cxn modelId="{C32C1F5D-CEC4-8F40-90A6-54C2E53125CD}" type="presParOf" srcId="{8898722C-92A5-0841-BFAE-36271E307C60}" destId="{E8B71F04-2953-3345-8A59-5F0A3D5A5B06}" srcOrd="3" destOrd="0" presId="urn:microsoft.com/office/officeart/2005/8/layout/chevron1"/>
    <dgm:cxn modelId="{ED308B8E-FC57-3642-BBF5-62E85CED570F}" type="presParOf" srcId="{8898722C-92A5-0841-BFAE-36271E307C60}" destId="{FE2950AF-BECC-C943-BCDF-474567D4A57C}" srcOrd="4" destOrd="0" presId="urn:microsoft.com/office/officeart/2005/8/layout/chevron1"/>
    <dgm:cxn modelId="{6477D898-79E0-BE4C-A8BB-8CC15D707B7E}" type="presParOf" srcId="{8898722C-92A5-0841-BFAE-36271E307C60}" destId="{184DE77C-AF89-5B41-9E74-7FEB5DF2F160}" srcOrd="5" destOrd="0" presId="urn:microsoft.com/office/officeart/2005/8/layout/chevron1"/>
    <dgm:cxn modelId="{0D833E03-D334-2E4B-A5D6-3B86B76FAF7B}" type="presParOf" srcId="{8898722C-92A5-0841-BFAE-36271E307C60}" destId="{603CE2A6-86A6-1C4A-A190-ECE2FFE685A6}" srcOrd="6" destOrd="0" presId="urn:microsoft.com/office/officeart/2005/8/layout/chevron1"/>
    <dgm:cxn modelId="{5BFEF6C3-DD78-3B47-A340-2DFB5D865398}" type="presParOf" srcId="{8898722C-92A5-0841-BFAE-36271E307C60}" destId="{7D980C30-51AA-554A-93F3-66F881C819FE}" srcOrd="7" destOrd="0" presId="urn:microsoft.com/office/officeart/2005/8/layout/chevron1"/>
    <dgm:cxn modelId="{B4B4BA2E-7AB4-3E4D-80A2-54F2BA1ED468}" type="presParOf" srcId="{8898722C-92A5-0841-BFAE-36271E307C60}" destId="{533FC013-F1B4-4A4E-B674-EA2CDC4961EC}" srcOrd="8" destOrd="0" presId="urn:microsoft.com/office/officeart/2005/8/layout/chevron1"/>
    <dgm:cxn modelId="{1D3EEE5F-99E2-CE4A-B9DE-54141446EA51}" type="presParOf" srcId="{8898722C-92A5-0841-BFAE-36271E307C60}" destId="{41BA7292-B49F-744B-A640-F06D6E30C483}" srcOrd="9" destOrd="0" presId="urn:microsoft.com/office/officeart/2005/8/layout/chevron1"/>
    <dgm:cxn modelId="{EF08BD3A-B83D-B849-B6F5-F159882548D7}"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6"/>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276AB14A-9E83-6440-805F-AAE6D1D4CAE9}" type="presOf" srcId="{5A14CE9C-E1CE-DE41-BDF2-3CBF4DA264D3}" destId="{FE2950AF-BECC-C943-BCDF-474567D4A57C}"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D3FD7B4E-DBAA-124B-B9EE-6E1056E825F4}" type="presOf" srcId="{4DB998AD-7927-5B4C-AF89-5EC4A18A0E00}" destId="{7A1517E1-0C42-0D4D-98F3-06E91C77CB05}" srcOrd="0" destOrd="0" presId="urn:microsoft.com/office/officeart/2005/8/layout/chevron1"/>
    <dgm:cxn modelId="{91AE9967-0002-644E-9539-99F5B297D4A3}" type="presOf" srcId="{863EAE21-0F44-0945-BE24-14E4AABC434B}" destId="{6E009E9B-8246-3F40-8AC3-5B38E276B2E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1F573473-B32D-894F-A63C-207D56981AFF}" type="presOf" srcId="{6C924822-371E-0743-AFA9-944C89D688C1}" destId="{533FC013-F1B4-4A4E-B674-EA2CDC4961EC}" srcOrd="0" destOrd="0" presId="urn:microsoft.com/office/officeart/2005/8/layout/chevron1"/>
    <dgm:cxn modelId="{780746CD-A595-8043-9EE7-61D34D1D17F6}" type="presOf" srcId="{57E707D1-F904-3C4D-A97D-6344FC1412CE}" destId="{C7F9B645-B258-904C-9D96-0FA22C0437A5}" srcOrd="0" destOrd="0" presId="urn:microsoft.com/office/officeart/2005/8/layout/chevron1"/>
    <dgm:cxn modelId="{EE758DA8-7C68-C740-BA1F-CC83482B5271}" type="presOf" srcId="{CBC5D955-9480-C34A-9992-5AEB203E5BC9}" destId="{603CE2A6-86A6-1C4A-A190-ECE2FFE685A6}" srcOrd="0" destOrd="0" presId="urn:microsoft.com/office/officeart/2005/8/layout/chevron1"/>
    <dgm:cxn modelId="{5D9B00D1-9D6A-CD4F-A037-0F9EA9574553}" type="presOf" srcId="{C342DEE3-523F-F042-BEFB-F64A1DCBA45E}" destId="{8898722C-92A5-0841-BFAE-36271E307C60}" srcOrd="0" destOrd="0" presId="urn:microsoft.com/office/officeart/2005/8/layout/chevron1"/>
    <dgm:cxn modelId="{FF7FD3BC-0FF7-244B-9D38-780B35F7810D}" type="presParOf" srcId="{8898722C-92A5-0841-BFAE-36271E307C60}" destId="{6E009E9B-8246-3F40-8AC3-5B38E276B2E5}" srcOrd="0" destOrd="0" presId="urn:microsoft.com/office/officeart/2005/8/layout/chevron1"/>
    <dgm:cxn modelId="{4FB61691-EC05-1047-860B-C6975F29AA17}" type="presParOf" srcId="{8898722C-92A5-0841-BFAE-36271E307C60}" destId="{2BFA86B6-15A1-9F4F-B58C-6929C70F588F}" srcOrd="1" destOrd="0" presId="urn:microsoft.com/office/officeart/2005/8/layout/chevron1"/>
    <dgm:cxn modelId="{DD7F16FE-FB00-F04B-A2C3-47DA7BABC246}" type="presParOf" srcId="{8898722C-92A5-0841-BFAE-36271E307C60}" destId="{7A1517E1-0C42-0D4D-98F3-06E91C77CB05}" srcOrd="2" destOrd="0" presId="urn:microsoft.com/office/officeart/2005/8/layout/chevron1"/>
    <dgm:cxn modelId="{4244CD36-2F18-734A-9E0C-140DD6EC5F1B}" type="presParOf" srcId="{8898722C-92A5-0841-BFAE-36271E307C60}" destId="{E8B71F04-2953-3345-8A59-5F0A3D5A5B06}" srcOrd="3" destOrd="0" presId="urn:microsoft.com/office/officeart/2005/8/layout/chevron1"/>
    <dgm:cxn modelId="{9F6C6451-7C21-A445-A3BB-737CC1C19EEA}" type="presParOf" srcId="{8898722C-92A5-0841-BFAE-36271E307C60}" destId="{FE2950AF-BECC-C943-BCDF-474567D4A57C}" srcOrd="4" destOrd="0" presId="urn:microsoft.com/office/officeart/2005/8/layout/chevron1"/>
    <dgm:cxn modelId="{AE07BA0B-073D-2D4A-BEA0-2E65C9EC009E}" type="presParOf" srcId="{8898722C-92A5-0841-BFAE-36271E307C60}" destId="{184DE77C-AF89-5B41-9E74-7FEB5DF2F160}" srcOrd="5" destOrd="0" presId="urn:microsoft.com/office/officeart/2005/8/layout/chevron1"/>
    <dgm:cxn modelId="{9E4C7416-4DB9-344B-B6C9-AE7C256B2FCF}" type="presParOf" srcId="{8898722C-92A5-0841-BFAE-36271E307C60}" destId="{603CE2A6-86A6-1C4A-A190-ECE2FFE685A6}" srcOrd="6" destOrd="0" presId="urn:microsoft.com/office/officeart/2005/8/layout/chevron1"/>
    <dgm:cxn modelId="{9173AFE2-0F3B-B849-B5BE-E90A97D3EB82}" type="presParOf" srcId="{8898722C-92A5-0841-BFAE-36271E307C60}" destId="{7D980C30-51AA-554A-93F3-66F881C819FE}" srcOrd="7" destOrd="0" presId="urn:microsoft.com/office/officeart/2005/8/layout/chevron1"/>
    <dgm:cxn modelId="{FBF1A706-8C83-694E-AB24-8D2D73A2FC50}" type="presParOf" srcId="{8898722C-92A5-0841-BFAE-36271E307C60}" destId="{533FC013-F1B4-4A4E-B674-EA2CDC4961EC}" srcOrd="8" destOrd="0" presId="urn:microsoft.com/office/officeart/2005/8/layout/chevron1"/>
    <dgm:cxn modelId="{9296C7BF-917B-5340-8A24-36B86A0FBD51}" type="presParOf" srcId="{8898722C-92A5-0841-BFAE-36271E307C60}" destId="{41BA7292-B49F-744B-A640-F06D6E30C483}" srcOrd="9" destOrd="0" presId="urn:microsoft.com/office/officeart/2005/8/layout/chevron1"/>
    <dgm:cxn modelId="{78F02D32-4955-8948-BC53-4B6E70318206}"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1"/>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a:solidFill>
          <a:schemeClr val="accent6"/>
        </a:solidFill>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F2BBE171-C299-F84A-AF45-099B9FB001DC}" srcId="{C342DEE3-523F-F042-BEFB-F64A1DCBA45E}" destId="{57E707D1-F904-3C4D-A97D-6344FC1412CE}" srcOrd="5" destOrd="0" parTransId="{35C4A167-B549-0641-BB3E-8676FD9856A0}" sibTransId="{C502865C-5A96-DE48-8F6A-474069216E46}"/>
    <dgm:cxn modelId="{36784185-354A-3D4D-9012-9F185ADE69E0}" srcId="{C342DEE3-523F-F042-BEFB-F64A1DCBA45E}" destId="{6C924822-371E-0743-AFA9-944C89D688C1}" srcOrd="4" destOrd="0" parTransId="{2103148D-D9C9-544C-B4BC-5161440FB982}" sibTransId="{FBD03F35-4A8D-9143-BBCF-051998EFEB7C}"/>
    <dgm:cxn modelId="{FE61319D-8E99-6E42-96A1-9009F0621201}" type="presOf" srcId="{CBC5D955-9480-C34A-9992-5AEB203E5BC9}" destId="{603CE2A6-86A6-1C4A-A190-ECE2FFE685A6}" srcOrd="0" destOrd="0" presId="urn:microsoft.com/office/officeart/2005/8/layout/chevron1"/>
    <dgm:cxn modelId="{AC1B6D78-1ACA-4545-AF88-5850E52918E4}" srcId="{C342DEE3-523F-F042-BEFB-F64A1DCBA45E}" destId="{863EAE21-0F44-0945-BE24-14E4AABC434B}" srcOrd="0" destOrd="0" parTransId="{EA52A9BA-4055-DF4C-B700-7421C53B81CD}" sibTransId="{31727A54-5C06-2D40-97C1-9233089A8746}"/>
    <dgm:cxn modelId="{22F3DDA3-5DB8-D742-8800-F9301410A2D2}" type="presOf" srcId="{4DB998AD-7927-5B4C-AF89-5EC4A18A0E00}" destId="{7A1517E1-0C42-0D4D-98F3-06E91C77CB0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150F641-378A-FA47-A645-27AC8BA203E1}" type="presOf" srcId="{57E707D1-F904-3C4D-A97D-6344FC1412CE}" destId="{C7F9B645-B258-904C-9D96-0FA22C0437A5}" srcOrd="0" destOrd="0" presId="urn:microsoft.com/office/officeart/2005/8/layout/chevron1"/>
    <dgm:cxn modelId="{14F2A507-E120-8749-A79F-0C2ECDD61E85}" type="presOf" srcId="{6C924822-371E-0743-AFA9-944C89D688C1}" destId="{533FC013-F1B4-4A4E-B674-EA2CDC4961EC}" srcOrd="0" destOrd="0" presId="urn:microsoft.com/office/officeart/2005/8/layout/chevron1"/>
    <dgm:cxn modelId="{0F0CA0D5-361A-AD46-9C26-E0A3DD816C75}" type="presOf" srcId="{C342DEE3-523F-F042-BEFB-F64A1DCBA45E}" destId="{8898722C-92A5-0841-BFAE-36271E307C60}" srcOrd="0" destOrd="0" presId="urn:microsoft.com/office/officeart/2005/8/layout/chevron1"/>
    <dgm:cxn modelId="{5683B22E-706F-5C47-BA7E-BDFD00314749}" type="presOf" srcId="{5A14CE9C-E1CE-DE41-BDF2-3CBF4DA264D3}" destId="{FE2950AF-BECC-C943-BCDF-474567D4A57C}" srcOrd="0" destOrd="0" presId="urn:microsoft.com/office/officeart/2005/8/layout/chevron1"/>
    <dgm:cxn modelId="{E420452D-D066-5C4C-AD6C-F89E9946C38E}" type="presOf" srcId="{863EAE21-0F44-0945-BE24-14E4AABC434B}" destId="{6E009E9B-8246-3F40-8AC3-5B38E276B2E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08F8E7C0-BA80-A54D-8EB1-9179A651F6B4}" type="presParOf" srcId="{8898722C-92A5-0841-BFAE-36271E307C60}" destId="{6E009E9B-8246-3F40-8AC3-5B38E276B2E5}" srcOrd="0" destOrd="0" presId="urn:microsoft.com/office/officeart/2005/8/layout/chevron1"/>
    <dgm:cxn modelId="{6E9BBCA7-8DA7-9941-A8B7-D1B0F5539A4D}" type="presParOf" srcId="{8898722C-92A5-0841-BFAE-36271E307C60}" destId="{2BFA86B6-15A1-9F4F-B58C-6929C70F588F}" srcOrd="1" destOrd="0" presId="urn:microsoft.com/office/officeart/2005/8/layout/chevron1"/>
    <dgm:cxn modelId="{F4923508-1981-A243-BF04-444354ADF969}" type="presParOf" srcId="{8898722C-92A5-0841-BFAE-36271E307C60}" destId="{7A1517E1-0C42-0D4D-98F3-06E91C77CB05}" srcOrd="2" destOrd="0" presId="urn:microsoft.com/office/officeart/2005/8/layout/chevron1"/>
    <dgm:cxn modelId="{7C15CA42-F415-2A4E-8F37-80972B22C397}" type="presParOf" srcId="{8898722C-92A5-0841-BFAE-36271E307C60}" destId="{E8B71F04-2953-3345-8A59-5F0A3D5A5B06}" srcOrd="3" destOrd="0" presId="urn:microsoft.com/office/officeart/2005/8/layout/chevron1"/>
    <dgm:cxn modelId="{8A4CD919-BFA9-1A4E-B946-7B1C5E54AD96}" type="presParOf" srcId="{8898722C-92A5-0841-BFAE-36271E307C60}" destId="{FE2950AF-BECC-C943-BCDF-474567D4A57C}" srcOrd="4" destOrd="0" presId="urn:microsoft.com/office/officeart/2005/8/layout/chevron1"/>
    <dgm:cxn modelId="{C564A8A6-11BB-654E-9BDA-AD80790F50DE}" type="presParOf" srcId="{8898722C-92A5-0841-BFAE-36271E307C60}" destId="{184DE77C-AF89-5B41-9E74-7FEB5DF2F160}" srcOrd="5" destOrd="0" presId="urn:microsoft.com/office/officeart/2005/8/layout/chevron1"/>
    <dgm:cxn modelId="{E0786CC5-A660-CF42-BFE2-1C0267F6EDA1}" type="presParOf" srcId="{8898722C-92A5-0841-BFAE-36271E307C60}" destId="{603CE2A6-86A6-1C4A-A190-ECE2FFE685A6}" srcOrd="6" destOrd="0" presId="urn:microsoft.com/office/officeart/2005/8/layout/chevron1"/>
    <dgm:cxn modelId="{344B6751-3503-9442-8391-E1CF716117B1}" type="presParOf" srcId="{8898722C-92A5-0841-BFAE-36271E307C60}" destId="{7D980C30-51AA-554A-93F3-66F881C819FE}" srcOrd="7" destOrd="0" presId="urn:microsoft.com/office/officeart/2005/8/layout/chevron1"/>
    <dgm:cxn modelId="{1B5652C3-6BEA-9E4D-9F37-62B32E353FEC}" type="presParOf" srcId="{8898722C-92A5-0841-BFAE-36271E307C60}" destId="{533FC013-F1B4-4A4E-B674-EA2CDC4961EC}" srcOrd="8" destOrd="0" presId="urn:microsoft.com/office/officeart/2005/8/layout/chevron1"/>
    <dgm:cxn modelId="{0E7A54B0-CABF-F244-BDEE-B965F5BE28CD}" type="presParOf" srcId="{8898722C-92A5-0841-BFAE-36271E307C60}" destId="{41BA7292-B49F-744B-A640-F06D6E30C483}" srcOrd="9" destOrd="0" presId="urn:microsoft.com/office/officeart/2005/8/layout/chevron1"/>
    <dgm:cxn modelId="{30E2A729-75AA-A240-B6B8-D802694B6BF9}"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8C631-ECFF-4F49-ADAC-69E187D49B79}">
      <dsp:nvSpPr>
        <dsp:cNvPr id="0" name=""/>
        <dsp:cNvSpPr/>
      </dsp:nvSpPr>
      <dsp:spPr>
        <a:xfrm rot="5400000">
          <a:off x="6457064" y="-3827021"/>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Prove that the promotions, displays and/or price reductions has a statistically significant impact on sales</a:t>
          </a:r>
          <a:endParaRPr lang="en-US" sz="2000" kern="1200" dirty="0"/>
        </a:p>
      </dsp:txBody>
      <dsp:txXfrm rot="-5400000">
        <a:off x="2561270" y="95030"/>
        <a:ext cx="8303219" cy="485372"/>
      </dsp:txXfrm>
    </dsp:sp>
    <dsp:sp modelId="{3C39DC98-EED6-3547-87C8-CC08C0C3163B}">
      <dsp:nvSpPr>
        <dsp:cNvPr id="0" name=""/>
        <dsp:cNvSpPr/>
      </dsp:nvSpPr>
      <dsp:spPr>
        <a:xfrm>
          <a:off x="328238" y="1537"/>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Promotions</a:t>
          </a:r>
          <a:endParaRPr lang="en-US" sz="2900" kern="1200" dirty="0"/>
        </a:p>
      </dsp:txBody>
      <dsp:txXfrm>
        <a:off x="361060" y="34359"/>
        <a:ext cx="2167387" cy="606714"/>
      </dsp:txXfrm>
    </dsp:sp>
    <dsp:sp modelId="{CECFAABA-5545-E442-9240-6F36E7D2C75E}">
      <dsp:nvSpPr>
        <dsp:cNvPr id="0" name=""/>
        <dsp:cNvSpPr/>
      </dsp:nvSpPr>
      <dsp:spPr>
        <a:xfrm rot="5400000">
          <a:off x="6457064" y="-3121045"/>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Identify panelists demographics that contribute to higher yogurt sales</a:t>
          </a:r>
          <a:endParaRPr lang="en-US" sz="2000" kern="1200" dirty="0"/>
        </a:p>
      </dsp:txBody>
      <dsp:txXfrm rot="-5400000">
        <a:off x="2561270" y="801006"/>
        <a:ext cx="8303219" cy="485372"/>
      </dsp:txXfrm>
    </dsp:sp>
    <dsp:sp modelId="{1D654AB2-CE71-C443-8245-4FDE463D2AC3}">
      <dsp:nvSpPr>
        <dsp:cNvPr id="0" name=""/>
        <dsp:cNvSpPr/>
      </dsp:nvSpPr>
      <dsp:spPr>
        <a:xfrm>
          <a:off x="328238" y="707513"/>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Panelists</a:t>
          </a:r>
          <a:endParaRPr lang="en-US" sz="2900" kern="1200" dirty="0"/>
        </a:p>
      </dsp:txBody>
      <dsp:txXfrm>
        <a:off x="361060" y="740335"/>
        <a:ext cx="2167387" cy="606714"/>
      </dsp:txXfrm>
    </dsp:sp>
    <dsp:sp modelId="{786EDB59-FDB9-224A-A545-FA113395C4F9}">
      <dsp:nvSpPr>
        <dsp:cNvPr id="0" name=""/>
        <dsp:cNvSpPr/>
      </dsp:nvSpPr>
      <dsp:spPr>
        <a:xfrm rot="5400000">
          <a:off x="6457064" y="-2415069"/>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Identify single or combinations of yogurt attributes that tend to sell better or worse</a:t>
          </a:r>
          <a:endParaRPr lang="en-US" sz="2000" kern="1200" dirty="0"/>
        </a:p>
      </dsp:txBody>
      <dsp:txXfrm rot="-5400000">
        <a:off x="2561270" y="1506982"/>
        <a:ext cx="8303219" cy="485372"/>
      </dsp:txXfrm>
    </dsp:sp>
    <dsp:sp modelId="{D1F4E6CC-8D24-2949-A205-28F02629231C}">
      <dsp:nvSpPr>
        <dsp:cNvPr id="0" name=""/>
        <dsp:cNvSpPr/>
      </dsp:nvSpPr>
      <dsp:spPr>
        <a:xfrm>
          <a:off x="328238" y="1413489"/>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Products</a:t>
          </a:r>
          <a:endParaRPr lang="en-US" sz="2900" kern="1200" dirty="0"/>
        </a:p>
      </dsp:txBody>
      <dsp:txXfrm>
        <a:off x="361060" y="1446311"/>
        <a:ext cx="2167387" cy="606714"/>
      </dsp:txXfrm>
    </dsp:sp>
    <dsp:sp modelId="{94817B68-749E-644A-B4AB-772BAB6917A1}">
      <dsp:nvSpPr>
        <dsp:cNvPr id="0" name=""/>
        <dsp:cNvSpPr/>
      </dsp:nvSpPr>
      <dsp:spPr>
        <a:xfrm rot="5400000">
          <a:off x="6457064" y="-1709093"/>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Determine if there exists geographic trends in the sales data</a:t>
          </a:r>
          <a:endParaRPr lang="en-US" sz="2000" kern="1200" dirty="0"/>
        </a:p>
      </dsp:txBody>
      <dsp:txXfrm rot="-5400000">
        <a:off x="2561270" y="2212958"/>
        <a:ext cx="8303219" cy="485372"/>
      </dsp:txXfrm>
    </dsp:sp>
    <dsp:sp modelId="{D48D8278-2EE2-784C-A998-880F89472BDA}">
      <dsp:nvSpPr>
        <dsp:cNvPr id="0" name=""/>
        <dsp:cNvSpPr/>
      </dsp:nvSpPr>
      <dsp:spPr>
        <a:xfrm>
          <a:off x="328238" y="2119465"/>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Stores</a:t>
          </a:r>
          <a:endParaRPr lang="en-US" sz="2900" kern="1200" dirty="0"/>
        </a:p>
      </dsp:txBody>
      <dsp:txXfrm>
        <a:off x="361060" y="2152287"/>
        <a:ext cx="2167387" cy="606714"/>
      </dsp:txXfrm>
    </dsp:sp>
    <dsp:sp modelId="{FAAADFFB-6933-2E4E-93F2-84B1D31640C4}">
      <dsp:nvSpPr>
        <dsp:cNvPr id="0" name=""/>
        <dsp:cNvSpPr/>
      </dsp:nvSpPr>
      <dsp:spPr>
        <a:xfrm rot="5400000">
          <a:off x="6457064" y="-1003117"/>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Determine if there exists daily, weekly, monthly or yearly sales patterns</a:t>
          </a:r>
          <a:endParaRPr lang="en-US" sz="2000" kern="1200" dirty="0"/>
        </a:p>
      </dsp:txBody>
      <dsp:txXfrm rot="-5400000">
        <a:off x="2561270" y="2918934"/>
        <a:ext cx="8303219" cy="485372"/>
      </dsp:txXfrm>
    </dsp:sp>
    <dsp:sp modelId="{A4BEE834-EB9E-D446-9F30-661025BF60E5}">
      <dsp:nvSpPr>
        <dsp:cNvPr id="0" name=""/>
        <dsp:cNvSpPr/>
      </dsp:nvSpPr>
      <dsp:spPr>
        <a:xfrm>
          <a:off x="328238" y="2825442"/>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Time Series</a:t>
          </a:r>
          <a:endParaRPr lang="en-US" sz="2900" kern="1200" dirty="0"/>
        </a:p>
      </dsp:txBody>
      <dsp:txXfrm>
        <a:off x="361060" y="2858264"/>
        <a:ext cx="2167387" cy="6067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6A37A-AD13-FA45-ABB6-EB7316BADC73}">
      <dsp:nvSpPr>
        <dsp:cNvPr id="0" name=""/>
        <dsp:cNvSpPr/>
      </dsp:nvSpPr>
      <dsp:spPr>
        <a:xfrm>
          <a:off x="1726"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ETL</a:t>
          </a:r>
          <a:endParaRPr lang="en-US" sz="2000" kern="1200" dirty="0"/>
        </a:p>
      </dsp:txBody>
      <dsp:txXfrm>
        <a:off x="1726" y="808532"/>
        <a:ext cx="1825485" cy="621044"/>
      </dsp:txXfrm>
    </dsp:sp>
    <dsp:sp modelId="{261D6474-67E3-F147-8AEF-6DB2B7525C56}">
      <dsp:nvSpPr>
        <dsp:cNvPr id="0" name=""/>
        <dsp:cNvSpPr/>
      </dsp:nvSpPr>
      <dsp:spPr>
        <a:xfrm>
          <a:off x="266992"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ID</a:t>
          </a:r>
          <a:r>
            <a:rPr lang="en-US" sz="1300" kern="1200" baseline="0" dirty="0" smtClean="0"/>
            <a:t> and Review data files needed for analysis</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Clean, Merge</a:t>
          </a:r>
          <a:r>
            <a:rPr lang="en-US" sz="1300" kern="1200" baseline="0" dirty="0" smtClean="0"/>
            <a:t> and Consolidate data by type and similarity</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Create useful Metadata to track lineage</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Store cleanse</a:t>
          </a:r>
          <a:r>
            <a:rPr lang="en-US" sz="1300" kern="1200" baseline="0" dirty="0" smtClean="0"/>
            <a:t> </a:t>
          </a:r>
          <a:r>
            <a:rPr lang="en-US" sz="1300" kern="1200" dirty="0" smtClean="0"/>
            <a:t>data in H5 file for analysis</a:t>
          </a:r>
          <a:endParaRPr lang="en-US" sz="1300" kern="1200" dirty="0"/>
        </a:p>
      </dsp:txBody>
      <dsp:txXfrm>
        <a:off x="322944" y="1462395"/>
        <a:ext cx="1798428" cy="3600150"/>
      </dsp:txXfrm>
    </dsp:sp>
    <dsp:sp modelId="{F7F67F09-EE23-2343-BD29-74FADB30CFAE}">
      <dsp:nvSpPr>
        <dsp:cNvPr id="0" name=""/>
        <dsp:cNvSpPr/>
      </dsp:nvSpPr>
      <dsp:spPr>
        <a:xfrm>
          <a:off x="2011192"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2011192" y="916604"/>
        <a:ext cx="475137" cy="277733"/>
      </dsp:txXfrm>
    </dsp:sp>
    <dsp:sp modelId="{F375E20F-16B5-4F45-B81D-4DED2DBC850B}">
      <dsp:nvSpPr>
        <dsp:cNvPr id="0" name=""/>
        <dsp:cNvSpPr/>
      </dsp:nvSpPr>
      <dsp:spPr>
        <a:xfrm>
          <a:off x="2780576"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Mini-CRISP</a:t>
          </a:r>
          <a:endParaRPr lang="en-US" sz="2000" kern="1200" dirty="0"/>
        </a:p>
      </dsp:txBody>
      <dsp:txXfrm>
        <a:off x="2780576" y="808532"/>
        <a:ext cx="1825485" cy="621044"/>
      </dsp:txXfrm>
    </dsp:sp>
    <dsp:sp modelId="{C6FA11BD-DCDE-4642-9765-B4AA0DB6FC1B}">
      <dsp:nvSpPr>
        <dsp:cNvPr id="0" name=""/>
        <dsp:cNvSpPr/>
      </dsp:nvSpPr>
      <dsp:spPr>
        <a:xfrm>
          <a:off x="304584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Perform a smaller CRISP on each data element</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Data Understanding,</a:t>
          </a:r>
          <a:r>
            <a:rPr lang="en-US" sz="1300" kern="1200" baseline="0" dirty="0" smtClean="0"/>
            <a:t> Data Preparation and Modeling</a:t>
          </a:r>
          <a:endParaRPr lang="en-US" sz="1300" kern="1200" dirty="0"/>
        </a:p>
      </dsp:txBody>
      <dsp:txXfrm>
        <a:off x="3101793" y="1462395"/>
        <a:ext cx="1798428" cy="3600150"/>
      </dsp:txXfrm>
    </dsp:sp>
    <dsp:sp modelId="{12041BA4-ED2C-F843-BD8D-87A40B620855}">
      <dsp:nvSpPr>
        <dsp:cNvPr id="0" name=""/>
        <dsp:cNvSpPr/>
      </dsp:nvSpPr>
      <dsp:spPr>
        <a:xfrm>
          <a:off x="4790041"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4790041" y="916604"/>
        <a:ext cx="475137" cy="277733"/>
      </dsp:txXfrm>
    </dsp:sp>
    <dsp:sp modelId="{EDD8BC75-A16E-8A47-B532-CB2FE4FECBBD}">
      <dsp:nvSpPr>
        <dsp:cNvPr id="0" name=""/>
        <dsp:cNvSpPr/>
      </dsp:nvSpPr>
      <dsp:spPr>
        <a:xfrm>
          <a:off x="5559425"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Integrate</a:t>
          </a:r>
          <a:endParaRPr lang="en-US" sz="2000" kern="1200" dirty="0"/>
        </a:p>
      </dsp:txBody>
      <dsp:txXfrm>
        <a:off x="5559425" y="808532"/>
        <a:ext cx="1825485" cy="621044"/>
      </dsp:txXfrm>
    </dsp:sp>
    <dsp:sp modelId="{BECD5C7E-73E5-DF4D-9165-E1EEBC7FA5D4}">
      <dsp:nvSpPr>
        <dsp:cNvPr id="0" name=""/>
        <dsp:cNvSpPr/>
      </dsp:nvSpPr>
      <dsp:spPr>
        <a:xfrm>
          <a:off x="582469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Improve smaller models by merging data sets and exploiting Mini-CRISP provided</a:t>
          </a:r>
          <a:r>
            <a:rPr lang="en-US" sz="1300" kern="1200" baseline="0" dirty="0" smtClean="0"/>
            <a:t> insights</a:t>
          </a:r>
        </a:p>
        <a:p>
          <a:pPr marL="114300" lvl="1" indent="-114300" algn="l" defTabSz="577850">
            <a:lnSpc>
              <a:spcPct val="90000"/>
            </a:lnSpc>
            <a:spcBef>
              <a:spcPct val="0"/>
            </a:spcBef>
            <a:spcAft>
              <a:spcPct val="15000"/>
            </a:spcAft>
            <a:buChar char="••"/>
          </a:pPr>
          <a:endParaRPr lang="en-US" sz="1300" kern="1200" baseline="0" dirty="0" smtClean="0"/>
        </a:p>
        <a:p>
          <a:pPr marL="114300" lvl="1" indent="-114300" algn="l" defTabSz="577850">
            <a:lnSpc>
              <a:spcPct val="90000"/>
            </a:lnSpc>
            <a:spcBef>
              <a:spcPct val="0"/>
            </a:spcBef>
            <a:spcAft>
              <a:spcPct val="15000"/>
            </a:spcAft>
            <a:buChar char="••"/>
          </a:pPr>
          <a:r>
            <a:rPr lang="en-US" sz="1300" kern="1200" baseline="0" dirty="0" smtClean="0"/>
            <a:t>Incorporate outside data to improve models</a:t>
          </a:r>
        </a:p>
      </dsp:txBody>
      <dsp:txXfrm>
        <a:off x="5880643" y="1462395"/>
        <a:ext cx="1798428" cy="3600150"/>
      </dsp:txXfrm>
    </dsp:sp>
    <dsp:sp modelId="{D65CA6CD-7EB0-FB42-BFD4-73BA3EFE5F5D}">
      <dsp:nvSpPr>
        <dsp:cNvPr id="0" name=""/>
        <dsp:cNvSpPr/>
      </dsp:nvSpPr>
      <dsp:spPr>
        <a:xfrm>
          <a:off x="7568891"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7568891" y="916604"/>
        <a:ext cx="475137" cy="277733"/>
      </dsp:txXfrm>
    </dsp:sp>
    <dsp:sp modelId="{D0BD8A5F-8D7D-174D-A74F-4D618B16E1C0}">
      <dsp:nvSpPr>
        <dsp:cNvPr id="0" name=""/>
        <dsp:cNvSpPr/>
      </dsp:nvSpPr>
      <dsp:spPr>
        <a:xfrm>
          <a:off x="8338275"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Merge</a:t>
          </a:r>
          <a:endParaRPr lang="en-US" sz="2000" kern="1200" dirty="0"/>
        </a:p>
      </dsp:txBody>
      <dsp:txXfrm>
        <a:off x="8338275" y="808532"/>
        <a:ext cx="1825485" cy="621044"/>
      </dsp:txXfrm>
    </dsp:sp>
    <dsp:sp modelId="{F65C8832-53B6-054B-A2BB-0C7D524F2C28}">
      <dsp:nvSpPr>
        <dsp:cNvPr id="0" name=""/>
        <dsp:cNvSpPr/>
      </dsp:nvSpPr>
      <dsp:spPr>
        <a:xfrm>
          <a:off x="860354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Build a larger sales model utilizing all previously work </a:t>
          </a:r>
          <a:endParaRPr lang="en-US" sz="1300" kern="1200" dirty="0"/>
        </a:p>
        <a:p>
          <a:pPr marL="114300" lvl="1" indent="-114300" algn="l" defTabSz="577850">
            <a:lnSpc>
              <a:spcPct val="90000"/>
            </a:lnSpc>
            <a:spcBef>
              <a:spcPct val="0"/>
            </a:spcBef>
            <a:spcAft>
              <a:spcPct val="15000"/>
            </a:spcAft>
            <a:buChar char="••"/>
          </a:pPr>
          <a:endParaRPr lang="en-US" sz="1300" kern="1200" dirty="0"/>
        </a:p>
      </dsp:txBody>
      <dsp:txXfrm>
        <a:off x="8659493" y="1462395"/>
        <a:ext cx="1798428" cy="36001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01026-7639-C740-8F27-B502A4A06F60}" type="datetimeFigureOut">
              <a:rPr lang="en-US" smtClean="0"/>
              <a:t>6/10/16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52EEE-C031-0240-809B-A214BD9EDE38}" type="slidenum">
              <a:rPr lang="en-US" smtClean="0"/>
              <a:t>‹#›</a:t>
            </a:fld>
            <a:endParaRPr lang="en-US"/>
          </a:p>
        </p:txBody>
      </p:sp>
    </p:spTree>
    <p:extLst>
      <p:ext uri="{BB962C8B-B14F-4D97-AF65-F5344CB8AC3E}">
        <p14:creationId xmlns:p14="http://schemas.microsoft.com/office/powerpoint/2010/main" val="1307533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09900D-ACB1-E548-A354-1DF8B52F2E15}" type="slidenum">
              <a:rPr lang="en-US" smtClean="0"/>
              <a:t>10</a:t>
            </a:fld>
            <a:endParaRPr lang="en-US"/>
          </a:p>
        </p:txBody>
      </p:sp>
    </p:spTree>
    <p:extLst>
      <p:ext uri="{BB962C8B-B14F-4D97-AF65-F5344CB8AC3E}">
        <p14:creationId xmlns:p14="http://schemas.microsoft.com/office/powerpoint/2010/main" val="629073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09900D-ACB1-E548-A354-1DF8B52F2E15}" type="slidenum">
              <a:rPr lang="en-US" smtClean="0"/>
              <a:t>11</a:t>
            </a:fld>
            <a:endParaRPr lang="en-US"/>
          </a:p>
        </p:txBody>
      </p:sp>
    </p:spTree>
    <p:extLst>
      <p:ext uri="{BB962C8B-B14F-4D97-AF65-F5344CB8AC3E}">
        <p14:creationId xmlns:p14="http://schemas.microsoft.com/office/powerpoint/2010/main" val="369741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big component of data was </a:t>
            </a:r>
            <a:endParaRPr lang="en-US" dirty="0"/>
          </a:p>
        </p:txBody>
      </p:sp>
      <p:sp>
        <p:nvSpPr>
          <p:cNvPr id="4" name="Slide Number Placeholder 3"/>
          <p:cNvSpPr>
            <a:spLocks noGrp="1"/>
          </p:cNvSpPr>
          <p:nvPr>
            <p:ph type="sldNum" sz="quarter" idx="10"/>
          </p:nvPr>
        </p:nvSpPr>
        <p:spPr/>
        <p:txBody>
          <a:bodyPr/>
          <a:lstStyle/>
          <a:p>
            <a:fld id="{81852EEE-C031-0240-809B-A214BD9EDE38}" type="slidenum">
              <a:rPr lang="en-US" smtClean="0"/>
              <a:t>17</a:t>
            </a:fld>
            <a:endParaRPr lang="en-US"/>
          </a:p>
        </p:txBody>
      </p:sp>
    </p:spTree>
    <p:extLst>
      <p:ext uri="{BB962C8B-B14F-4D97-AF65-F5344CB8AC3E}">
        <p14:creationId xmlns:p14="http://schemas.microsoft.com/office/powerpoint/2010/main" val="1008170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Quick review of what we</a:t>
            </a:r>
            <a:r>
              <a:rPr lang="en-US" baseline="0" dirty="0" smtClean="0"/>
              <a:t> have. Model that predicts if a sales promotion will be successful, clustering of demographics, </a:t>
            </a:r>
          </a:p>
          <a:p>
            <a:endParaRPr lang="en-US" baseline="0" dirty="0" smtClean="0"/>
          </a:p>
          <a:p>
            <a:r>
              <a:rPr lang="en-US" baseline="0" dirty="0" smtClean="0"/>
              <a:t>Compare with objectives we laid out and what we succeeded with and what we </a:t>
            </a:r>
            <a:r>
              <a:rPr lang="en-US" baseline="0" dirty="0" err="1" smtClean="0"/>
              <a:t>didn</a:t>
            </a:r>
            <a:r>
              <a:rPr lang="fr-FR" baseline="0" dirty="0" smtClean="0"/>
              <a:t>’</a:t>
            </a:r>
            <a:r>
              <a:rPr lang="en-US" baseline="0" dirty="0" smtClean="0"/>
              <a:t>t. </a:t>
            </a:r>
            <a:endParaRPr lang="en-US" dirty="0"/>
          </a:p>
        </p:txBody>
      </p:sp>
      <p:sp>
        <p:nvSpPr>
          <p:cNvPr id="4" name="Slide Number Placeholder 3"/>
          <p:cNvSpPr>
            <a:spLocks noGrp="1"/>
          </p:cNvSpPr>
          <p:nvPr>
            <p:ph type="sldNum" sz="quarter" idx="10"/>
          </p:nvPr>
        </p:nvSpPr>
        <p:spPr/>
        <p:txBody>
          <a:bodyPr/>
          <a:lstStyle/>
          <a:p>
            <a:fld id="{81852EEE-C031-0240-809B-A214BD9EDE38}" type="slidenum">
              <a:rPr lang="en-US" smtClean="0"/>
              <a:t>32</a:t>
            </a:fld>
            <a:endParaRPr lang="en-US"/>
          </a:p>
        </p:txBody>
      </p:sp>
    </p:spTree>
    <p:extLst>
      <p:ext uri="{BB962C8B-B14F-4D97-AF65-F5344CB8AC3E}">
        <p14:creationId xmlns:p14="http://schemas.microsoft.com/office/powerpoint/2010/main" val="1087711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ABD195-3F5A-6047-8732-E4A2E4EDC177}" type="slidenum">
              <a:rPr lang="en-US" smtClean="0"/>
              <a:t>33</a:t>
            </a:fld>
            <a:endParaRPr lang="en-US"/>
          </a:p>
        </p:txBody>
      </p:sp>
    </p:spTree>
    <p:extLst>
      <p:ext uri="{BB962C8B-B14F-4D97-AF65-F5344CB8AC3E}">
        <p14:creationId xmlns:p14="http://schemas.microsoft.com/office/powerpoint/2010/main" val="1841962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966446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940622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60726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64797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399649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A71149-2CB9-4E49-866B-8310B95B75FD}" type="datetimeFigureOut">
              <a:rPr lang="en-US" smtClean="0"/>
              <a:t>6/10/16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37304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A71149-2CB9-4E49-866B-8310B95B75FD}" type="datetimeFigureOut">
              <a:rPr lang="en-US" smtClean="0"/>
              <a:t>6/10/16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211523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A71149-2CB9-4E49-866B-8310B95B75FD}" type="datetimeFigureOut">
              <a:rPr lang="en-US" smtClean="0"/>
              <a:t>6/10/16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780570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71149-2CB9-4E49-866B-8310B95B75FD}" type="datetimeFigureOut">
              <a:rPr lang="en-US" smtClean="0"/>
              <a:t>6/10/16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860041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71149-2CB9-4E49-866B-8310B95B75FD}" type="datetimeFigureOut">
              <a:rPr lang="en-US" smtClean="0"/>
              <a:t>6/10/16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339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71149-2CB9-4E49-866B-8310B95B75FD}" type="datetimeFigureOut">
              <a:rPr lang="en-US" smtClean="0"/>
              <a:t>6/10/16</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2865357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71149-2CB9-4E49-866B-8310B95B75FD}" type="datetimeFigureOut">
              <a:rPr lang="en-US" smtClean="0"/>
              <a:t>6/10/16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E7A5B-9BCB-684F-9D51-2DF2CB3240FA}" type="slidenum">
              <a:rPr lang="en-US" smtClean="0"/>
              <a:t>‹#›</a:t>
            </a:fld>
            <a:endParaRPr lang="en-US"/>
          </a:p>
        </p:txBody>
      </p:sp>
    </p:spTree>
    <p:extLst>
      <p:ext uri="{BB962C8B-B14F-4D97-AF65-F5344CB8AC3E}">
        <p14:creationId xmlns:p14="http://schemas.microsoft.com/office/powerpoint/2010/main" val="82496108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diagramData" Target="../diagrams/data6.xml"/><Relationship Id="rId5" Type="http://schemas.openxmlformats.org/officeDocument/2006/relationships/diagramLayout" Target="../diagrams/layout6.xml"/><Relationship Id="rId6" Type="http://schemas.openxmlformats.org/officeDocument/2006/relationships/diagramQuickStyle" Target="../diagrams/quickStyle6.xml"/><Relationship Id="rId7" Type="http://schemas.openxmlformats.org/officeDocument/2006/relationships/diagramColors" Target="../diagrams/colors6.xml"/><Relationship Id="rId8" Type="http://schemas.microsoft.com/office/2007/relationships/diagramDrawing" Target="../diagrams/drawing6.xml"/><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7.xml"/><Relationship Id="rId2" Type="http://schemas.openxmlformats.org/officeDocument/2006/relationships/diagramData" Target="../diagrams/data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8.xml"/><Relationship Id="rId4" Type="http://schemas.openxmlformats.org/officeDocument/2006/relationships/diagramQuickStyle" Target="../diagrams/quickStyle8.xml"/><Relationship Id="rId5" Type="http://schemas.openxmlformats.org/officeDocument/2006/relationships/diagramColors" Target="../diagrams/colors8.xml"/><Relationship Id="rId6" Type="http://schemas.microsoft.com/office/2007/relationships/diagramDrawing" Target="../diagrams/drawing8.xml"/><Relationship Id="rId1" Type="http://schemas.openxmlformats.org/officeDocument/2006/relationships/slideLayout" Target="../slideLayouts/slideLayout7.xml"/><Relationship Id="rId2" Type="http://schemas.openxmlformats.org/officeDocument/2006/relationships/diagramData" Target="../diagrams/data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0.xml"/><Relationship Id="rId4" Type="http://schemas.openxmlformats.org/officeDocument/2006/relationships/diagramQuickStyle" Target="../diagrams/quickStyle10.xml"/><Relationship Id="rId5" Type="http://schemas.openxmlformats.org/officeDocument/2006/relationships/diagramColors" Target="../diagrams/colors10.xml"/><Relationship Id="rId6" Type="http://schemas.microsoft.com/office/2007/relationships/diagramDrawing" Target="../diagrams/drawing10.xml"/><Relationship Id="rId1" Type="http://schemas.openxmlformats.org/officeDocument/2006/relationships/slideLayout" Target="../slideLayouts/slideLayout7.xml"/><Relationship Id="rId2" Type="http://schemas.openxmlformats.org/officeDocument/2006/relationships/diagramData" Target="../diagrams/data1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7.xml"/><Relationship Id="rId2"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a:t>
            </a:r>
            <a:r>
              <a:rPr lang="en-US" dirty="0" err="1" smtClean="0"/>
              <a:t>Froyo</a:t>
            </a:r>
            <a:endParaRPr lang="en-US" dirty="0"/>
          </a:p>
        </p:txBody>
      </p:sp>
      <p:sp>
        <p:nvSpPr>
          <p:cNvPr id="3" name="Subtitle 2"/>
          <p:cNvSpPr>
            <a:spLocks noGrp="1"/>
          </p:cNvSpPr>
          <p:nvPr>
            <p:ph type="subTitle" idx="1"/>
          </p:nvPr>
        </p:nvSpPr>
        <p:spPr/>
        <p:txBody>
          <a:bodyPr/>
          <a:lstStyle/>
          <a:p>
            <a:r>
              <a:rPr lang="en-US" dirty="0" smtClean="0"/>
              <a:t> </a:t>
            </a:r>
            <a:r>
              <a:rPr lang="en-US" dirty="0"/>
              <a:t>Megan </a:t>
            </a:r>
            <a:r>
              <a:rPr lang="en-US" dirty="0" smtClean="0"/>
              <a:t>McCarty</a:t>
            </a:r>
            <a:r>
              <a:rPr lang="en-US" dirty="0"/>
              <a:t>, Julius </a:t>
            </a:r>
            <a:r>
              <a:rPr lang="en-US" dirty="0" err="1"/>
              <a:t>Remigio</a:t>
            </a:r>
            <a:r>
              <a:rPr lang="en-US" dirty="0"/>
              <a:t>, Ryan Riopelle, Syed </a:t>
            </a:r>
            <a:r>
              <a:rPr lang="en-US" dirty="0" err="1"/>
              <a:t>Nazrul</a:t>
            </a:r>
            <a:r>
              <a:rPr lang="en-US" dirty="0"/>
              <a:t>, Michael </a:t>
            </a:r>
            <a:r>
              <a:rPr lang="en-US" dirty="0" err="1"/>
              <a:t>Galarnyk</a:t>
            </a:r>
            <a:endParaRPr lang="en-US" dirty="0"/>
          </a:p>
          <a:p>
            <a:endParaRPr lang="en-US" dirty="0"/>
          </a:p>
        </p:txBody>
      </p:sp>
    </p:spTree>
    <p:extLst>
      <p:ext uri="{BB962C8B-B14F-4D97-AF65-F5344CB8AC3E}">
        <p14:creationId xmlns:p14="http://schemas.microsoft.com/office/powerpoint/2010/main" val="20096405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Demographics Random</a:t>
            </a:r>
            <a:endParaRPr lang="en-US" dirty="0"/>
          </a:p>
        </p:txBody>
      </p:sp>
      <p:sp>
        <p:nvSpPr>
          <p:cNvPr id="3" name="Content Placeholder 2"/>
          <p:cNvSpPr>
            <a:spLocks noGrp="1"/>
          </p:cNvSpPr>
          <p:nvPr>
            <p:ph sz="half" idx="1"/>
          </p:nvPr>
        </p:nvSpPr>
        <p:spPr/>
        <p:txBody>
          <a:bodyPr/>
          <a:lstStyle/>
          <a:p>
            <a:r>
              <a:rPr lang="en-US" dirty="0" smtClean="0"/>
              <a:t>Can we predict who will purchase yogurt?</a:t>
            </a:r>
          </a:p>
          <a:p>
            <a:pPr lvl="1"/>
            <a:r>
              <a:rPr lang="en-US" dirty="0" smtClean="0"/>
              <a:t>Yes, Accuracy</a:t>
            </a:r>
            <a:r>
              <a:rPr lang="en-US" dirty="0"/>
              <a:t>: 0.58 (+/- 0.07</a:t>
            </a:r>
            <a:r>
              <a:rPr lang="en-US" dirty="0" smtClean="0"/>
              <a:t>)</a:t>
            </a:r>
          </a:p>
          <a:p>
            <a:pPr lvl="1"/>
            <a:r>
              <a:rPr lang="en-US" dirty="0" smtClean="0"/>
              <a:t>Cross Validated</a:t>
            </a:r>
          </a:p>
        </p:txBody>
      </p:sp>
      <p:sp>
        <p:nvSpPr>
          <p:cNvPr id="4" name="Content Placeholder 3"/>
          <p:cNvSpPr>
            <a:spLocks noGrp="1"/>
          </p:cNvSpPr>
          <p:nvPr>
            <p:ph sz="half" idx="2"/>
          </p:nvPr>
        </p:nvSpPr>
        <p:spPr/>
        <p:txBody>
          <a:bodyPr/>
          <a:lstStyle/>
          <a:p>
            <a:r>
              <a:rPr lang="en-US" dirty="0" smtClean="0"/>
              <a:t>Top 5 Features:</a:t>
            </a:r>
          </a:p>
          <a:p>
            <a:pPr lvl="1"/>
            <a:r>
              <a:rPr lang="en-US" dirty="0" smtClean="0"/>
              <a:t>Has a TV</a:t>
            </a:r>
          </a:p>
          <a:p>
            <a:pPr lvl="1"/>
            <a:r>
              <a:rPr lang="en-US" dirty="0" smtClean="0"/>
              <a:t>Has Cable</a:t>
            </a:r>
          </a:p>
          <a:p>
            <a:pPr lvl="1"/>
            <a:r>
              <a:rPr lang="en-US" dirty="0" smtClean="0"/>
              <a:t>Family Size</a:t>
            </a:r>
          </a:p>
          <a:p>
            <a:pPr lvl="1"/>
            <a:r>
              <a:rPr lang="en-US" dirty="0" smtClean="0"/>
              <a:t>Number of Dogs</a:t>
            </a:r>
          </a:p>
          <a:p>
            <a:pPr lvl="1"/>
            <a:r>
              <a:rPr lang="en-US" dirty="0" smtClean="0"/>
              <a:t>Number of Cats</a:t>
            </a:r>
            <a:endParaRPr lang="en-US" dirty="0"/>
          </a:p>
        </p:txBody>
      </p:sp>
    </p:spTree>
    <p:extLst>
      <p:ext uri="{BB962C8B-B14F-4D97-AF65-F5344CB8AC3E}">
        <p14:creationId xmlns:p14="http://schemas.microsoft.com/office/powerpoint/2010/main" val="519307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Demographics K-Means</a:t>
            </a:r>
            <a:endParaRPr lang="en-US" dirty="0"/>
          </a:p>
        </p:txBody>
      </p:sp>
      <p:sp>
        <p:nvSpPr>
          <p:cNvPr id="5" name="Text Placeholder 4"/>
          <p:cNvSpPr>
            <a:spLocks noGrp="1"/>
          </p:cNvSpPr>
          <p:nvPr>
            <p:ph type="body" idx="1"/>
          </p:nvPr>
        </p:nvSpPr>
        <p:spPr/>
        <p:txBody>
          <a:bodyPr/>
          <a:lstStyle/>
          <a:p>
            <a:r>
              <a:rPr lang="en-US" dirty="0" smtClean="0"/>
              <a:t>K-Means</a:t>
            </a:r>
            <a:endParaRPr lang="en-US" dirty="0"/>
          </a:p>
        </p:txBody>
      </p:sp>
      <p:sp>
        <p:nvSpPr>
          <p:cNvPr id="3" name="Content Placeholder 2"/>
          <p:cNvSpPr>
            <a:spLocks noGrp="1"/>
          </p:cNvSpPr>
          <p:nvPr>
            <p:ph sz="half" idx="2"/>
          </p:nvPr>
        </p:nvSpPr>
        <p:spPr/>
        <p:txBody>
          <a:bodyPr/>
          <a:lstStyle/>
          <a:p>
            <a:r>
              <a:rPr lang="en-US" dirty="0" smtClean="0"/>
              <a:t>Can we identify groups of people who purchase yogurt?</a:t>
            </a:r>
          </a:p>
          <a:p>
            <a:pPr lvl="1"/>
            <a:r>
              <a:rPr lang="en-US" dirty="0" smtClean="0"/>
              <a:t>Identified 12 clusters</a:t>
            </a:r>
          </a:p>
          <a:p>
            <a:pPr lvl="1"/>
            <a:r>
              <a:rPr lang="en-US" dirty="0" smtClean="0"/>
              <a:t>Clusters were not stable</a:t>
            </a:r>
          </a:p>
          <a:p>
            <a:pPr lvl="1"/>
            <a:endParaRPr lang="en-US" dirty="0" smtClean="0"/>
          </a:p>
        </p:txBody>
      </p:sp>
      <p:pic>
        <p:nvPicPr>
          <p:cNvPr id="11" name="Content Placeholder 10"/>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l="1561" t="3290" b="3324"/>
          <a:stretch/>
        </p:blipFill>
        <p:spPr bwMode="auto">
          <a:xfrm>
            <a:off x="6504876" y="2530460"/>
            <a:ext cx="5102299" cy="2546252"/>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6" descr="data:image/png;base64,iVBORw0KGgoAAAANSUhEUgAABJMAAAJoCAYAAADS9qBkAAAABHNCSVQICAgIfAhkiAAAAAlwSFlzAAALEgAACxIB0t1+/AAAIABJREFUeJzs3XuUXHWV//33JgHC1QAKCiIRuRrQgIo/bySgEIJBYDICA+IgNy/cRhSH+DgiiqKAiKCMERVFdLwAIoIToigBRlEEooCDZkZhIka5yiUYhbCfP6oamtCd/p5Knz5V3e/XWrW6z6nTVbvTH9Ya95y9KzITSZIkSZIkqcQqTRcgSZIkSZKk3mEzSZIkSZIkScVsJkmSJEmSJKmYzSRJkiRJkiQVs5kkSZIkSZKkYjaTJEmSJEmSVMxmkiRJWqGI+OeIuLbf8RMRsfkI13BKRNwTEX8cyfftZRHx44g4tAvqeG1E/HfTdUiSpOFjM0mSJBERd0TEoxHxUEQ83P56dr9LcpDvR6K2TYHjgW0yc+Nhes2nNcQi4r0RcVdEbBsRU9vPX7zcz7ykff5Hw1FDL1i+kdiJzLwuM7cdrpokSVLzxjddgCRJ6goJvDEzf1xwbdRdzHI2A+7NzPuq/mBEjMvMZQM8lf2u+QBwJLBzZv5vRGwI3AO8KiLWy8wH2pf+M/Cb6uX3tGAlmocr+PeXJEk9zDuTJElSnypNojdGxP9GxN0RcdqTL9DygfadTn+KiC9HxDrt574cEe9uf79x+y6fd7aPXxQRz2gWRcTrgXnAxu27pb7UPv+miLg1Iu6PiB9FxDb9fub3EfG+iPgl8EhEDPR/70T72lOAQ4HXZeb/9nv+78ClwD+1r1sF2B/42nL1bRMR8yLivoj474h4c7/n9oyImyLiwYi4MyJO6vfcZu3f/63t5+6OiPf3e/4VEXFD+2cXR8QZg/0hImLviLi5fe3CiNh9gGtOioivDvD+q7SPD2n/PR9qf/2n9r/pv9Nqqj0cEfe3r10tIs5o1704Is6NiNXbz02NiEXtf//FwJf6zi3393lPRPwyIh6IiP+IiNX6Pf++iPhjRPwhIg5b/i4ySZLUPJtJkiSpE/sAO7Yfe/fbzfM24K3AVGBzYB3gM+3n5gPT2t9PBf4X2Ll9vDNwzfJvkplXATOAP2bmupl5aERsBXwdOBZ4DvCfwPciov8d1we0f25iZj4xyO/wCeDNtBpJdy7/1sAF7d8FYDpwC7C474KIWJNWo+tC4Nnt9/xsv8bWI8DBmfks4I3AOyLiTcu9z2uALYE3AB+MiK3b5z8NnNX+2RcB3xroF4iInYCvAO9pX7szcMcgv+/ydxhlv9/j08D0zFwXeDWwIDNvB94B/DQz18nM9ds/9wlgC+Al7a+bAB/s97rPBSYCL6B1x9dA7/1mYHfghcBLgUPatewB/Auwa/u1pw3ws5IkqWE2kyRJUp9L23f6PND+etgKrv14Zj6YmX8AzqJ9Bw9wIHBmZt6ZmY8Cs4F/at8BMx94bfu6nYHTaDVToNVcml9Y537A5Zn5o/YI1RnAGrSaIH0+nZl/zMy/reB1dgPmZuZdAz2ZmdcD67WbV2+l1Vzqbybw+8y8IFt+CVxCq1FCZl6Tmbe1v78V+Eb793zyLYAPZebfM/NXwC9pNVagdWfUFhGxQWY+mpk/H+R3OBT4Ymb+qP0+izPztyv4nQezDNg+IiZk5p8zc0ULs48A3t3++y8BPs5Tf/++1zopMx9bwb//p9vv8xfge8CU9vk3A+dn5u2ZuRT4UAe/iyRJqpnNJEmS1GfvzFw/M9drf/3iCq79Q7/v7wT6FmNv3D7u/9x4YKPM/B2wJCJ2AF4HXA78sd2sqdJMetp7ZGYCi2jdITNQfYM5AHhzRHxoBdd8FTia1h0y31nuuc2A/9duvN0fEQ/QaqZtBBARr2yP4N0dEX8B3k7rDqb+/tzv+0eBtdvfHwZsDdweET+LiDcOUt+mtO7w6li76bc/8E5gcUR8r98dUk8TEc8B1gRu7Pu9ad0ZtkG/y+7JzMeGeNvBfu+Naf0t+yxi5Hd0SZKkIdhMkiRJfar8j/ZN+32/GfDH9vd/bB/3f+4xnmoezAf+EVg1MxfTGm37Z1pjUQsK33v59+irp38DqWQ06re0xsveGRH/Osg1FwLvAq5o3ynT3yLg6nbjra8Jt25mHt1+/mu09i5tkpkTgTkU/htn5v9m5oGZ+Rxad3BdFBFrDHDpIlpjcENZQqsJ1Od5y73fDzJzd1ojar8BPt/31HKvcy+t5s/kfr/3xPaIHYP8TBWLgef3O37BSr6eJEmqgc0kSZLUiRMiYmJEbEprd9E32uf/A3h3REyKiLWBjwLf6Le36Bpad/r07Ue6un18XfsOoxLforUAfJeIGB8R7wWWAj+t+ktk5q9pjbu9NyKOG+D5O2iN5H1ggB+/HNgqIt7SrmPViHh5v7t61gYeyMzH2ruNDlzu5wdtLEXEQRHRdxfTg7QaKgPtfvoi8Lb2v0VEa7H5VgNctwDYOSI2jYhnASf2e68No7XQfE1ajb9H+r3Xn4HnR8Sq7X+PBM4DzmrfpUREbDLQ0u8Ofav9+2zTrmegf3dJktQwm0mSJKnP99qf5tX3uHiQ6xL4LnAjcBOtnTdfaj/3JVqjYdfQGr96lFazqc98Wk2WvpG262jtOyodcaO9E+gttBZ730NrufVemfl4v/qGfJl+r/crYA9aC7CPfMaFmT/JzD8NcP4RWkukD6B1t9Qfae0PWr19ybuAj0TEg7SaIt8crIYBjvcAbouIh4BPAfsPtH8oM2+gtfT8LFpNp6t56q6t/r/jD9vv/yvgBlp/sz6rAMcDd9G682hnWiNvAD8CbgP+FBF3t8+dCPwPcH17fG8eMFADazCD/n0ycy5wNvBjWneO9TUIV7T7SpIkjbAo/38CSpIkSSOn/cl4twCrr+BT+SRJ0gjzziRJkiR1jYjYJyJWi4j1gE8Al9lIkiSpu9hMkiRJUjd5O3A3sJDWDqd3NVuOJElanmNukiRJkiRJKuadSZIkSZIkSSo2vukCSkWEt1BJkiRJkiQNs8yMKtf3TDMJwJE8lTrkkEP48pe/3HQZ6gFmRVWYF5UyK6rCvKiUWVEV5kWlIir1kQDH3CRJkiRJklSBzSSNSpMmTWq6BPUIs6IqzItKmRVVYV5UyqyoCvOiOtlM0qg0bdq0pktQjzArqsK8qJRZURXmRaXMiqowL6qTzSRJkiRJkiQVs5kkSZIkSZKkYtErn5AWEdkrtUqSJEmSJPWCiCAzK32km3cmSZIkSZIkqZjNJI1KV199ddMlqEeYFVVhXlTKrKgK86JSZkVVmBfVyWaSJEmSJEmSirkzSZIkSZIkaYxyZ5IkSZIkSZJqZTNJo5LzwSplVlSFeVEps6IqzItKmRVVYV5UJ5tJkiRJkiRJKubOJEmSJEmSpDHKnUmSJEmSJEmqlc0kjUrOB6uUWVEV5kWlzIqqMC8qZVZUhXlRnWwmSZIkSZIkqZg7kyRJkiRJksYodyZJkiRJkiSpVjaTNCo5H6xSZkVVmBeVMiuqwryolFlRFeZFdbKZJEmSJEmSpGLuTJIkSZIkSRqj3JkkSZIkSZKkWtlM0qjkfLBKmRVVYV5UyqyoCvOiUmZFVZgX1clmkiRJkiRJkoq5M0mSJEmSJGmMcmeSJEmSJEmSamUzSaOS88EqZVZUhXlRKbOiKsyLSpkVVWFeVCebSZIkSZIkSSrmzqQBZCazZ5/OqaeeQESlsUFJkiRJkqSe4c6kYXLxxVdy7rmLueSSeU2XIkmSJEmS1FVsJvUzZ86FTJ48k3/5l2t5+OEzmT37GiZPnsmcORc2XZoqcj5YpcyKqjAvKmVWVIV5USmzoirMi+o0vukCusmRRx7E+utvwNFHXwMES5c+wcc+djSzZk1vujRJkiRJkqSu4M6k5Vx00VwOPfRKHnkkWHvtJzj//Bk2kyRJkiRJ0qjUyc4k70xazsKFizj//D0466zdmTZtHgsXLmq6JEmSJEmSpK7hzqTlzJ59BLNmTWeXXYJly6Zz4omHN12SOuB8sEqZFVVhXlTKrKgK86JSZkVVmBfVyWbSIKZNA//bkyRJkiRJejp3Jg3i0Udhww3hT3+CtdcesbeVJEmSJEkaMZ3sTPLOpEGsuSbssAP85CdNVyJJkiRJktQ9bCatgKNuvcv5YJUyK6rCvKiUWVEV5kWlzIqqMC+qk82kFbCZJEmSJEmS9HTuTFqBRx+F5zwH7r4b1lprRN9akiRJkiSpdu5MGmZrrgk77ujeJEmSJEmSpD42k4bgqFtvcj5YpcyKqjAvKmVWVIV5USmzoirMi+pkM2kINpMkSZIkSZKe4s6kIbg3SZIkSZIkjVbuTKrBmmvCDju4N0mSJEmSJAlsJhVx1K33OB+sUmZFVZgXlTIrqsK8qJRZURXmRXWymVTAZpIkSZIkSVKLO5MKLFkCG20Ef/6ze5MkSZIkSdLo4c6kmqy1FkyZAj/9adOVSJIkSZIkNctmUiFH3XqL88EqZVZUhXlRKbOiKsyLSpkVVWFeVCebSYWmTrWZJEmSJEmS5M6kQkuWwIYbwt13uzdJkiRJkiSNDu5MqpF7kyRJkiRJkmpuJkXE8yPiRxFxW0TcEhHHDnLdtIi4OSJujYgf11nTypg2DebPb7oKlXA+WKXMiqowLyplVlSFeVEps6IqzIvqVPedSY8Dx2fmZOBVwFERsU3/CyLiWcBngZmZuR3w5ppr6phLuCVJkiRJ0lg3ojuTIuJS4JzMvKrfuXcCz8vMDw7xs43uTILW3qSNNmrtTVpzzUZLkSRJkiRJWmldvTMpIiYBU4CfLffUVsD6EfHjiLghIg4eqZqqWmsteOlL3ZskSZIkSZLGrhFpJkXE2sBFwHGZ+chyT48HdgRmAHsA/xYRW4xEXZ2YOtVRt17gfLBKmRVVYV5UyqyoCvOiUmZFVZgX1Wl83W8QEeNpNZK+mpnfHeCSPwD3ZuZSYGlEXAO8FPif5S885JBDmDRpEgATJ05kypQpTJs2DXjqP5SROP7IR0b2/TyufrxgwYKuqsdjjz322OOxddynW+rxuLuP+3RLPR537/GCBQu6qh6Pu/vYvHg82PFZZ53FggULnuyvdKL2nUkRcQGtZtHxgzy/DXAOrbuSVqc1Brd/Zv56uesa35kE8Mgjrb1J99zj3iRJkiRJktTbOtmZVOudSRHxGuAg4JaIuBlI4P3AZkBm5ucz8/aIuBL4FbAM+PzyjaRusvbarb1J118Pu+7adDWSJEmSJEkja5U6Xzwz/yszx2XmlMzcITN3zMy5mTknMz/f77ozMnNyZr4kM8+ps6bhMG0aLHdXsrrM1f6BVMisqArzolJmRVWYF5UyK6rCvKhOtTaTRiubSZIkSZIkaayqfWfScOmWnUnQ2pv03OfC3Xe7N0mSJEmSJPWuTnYmeWdSB9ZeG7bfvrU3SZIkSZIkaSyxmdQhR926m/PBKmVWVIV5USmzoirMi0qZFVVhXlQnm0kdspkkSZIkSZLGIncmdahvb9I998AaazRdjSRJkiRJUnXuTBpB7k2SJEmSJEljkc2kleCoW/dyPlilzIqqMC8qZVZUhXlRKbOiKsyL6mQzaSXYTJIkSZIkSWONO5NWwsMPw/Oe594kSZIkSZLUm9yZNMLWWQe22869SZIkSZIkaeywmbSSpk2D+fObrkLLcz5YpcyKqjAvKmVWVIV5USmzoirMi+pkM2kluTdJkiRJkiSNJe5MWkl9e5PuvRcmTGi6GkmSJEmSpHLuTGqAe5MkSZIkSdJYYjNpGDjq1n2cD1Yps6IqzItKmRVVYV5UyqyoCvOiOtlMGgZTp9pMkiRJkiRJY4M7k4bBQw/Bxhu7N0mSJEmSJPUWdyY1ZN11YfJk+NnPmq5EkiRJkiSpXjaThol7k7qL88EqZVZUhXlRKbOiKsyLSpkVVWFeVCebScPEZpIkSZIkSRoL3Jk0TNybJEmSJEmSeo07kxrk3iRJkiRJkjQW2EwaRlOnOurWLZwPVimzoirMi0qZFVVhXlTKrKgK86I62UwaRu5NkiRJkiRJo507k4aRe5MkSZIkSVIvcWdSw9ZdF178Yvj5z5uuRJIkSZIkqR42k4aZo27dwflglTIrqsK8qJRZURXmRaXMiqowL6qTzaRhZjNJkiRJkiSNZu5MGmbuTZIkSZIkSb3CnUldYN11Ydtt3ZskSZIkSZJGJ5tJNZg2DebPb7qKsc35YJUyK6rCvKiUWVEV5kWlzIqqMC+qk82kGrg3SZIkSZIkjVbuTKrBgw/C85/f2pu0+upNVyNJkiRJkjQwdyZ1iWc9C7bZxr1JkiRJkiRp9LGZVBNH3ZrlfLBKmRVVYV5UyqyoCvOiUmZFVZgX1clmUk1sJkmSJEmSpNHInUk1efBB2GQTuO8+9yZJkiRJkqTu5M6kLtK3N+mGG5quRJIkSZIkafjYTKqRo27NcT5YpcyKqjAvKmVWVIV5USmzoirMi+pkM6lGNpMkSZIkSdJo486kGv3lL7DppnDvve5NkiRJkiRJ3cedSV1m4kTYemv3JkmSJEmSpNHDZlLNHHVrhvPBKmVWVIV5USmzoirMi0qZFVVhXlQnm0k1mzrVZpIkSZIkSRo93JlUs769SffdB6ut1nQ1kiRJkiRJT3FnUheaOBG22sq9SZIkSZIkaXSwmTQC3Js08pwPVimzoirMi0qZFVVhXlTKrKgK86I62UwaATaTJEmSJEnSaOHOpBHg3iRJkiRJktSN3JnUpdybJEmSJEmSRgubSSNk6lRH3UaS88EqZVZUhXlRKbOiKsyLSpkVVWFeVCebSSNk2jSYP7/pKiRJkiRJklaOO5NGyAMPwAte4N4kSZIkSZLUPdyZ1MXWWw+23BJ+8YumK5EkSZIkSeqczaQRNG2ae5NGivPBKmVWVIV5USmzoirMi0qZFVVhXlQnm0kjyGaSJEmSJEnqde5MGkF9e5Puvx9WXbXpaiRJkiRJ0ljnzqQut956sMUW7k2SJEmSJEm9y2bSCHPUbWQ4H6xSZkVVmBeVMiuqwryolFlRFeZFdbKZNMJsJkmSJEmSpF7mzqQRdv/9MGkS3Hefe5MkSZIkSVKz3JnUA9ZfH170IvcmSZIkSZKk3mQzqQGOutXP+WCVMiuqwryolFlRFeZFpcyKqjAvqpPNpAbYTJIkSZIkSb3KnUkNcG+SJEmSJEnqBu5M6hHrrw+bbw433th0JZIkSZIkSdXYTGqIo271cj5YpcyKqjAvKmVWVIV5USmzoirMi+pkM6khNpMkSZIkSVIvcmdSQ9ybJEmSJEmSmubOpB7i3iRJkiRJktSLbCY1yFG3+jgfrFJmRVWYF5UyK6rCvKiUWVEV5kV1spnUoKlTYf78pquQJEmSJEkq586kBt13H7zwhe5NkiRJkiRJzXBnUo/ZYINWM+mmm5quRJIkSZIkqYzNpIa5N6kezgerlFlRFeZFpcyKqjAvKmVWVIV5UZ1sJjXMZpIkSZIkSeol7kxqWGtvUvKOd5zOJz5xAhGVxhQlSZIkSZI65s6kHrTBBrDeeldy7rmLueSSeU2XI0mSJEmStEI2kxo0Z86FTJ48k4ceupYlS85k9uxrmDx5JnPmXNh0aT3P+WCVMiuqwryolFlRFeZFpcyKqjAvqtP4pgsYy4488iDWX38DjjnmGiBYuvQJPvaxo5k1a3rTpUmSJEmSJA3InUkNu+iiuRx66JU89lgQ8QRf/eoMm0mSJEmSJGlEdLIzyTuTGrZw4SLOP38PHn10d04/fR4LFy5quiRJkiRJkqRBuTOpYbNnH8GsWdPZb7/g7runs/fehzdd0qjgfLBKmRVVYV5UyqyoCvOiUmZFVZgX1clmUpdYfXU44gj47GebrkSSJEmSJGlw7kzqInfdBdtvD3fcAeuu23Q1kiRJkiRptOtkZ5J3JnWRTTaB3XaDL3+56UokSZIkSZIGZjOpyxx9dGvU7Yknmq6ktzkfrFJmRVWYF5UyK6rCvKiUWVEV5kV1spnUZV77WlhjDfjBD5quRJIkSZIk6ZncmdSFvvhF+M534PLLm65EkiRJkiSNZp3sTLKZ1IX++ld4wQvg+uvhRS9quhpJkiRJkjRauYB7lFhjDXjb2+Dcc5uupHc5H6xSZkVVmBeVMiuqwryolFlRFeZFdbKZ1KXe9S74yldgyZKmK5EkSZIkSXqKY25dbJ99YMYMePvbm65EkiRJkiSNRo65jTLHHAOf+QyMsR6aJEmSJEnqYjaTutiuu8KyZTB/ftOV9B7ng1XKrKgK86JSZkVVmBeVMiuqwryoTjaTulgEHH00nHNO05VIkiRJkiS1uDOpyz3yCLzgBbBgQeurJEmSJEnScHFn0ii09tpw8MHwuc81XYkkSZIkSZLNpJ5w1FHwhS/A0qVNV9I7nA9WKbOiKsyLSpkVVWFeVMqsqArzojrZTOoBW20FL3sZfOMbTVciSZIkSZLGOncm9Yjvfx/+7d/gF79oLeaWJEmSJElaWe5MGsX22AMefBCuv77pSiRJkiRJ0lhmM6lHrLJKa3fSOec0XUlvcD5YpcyKqjAvKmVWVIV5USmzoirMi+pkM6mHvO1t8J//CYsXN12JJEmSJEkaq9yZ1GPe+U7YaCP40IearkSSJEmSJPW6TnYm2UzqMbfeCrvtBnfeCaut1nQ1kiRJkiSpl7mAewzYbjvYdlu4+OKmK+luzgerlFlRFeZFpcyKqjAvKmVWVIV5UZ1sJvWgY45xEbckSZIkSWqGY2496PHH4UUvgksugZe9rOlqJEmSJElSr3LMbYwYP761iPszn2m6EkmSJEmSNNbYTOpRhx8Ol14K99zTdCXdyflglTIrqsK8qJRZURXmRaXMiqowL6qTzaQe9exnw777whe+0HQlkiRJkiRpLHFnUg+76SbYZx/43e9ao2+SJEmSJElVuDNpjNlxR9h0U7jssqYrkSRJkiRJY0WtzaSIeH5E/CgibouIWyLi2BVc+4qIeCwi/qHOmkabY46Bc85puoru43ywSpkVVWFeVMqsqArzolJmRVWYF9Wp7juTHgeOz8zJwKuAoyJim+UviohVgI8DV9Zcz6gzaxb89rdwyy1NVyJJkiRJksaCEd2ZFBGXAudk5lXLnT8O+DvwCuDyzLxkgJ91Z9IgPvxh+OMf4XOfa7oSSZIkSZLUS2rZmRQRa7XvHCIitoqIN0XEqh0UNwmYAvxsufMbA/tk5r8DlYpXy5FHwje/CQ880HQlkiRJkiRptCsZc7sGmBARmwDzgIOBL1d5k4hYG7gIOC4zH1nu6bOAf+1/eZXXFjz3ubDnnnD++U1X0j2cD1Yps6IqzItKmRVVYV5UyqyoCvOiOpV8oHxk5qMRcRhwbmaeFhELSt8gIsbTaiR9NTO/O8AlLwe+EREBPBuYERGPZeYzPqPskEMOYdKkSQBMnDiRKVOmMG3aNOCp/1DG6vFrXnM1p5wCxx03jXHjmq+n6eMFCxZ0VT0ee+yxxx6PreM+3VKPx9193Kdb6vG4e48XLFjQVfV43N3H5sXjwY7POussFixY8GR/pRND7kyKiJuBdwGfAg7LzNsi4pbM3L7oDSIuAO7NzOMLrj0f+J47k6rLhJ12gg99CN74xqarkSRJkiRJvaCWnUnAvwCzge+0G0mbAz8uLOg1wEHArhFxc0TcFBF7RMTbI+LIAX7EblGHIuDoo+Gcc5quRJIkSZIkjWZDNpMyc35mvgk4p338u8w8tuTFM/O/MnNcZk7JzB0yc8fMnJuZczLz8wNcf+hAdyWpzP77w803w29+03Qlzeu7jU8aillRFeZFpcyKqjAvKmVWVIV5UZ2GbCZFxKsi4tfA7e3jl0bEubVXpsomTIDDD4fPfrbpSiRJkiRJ0mhVsjPpZ8A/Apdl5g7tc7dm5nYjUF//OtyZVGDRInjpS+HOO2GddZquRpIkSZIkdbO6diaRmYuWO7Wsypto5Gy6Key6K1xwQdOVSJIkSZKk0aikmbQoIl4NZESsGhHvBf675rq0Eo45Bj7zmdYnvI1VzgerlFlRFeZFpcyKqjAvKmVWVIV5UZ1KmknvAI4CNgHuAqa0j9Wldt4ZVl0VfvjDpiuRJEmSJEmjzQp3JkXEOODYzPzUyJU0aC3uTKrg85+HK66A73636UokSZIkSVK36mRnUskC7hsy8xUrVdkwsJlUzZIlsNlmcMMN8MIXNl2NJEmSJEnqRnUt4L4uIj4TEa+LiB37Hh3WqBGy1lpwyCFw7rlNV9IM54NVyqyoCvOiUmZFVZgXlTIrqsK8qE7jC66Z0v764X7nEth1+MvRcHrXu2CnneDkk2HNNZuuRpIkSZIkjQZDjrl1C8fcOrPXXrD33nD44U1XIkmSJEmSuk0tO5PaL/xGYDIwoe9cZn548J8YfjaTOjNvHpxwAixYAFEpGpIkSZIkabSrZWdSRHwO2B84BgjgzcBmHVWoEfeGN8Df/gbXXtt0JSPL+WCVMiuqwryolFlRFeZFpcyKqjAvqlPJAu5XZ+ZbgQcy82TgVcBW9Zal4bLKKnD00fCZzzRdiSRJkiRJGg2GHHOLiJ9l5isj4nrgH4D7gNsyc4uRKLBfHY65deihh2DSJPjVr+D5z2+6GkmSJEmS1C1qGXMDLo+IicDpwE3AHcB/VC9PTVl3XTjoIPjc55quRJIkSZIk9bohm0mZ+ZHM/EtmXkxrV9I2mflv9Zem4XT00XDeebB0adOVjAzng1XKrKgK86JSZkVVmBeVMiuqwryoTuOHuiAi3jrAOTLzgnpKUh223hqmTIFvfxsOPrjpaiRJkiRJUq8q2Zl0Tr/DCcDrgZsy8x/rLGyAOtyZtJK+9z34yEfg5z9vuhJJkiRJktQNOtmZNGQzaYA3mQh8IzP3qPSDK8lm0spbtgy23BK+/vXk0ktP59RTTyCiUl4kSZIkSdIoUtcC7uUtAV7Ywc+pYePGwVFHwfvedyXnnruYSy6Z13RJtXE+WKXMiqowLyplVlSFeVEps6IqzIvqNGQzKSK+FxGXtR+XA78BvlN/aRpuc+ZcyHnnzeS6667l4YfPZPaKCI/YAAAgAElEQVTsa5g8eSZz5lzYdGmSJEmSJKlHlOxMmtrv8HHgzsz8Q61VDVyHY24rKTO56KK5vO1t17BkyalsuulszjxzKrNmTXfcTZIkSZKkMaiTMbchP80tM+d3XpK6SUS0H0tZZZXjeeCBJ548J0mSJEmSVKJkzO3hiHhogMfDEfHQSBSp4bNw4SK+/OU9OPHET/Lyl89g4cJFTZdUC+eDVcqsqArzolJmRVWYF5UyK6rCvKhOQ96ZBJwFLAa+CgRwEPC8zPxgnYWpHrNnHwHAbrvBVltN56yzGi5IkiRJkiT1lJKdSb/MzJcOda5u7kwafp/9LFx2GVx5ZdOVSJIkSZKkJnSyM2nIMTdgSUQcFBHjImKViDgIWNJZieomRx4Jv/89zJvXdCWSJEmSJKlXlDSTDgT2A/7cfry5fU49btVV4eMfh/e9D5Yta7qa4eV8sEqZFVVhXlTKrKgK86JSZkVVmBfVachmUmbekZl7Z+azM/M5mblPZt4xArVpBOy7L6y1Flx4YdOVSJIkSZKkXlCyM+k04BTgr8Bc4CXAuzNzRNsP7kyqz09+AvvvD7/9LayxRtPVSJIkSZKkkVLXzqTdM/MhYCZwB7AFcEL18tStXv1q2Gkn+PSnm65EkiRJkiR1u5Jm0vj21zcC387MB2usRw059VQ44wy4556mKxkezgerlFlRFeZFpcyKqjAvKmVWVIV5UZ1KmkmXR8TtwMuAqyLiOcDSesvSSNtqKzjgADjllKYrkSRJkiRJ3WzInUkAEbE+8GBmLouItYB1MvNPtVf39BrcmVSzu++GF78Yrr8ettii6WokSZIkSVLdOtmZVNRM6gY2k0bGRz8Kv/wlfOtbTVciSZIkSZLqVtcCbo0h7343/PSnrbuTepnzwSplVlSFeVEps6IqzItKmRVVYV5Up0GbSRHxmvbX1UeuHDVtzTXhwx+GE04AbwSTJEmSJEnLG3TMLSJuzMyXRcRNmbnjCNc1UD2OuY2QZctghx1aTaV99mm6GkmSJEmSVJdh3ZkUEdcDvwL2Br65/POZeWwnRXbKZtLImjsXjjsObr0VVl216WokSZIkSVIdhntn0kzgR8BS4MYBHhrFpk+HTTeFL3yh6Uo643ywSpkVVWFeVMqsqArzolJmRVWYF9Vp/GBPZOa9wDci4r8z85cjWJO6QAScfjrsuSe85S2wzjpNVyRJkiRJkrrBoGNuT14Q8XzgHOA17VPXAsdl5h9qrm35Ohxza8DBB8MLX9janyRJkiRJkkaXYd2Z1O9FfwB8Hfhq+9RbgIMyc7eOquyQzaRm3Hkn7Lgj3HILbLxx09VIkiRJkqThNNw7k/psmJnnZ+bj7ceXged0VKF6zmabwWGHwUknNV1JNc4Hq5RZURXmRaXMiqowLyplVlSFeVGdSppJ90bEWyJiXPvxFuC+ugtT93j/++G734Xbbmu6EkmSJEmS1LSSMbfNaO1MehWQwE+AYzPz/+ov72l1OObWoE99Cq66Ci6/vOlKJEmSJEnScKllZ1K3sJnUrL/9DbbdFr74Rdhll6arkSRJkiRJw6GunUkSq68OH/sYnHACPPFE09UMzflglTIrqsK8qJRZURXmRaXMiqowL6qTzSQV228/WGUV+OY3m65EkiRJkiQ1xTE3VTJ/PhxyCNx+e+tuJUmSJEmS1Ltq2ZkUEROBtwKTgPF95zPz2A5q7JjNpO7xpjfBtGlw/PFNVyJJkiRJklZGXTuTvk+rkXQLcGO/h8aoT3wCPv5xeOCBpisZnPPBKmVWVIV5USmzoirMi0qZFVVhXlSn8UNfwoTM9B4UPWnbbWHffeGjH4Uzzmi6GkmSJEmSNJJKxtzeDTwCXA78re98Zt5fb2nPqMMxty7ypz/B5Mlw440waVLT1UiSJEmSpE7UtTPpKOCjwF+AvoszMzfvqMoO2UzqPh/6ECxcCF/7WtOVSJIkSZKkTtS1M+k9wBaZOSkzX9h+jGgjSd3pve+FH/+4dXdSt3E+WKXMiqowLyplVlSFeVEps6IqzIvqVNJM+h/g0boLUe9Ze2046SQ44QTwpjFJkiRJksaGkjG37wCTgR/z9J1Jx9Zb2jPqcMytCz3+OGy/PXzyk7Dnnk1XI0mSJEmSqqhrZ9I/D3Q+M79S5Y1Wls2k7nXZZfD+98OCBTC+5PMBJUmSJElSV6hlZ1JmfmWgR+dlarTZay/YYAP4ShelwvlglTIrqsK8qJRZURXmRaXMiqowL6rTkPeRRMTveepT3J7kEm71iYDTT4d994UDDoC11mq6IkmSJEmSVJeSMbcN+h1OAN4MrJ+ZH6yzsAHqcMytyx1wAGy3HXzgA01XIkmSJEmSStSyM2mQN7oxM19W+QdXgs2k7ve738FOO8Ftt8FGGzVdjSRJkiRJGkotO5MiYsd+j5dHxDsoGI/T2LP55nDwwfDhDzddifPBKmdWVIV5USmzoirMi0qZFVVhXlSnkqbQJ/t9/zhwB7BfLdWo533gA7DNNnDssbD11k1XI0mSJEmShltHY25NcMytd5x2Glx/PVxySdOVSJIkSZKkFalrzO24iFg3Wr4QETdFxO6dl6nR7thj4cYb4brrmq5EkiRJkiQNtyGbScChmfkQsDuwAXAw8PFaq1JPmzABTjkFTjgBmrqZzPlglTIrqsK8qJRZURXmRaXMiqowL6pTSTOp71anPYELMvO2fuekAR10ECxdChdf3HQlkiRJkiRpOA25Mykizgc2AV4IvBQYB1ydmS+rv7yn1eHOpB7zwx/CO98Jt96anHTS6Zx66glE2IeUJEmSJKlbdLIzqaSZtAowBfhdZv4lIjYANsnMX3VeanU2k3rTjBnwvOfN5aKLruT88/dg1qzpTZckSZIkSZLaalnAnZlPZOZNmfmX9vF9I91IUm+aM+dCfvvbmXzlK9fy8MNnMnv2NUyePJM5cy6s/b2dD1Yps6IqzItKmRVVYV5UyqyoCvOiOo1vugCNXkceeRDrr78Bhx56DY88Evz1r0/wsY8d7d1JkiRJkiT1sCHH3LqFY2696aKL5nLooVcSESxZ8gRf+9oM9t/fZpIkSZIkSd1g2MfcImJcRNy+cmVpLFu4cBHnn78H99zzSaZMmcFHP7qIxx9vuipJkiRJktSpFTaTMnMZ8JuIeMEI1aNRZvbsI5g1azqrrRZcd910nvvcwznsMHjiiXrf1/lglTIrqsK8qJRZURXmRaXMiqowL6rTkAu4gfWA2yLiqoi4rO9Rd2EafSZMgEsvhd//Ho46CpxalCRJkiSp9wy5Mykipg50PjPn11LR4HW4M2mUeOgh2G03eO1r4YwzICpNZkqSJEmSpOHSyc6kogXcEbEZsGVm/jAi1gTGZebDHdbZEZtJo8v998Ouu8Kb3gQf/nDT1UiSJEmSNDYN+wLu9oseAVwEzGmf2gS4tHp50lPWXx/mzYNvfxs+/vHhf33ng1XKrKgK86JSZkVVmBeVMiuqwryoTuMLrjkK2An4GUBmLoyIDWutSmPChhvCD38IO+8Ma64Jxx7bdEWSJEmSJGkoJTuTfpaZr4yImzNzh4gYD9yUmS8ZmRKfrMMxt1Hqjjtg6lT44AfhsMOarkaSJEmSpLGjkzG3kjuT5kfE+4E1ImI34F3A9zopUBrIpEmtO5SmTYM11oADD2y6IkmSJEmSNJghdyYBJwL3ALcAbwe+n5n/X61VaczZcsvWDqXjj4fvfGflX8/5YJUyK6rCvKiUWVEV5kWlzIqqMC+qU8mdScdk5qeB8/pORMRx7XPSsJk8Gb7/fdhjD5gwAWbMaLoiSZIkSZK0vJKdSTdl5o7Lnbs5M3eotbJn1uHOpDHipz+FvfeGb32rNfomSZIkSZLq0cnOpEGbSRHxT8CBwGuBa/s9tS6wLDNf32mhnbCZNLZcfTXstx9897vwqlc1XY0kSZIkSaNTJ82kFe1M+gnwSeD29te+x/HA9E6LlEpMmwYXXNC6Q+mmm6r/vPPBKmVWVIV5USmzoirMi0qZFVVhXlSnQZtJmXlnZl4NvAG4NjPnA4uB5wOVOlZSJ/bYA+bMgT33hFtvbboaSZIkSZIEZTuTbgReB6wH/BdwA/D3zDyo/vKeVodjbmPU178OJ5zQGn3bcsumq5EkSZIkafToZMyt5NPcIjMfjYjDgHMz87SIWNBZiVJ1Bx4If/0rvOENMH8+TJrUdEWSJEmSJI1dK9qZ1Cci4lXAQcAV7XPj6itJeqbDDoP3vhde/3q4666hr3c+WKXMiqowLyplVlSFeVEps6IqzIvqVHJn0r8As4HvZOZtEbE58ON6y5Ke6Zhj4NFHn7pDacMNm65IkiRJkqSxZ8idSd3CnUnq88EPwmWXwY9+BOuv33Q1kiRJkiT1rk52JpUs4P4x8IyLMnPXauWtHJtJ6pPZGnm77jr4wQ9g3XWbrkiSJEmSpN7USTOpZGfSe4ET2o9/AxYAv6henjQ8IuCMM2DHHWHmTFiy5JnXOB+sUmZFVZgXlTIrqsK8qJRZURXmRXUaspmUmTf2e/xXZh4PTKu/NGlwEfDZz8Lmm8O++8LSpU1XJEmSJEnS2FAy5tZ/K80qwMuAszNz6zoLG6AOx9z0DI8/Dgce2GomXXwxrLpq0xVJkiRJktQ76hpzu5HWWNuNwE+B9wCHVS9PGn7jx8OFF7b2KL3lLbBsGWQmJ554GjYfJUmSJEkafiVjbi/MzM3bX7fMzN0z87qRKE4qsdpq8O1vw/33w2GHwUUXXcnZZ/+cSy6Z13Rp6gHOkqsK86JSZkVVmBeVMiuqwryoToM2kyLiH1b0GMkipaFMmAB77XUh3/rWTI444lr++tejmD37GiZPnsmcORc2XZ4kSZIkSaPGoDuTIuL8FfxcZuah9ZQ0MHcmaSiZyQUXzOXII6/h738/lU03nc2ZZ05l1qzpRFQa/5QkSZIkaUzoZGfS+MGeyMy3rXxJ0siJCNZaK1h99aWMH388ixc/wbJlYSNJkiRJkqRhNOTOpIj4WERM7He8XkScUm9ZUmcWLlzE+efvwcUX78X228/g5JMXsXRp01WpmzlLrirMi0qZFVVhXlTKrKgK86I6lXya24zM/EvfQWY+AOxZX0lS52bPPoJZs6YzYUJw/fXT2W67w5k5Ex55pOnKJEmSJEkaHQbdmfTkBRG/Al6RmX9rH68B/CIzJ49Aff3rcGeSKlu2DN7+dvj1r+GKK2C99ZquSJIkSZKk7tHJzqSSO5O+BlwVEYdFxGHAD4CvdFKgNNLGjYPzzoNXvhJ22QXuvrvpiiRJkiRJ6m1DNpMy8xPAKcC27cdHMvO0uguTVkb/+eAIOPNM2GcfeN3rYNGi5upS93GWXFWYF5UyK6rCvKiUWVEV5kV1GvTT3PrLzLnA3IiYmZlX1lyTNOwi4EMfgnXXbTWUfvAD2HLLpquSJEmSJKn3DLkz6WkXR9yUmTvWWM+K3tudSRoW553XaizNnQvbb990NZIkSZIkNaeTnUlFdyb1f4+K10td54gjYJ11YLfd4LLLYKedmq5IkiRJkqTeUbKAu7+311KFNMyGmg8+4AD4whdg5kxwlHhsc5ZcVZgXlTIrqsK8qJRZURXmRXUqaiZFxKsj4kBgm4h4a0S8tea6pNrNnAnf/Cbstx9ccUXT1UiSJEmS1BuG3JkUEV8FXgQsAJa1T2dmHltzbcvX4c4k1eJnP4M3vQnOPhv237/paiRJkiRJGjl17Ux6OfBiOzkarV75ytanu82YAQ8/DIcf3nRFkiRJkiR1r5Ixt1uB53by4hHx/Ij4UUTcFhG3RMQz7maKiAMj4pftx3UR4edraaVVnQ9+yUtau5NOOQXOPLOWktSlnCVXFeZFpcyKqjAvKmVWVIV5UZ1K7kx6NvDriPg58Le+k5n5poKffRw4PjMXRMTawI0RMS8zb+93ze+AnTPzwYjYAzgP+H/lv4I0PLbcEq65Bt7wBnjoITjpJAg/v1CSJEmSpKcp2Zk0daDzmTm/8ptFXAqck5lXDfL8ROCWzNx0gOectNOI+POfYffd4fWvh09+0oaSJEmSJGn06mRn0pDNpOESEZOAq4HtMvORQa55L7BVZh45wHM2kzRiHngA9twTJk+GOXNg3LimK5IkSZIkafh10kwadGdSRFzX/vpwRDzU7/FwRDxUsbC1gYuA41bQSNoFeBvwr1VeWxrIys4Hr7deayn3738PBx4If//78NSl7uMsuaowLyplVlSFeVEps6IqzIvqNOjOpMx8bfvrOivzBhExnlYj6auZ+d1BrnkJ8Hlgj8x8YLDXOuSQQ5g0aRIAEydOZMqUKUybNg146j8Ujz0GWLBgwbC83hVXTGO//WDnna/m5JNh+vTu+P089thjjz3u7uM+3VKPx9193Kdb6vG4e48XLFjQVfV43N3H5sXjwY7POussFixY8GR/pRNFY24RMQ7YiH7Np8z8v6I3iLgAuDczjx/k+RcAVwEHZ+b1K3gdx9zUiMceg0MOgbvugssug3XXbboiSZIkSZKGRy07kyLiGOAk4M/AE+3TmZkvKSjoNcA1wC1Ath/vBzZrv8bnI+I84B+AO4EAHsvMnQZ4LZtJasyyZfCud8HNN8N//idssEHTFUmSJEmStPKGdWdSP8cBW2fm5Mzcvv0YspEEkJn/lZnjMnNKZu6QmTtm5tzMnJOZn29fc0RmbtB+boeBGklSVX238Q2XcePgc5+DadNaj8WLh/Xl1aDhzopGN/OiUmZFVZgXlTIrqsK8qE6D7kzqZxHwYN2FSN0uAj7xCXjWs+B1r4Mf/hBWYsRUkiRJkqSeNOiYW0T07TiaDGwNXAH8re/5zDyz9uqeXo9jbuoaZ58NZ5wB8+bB1lsns2efzqmnnkBEpTsDJUmSJElqVCdjbiu6M6nvU9z+r/1Yrf2A1u4jacw69lhYZx3YZRc4/vgrOffcxbziFfOYNWt606VJkiRJklSrQXcmZebJmXky8Ou+7/ud+++RK1GqbiTmg//+9wsZP34mJ554LQ8/fCazZ1/D5MkzmTPnwtrfW8PHWXJVYV5UyqyoCvOiUmZFVZgX1alkAffswnPSmHLkkQdx5plHscEGTwDBAw88wcknH82RRx7UdGmSJEmSJNVmRTuTZgB7AvsB3+z31LrAi0f6U9fcmaRudNFFczn00CvZYIPgjjue4JhjZnD22Y66SZIkSZJ6Qyc7k1Z0Z9IfgV8AS4Eb+z0uA/xfyxKwcOEizj9/D373u09y5pkz+MpXFnH22U1XJUmSJElSfQa9M+nJCyLGZ+bjI1TPiurwziQVu/rqq5k2bdqIv+8dd8Duu8MBB8DJJ4Mf7tb9msqKepN5USmzoirMi0qZFVVhXlRqWD/NLSK+lZn7ATdHxDO6OJn5kg5qlEa1SZPg2mthxgy491445xwYN67pqiRJkiRJGj4r2pn0vMxcHBGbDfR8Zt5Za2XPrMc7k9QzHnwQ9t4bnvtcuOACWG21piuSJEmSJOmZhnVnUmYubn/7BmC1zLyz/2NlCpVGu2c9C+bOhaVLYa+9YMmSpiuSJEmSJGl4rGgBd58XAHMi4ncR8e2IOCYiptRdmLQyrr766qZLYMIEuOgi2HhjeMMb4P77m65IA+mGrKh3mBeVMiuqwryolFlRFeZFdRqymZSZJ2XmrsBk4FrgBFqf6iZpCOPHw5e+BK99Ley8M9x1V9MVSZIkSZK0cko+ze0DwGuAtYGbgeuAa/uNwY0Idyap1512Gvz7v8O8ebDllk1XI0mSJEnSMH+aWz//ADwOXAHMB36amX/roD5pTHvf+2D99WHqVLjiCthhh6YrkiRJkiSpupIxtx1pLeH+ObAbcEtEXFd3YdLK6Nb54MMPh3POgenToUtLHHO6NSvqTuZFpcyKqjAvKmVWVIV5UZ2GvDMpIrYDXgdMBV4OLKK1O0lSB2bNgvXWgze/Gb7wBdh776YrkiRJkiSpXMnOpMuBa2jtSrohMx8bicIGqMOdSRpVfvEL2GsvOPVUOOSQpquRJEmSJI1FnexMGrKZ1C1sJmk0uv321sjbscfCe97TdDWSJEmSpLGmk2bSkDuTpF7UK/PB22wD113XGnebPRvsl468XsmKuoN5USmzoirMi0qZFVVhXlQnm0lSwzbdFK69Fq66Co48EpYta7oiSZIkSZIGVzzmFhFrZuajNdezovd3zE2j2sMPw777wrOeBV/7GkyY0HRFkiRJkqTRrpYxt4h4dUT8Gri9ffzSiDi3wxolDWKddeCKKyAC3vjGVnNJkiRJkqRuUzLm9ilgOnAfQGb+Eti5zqKkldWr88Grrw7f/CZssQXsuivce2/TFY1+vZoVNcO8qJRZURXmRaXMiqowL6pT0c6kzFy03Cm3ukg1GTcOPvc52H13eN3r4P/+r+mKJEmSJEl6ypA7kyLiIuBM4DPAK4HjgJdn5gH1l/e0OtyZpDHnzDPh05+GuXNh222brkaSJEmSNNrUsjMJeAdwFLAJcBcwpX0sqWbHHw8f+QjssgvccEPrXGZy4omnYXNVkiRJktSEIZtJmXlvZh6UmRtl5oaZ+ZbMvG8kipM6NZrmg9/6VjjvvNZS7quugosvvpJzz13MJZfMa7q0UWE0ZUX1My8qZVZUhXlRKbOiKsyL6jR+qAsi4uwBTj8I/CIzvzv8JUla3l57/f/s3XmclXX9///HGxh2FQFxQVBRSNHCjVIzQTMG1FyYLApyIZEMxDD9yRRpljapaZqJHzWb1PEjX0VKWwRcGFHL7aMgYOq4wbCEyqKDss/798d1RgYY4JyBM2eWx/12u25zrjNn5rwOn+fnkl68368LzjmnhPz8iXTp0oeKipsoLBzPlVfeypgxQxg5cliuS5QkSZIkNRHpzEy6EzgYeCj1VAHwHtAJeDfG+OOsVrixDmcmqUmLMXLDDVMoLJxBZWUR++xTyC239KOgIJ8QMtreKkmSJEkSULuZSdtdmQR8CfhqjHFD6k1uB54BjgdmZ1ylpFoJIdCjR6Bdu9W0bHkpixZV8o9/BM44I5CXl+vqJEmSJElNRToDuHcH2lc7bwd0TDWX1mSlKmkHNdb9wWVl5RQXD+TDD2/kllsG8eyz5RxxBEyfnuvKGq7GmhVlh3lRusyKMmFelC6zokyYF2VTOiuTrgdmhhBKgQCcAPw6hNAOeCKLtUnaTGHhiM8fjxmTz8UXw1//CuefD8ccA7/9Ley7bw4LlCRJkiQ1etudmQQQQtgb+HLq9KUY46KsVlVzDc5Mkrbis8/guuvgttvgJz+BSy+FVq1yXZUkSZIkqb6rzcykdLa5AawGFgPLgYNCCCdkWpyk7GnbFq6+Gl58EZ5/Hg47DB57LNdVSZIkSZIao+02k0IIFwAzgKnA1amvv8huWdKOaar7g3v0gEcegd//Hi65BM44A959N9dV1W9NNSuqHfOidJkVZcK8KF1mRZkwL8qmdFYmXQL0BebFGE8EjgBWZLUqSTtk0CCYPRuOPRa+/GW48spkK5wkSZIkSTtquzOTQggvxRj7hhBmAl+JMa4JIcyNMR5aNyV+Xoczk6RaWLAALrss2f52001w1lkQMtoNK0mSJElqrGozMymdZtJfgPOBHwMnkcxNyosxnlLbQmvDZpK0Y6ZPh4svhn32SbbBHXxwriuSJEmSJOVaVgZwxxjPijGuiDH+Avg5cDdwZu1KlOqG+4O3dOKJ8OqrcOqp8LWvweWXQ0VFrqvKPbOiTJgXpcusKBPmRekyK8qEeVE2bbOZFEJoHkJ4o+o8xvh0jPHRGOPa7JcmaWfLy0sGc8+ZA0uXJquT7r8fXPQnSZIkSUpXOtvcHgEujjHOr5uStlqH29yknez552HUKGjbFm69FQ4/PNcVSZIkSZLqUla2uQG7A3NDCE+GEB6tOmpXoqT65Jhj4MUX4fvfh/x8GD0ali3LdVWSJEmSpPosnWbSz4HTgF8CN1Y7pHrL/cHpa94cLrwQXn8dKiuhd2/44x+TxzFGxo27nsa8KtCsKBPmRekyK8qEeVG6zIoyYV6UTekM4H4aeJ/kDm5PAy8Br2S5Lkl1rFMnmDABHnsMiouTVUu/+c1UJkxYzOTJ03JdniRJkiSpnkhnZtII4EKgY4zxwBBCT+B/Yoxfr4sCq9XhzCSpjtxxRwm//OVElizpw4YN13DggeNp1WoWY8YMYeTIYbkuT5IkSZK0k2RrZtIo4KvAJwAxxjKgS+blSWooLrxwKDffPIq9964EAvPmVXLBBaO58MKhuS5NkiRJkpRj6TST1sQY11adhBBaAC4RUr3m/uAdE0IghMDHH6+md+9LadFiFVdeGSgpyahZ3SCYFWXCvChdZkWZMC9Kl1lRJsyLsimdZtLTIYSfAm1CCN8AHgL+lt2yJOVaWVk5xcUDmTPnRkpKBvGDH5Rz7bUwYgSsWpXr6iRJkiRJuZLOzKRmwA+AAUAApgJ/rOsBRs5MknKvoiK589sbb8BDD8FBB+W6IkmSJEnSjqjNzKR0mkmDgX/EGNfsSHE7ymaSVD/ECLffDr/4RfK1oCDXFUmSJEmSaitbA7i/CbwVQrgvhHBaamaSVK+5Pzh7QoAf/Qj++U+47DL48Y9h7drt/1x9ZVaUCfOidJkVZcK8KF1mRZkwL8qm7TaTYoznAweRzEr6LvBOCOGP2S5MUv129NHwyivw3ntwwgkwf36uK5IkSZIk1YXtbnP7/IUh5AEDgfOBE2KMnbNZWA3v7zY3qR6KEW68EX77W/jTn+CUU3JdkSRJkiQpXdmamTQI+A7QHygFHgSmxRjX167M2rGZJNVvzz0HQ4bA978Pv/wltHBDrCRJkiTVe9mamXQO8FfgCzHG82KM/6zrRpKUKfcH172vfjXZ9vbyy3DyybB4ca4rSo9ZUSbMi9JlVpQJ86J0mRVlwrwom9KZmfTdGONfq+7mFkI4PoRwW/ZLk9TQ7LEHPOIn4IQAACAASURBVPYYnHgiHHUUTJ+e64okSZIkSTtbWjOTQghHAN8DzgbeAybHGG/Ncm2b1+A2N6kBeeKJZMvbqFHw059Cs3TWQUqSJEmS6tROnZkUQuhFcve27wIfAf8PuCzGuN+OFlobNpOkhmfhwmSOUvv2cN990LlOx/ZLkiRJkrZnZ89MegM4CTgtxnh8aiXShh0pUKor7g+uH7p2Tba69ekDRx4J//53rivakllRJsyL0mVWlAnzonSZFWXCvCibttVMGgwsBqaHEO4KIXwdyKhTJUktWsBvfgO33QZnngm/+x24yFCSJEmSGq7tzkwKIbQDziDZ7nYScC/wlxjjtOyXt0kdbnOTGrj334ezz4Zu3eBPf4IOHXJdkSRJkiQ1bTt7mxsAMcZPY4z/G2P8JrAv8CpwRS1rlNSE7b8/PPtssv3t6KPh1VdzXZEkSZIkKVMZ3V8pxrg8xnhnjPHr2SpI2hncH1x/tWoFt94K114LAwbAHXfkdtubWVEmzIvSZVaUCfOidJkVZcK8KJu8WbeknPjOd+C555JZSt//PqxcCTFGxo27Hre0SpIkSVL9td2ZSfWFM5Okxumzz2D0aHj+eRgxYgpXXTWV4uKBFBTk57o0SZIkSWr0sjIzSZKyqW1b+MpXSvj449O47LJnqKi4icLCGRx66GnccUdJrsuTJEmSJG3GZpIaJfcHNywXXjiUm28eRZculUBg/vxKRo4czYUXDs36e5sVZcK8KF1mRZkwL0qXWVEmzIuyyWaSpJwLIRBC4NNPV3PIIZcCq/jZzwJXXhlYtSrX1UmSJEmSqnNmkqR6oajoLnr16s7gwQOYPHka//d/5bz77gW89FJy97dTTsl1hZIkSZLU+NRmZpLNJEn12rRpMGoUfPGLcMst0K1briuSJEmSpMbDAdxSivuDG48BA2D2bOjTB444An77W1i3buf9frOiTJgXpcusKBPmRekyK8qEeVE22UySVO+1bg1XXQXPPw9PPAFHHgnPPpvrqiRJkiSpaXKbm6QGJUaYNAnGjk1WLV13HeyxR66rkiRJkqSGyW1ukhq9EODss+H116FDBzjsMLjrLqiszHVlkiRJktQ02ExSo+T+4MZv113hppuSAd3FxXD88TBrVua/x6woE+ZF6TIryoR5UbrMijJhXpRNNpMkNWh9+iTzk4YPT7a9jR0LFRW5rkqSJEmSGi9nJklqND78EK64IlmtdNNNyXa4kNHOX0mSJElqWmozM8lmkqRG59ln4aKLYJ994Lbb4KCDcl2RJEmSJNVPDuCWUtwf3LQdfzy88gp84xtwzDHwi1/A6tU1v9asKBPmRekyK8qEeVG6zIoyYV6UTTaTJDVKeXlw2WXw6qswezZ88YvJ9jdJkiRJ0o5xm5ukJuGf/4TRo+Hoo+F3v4OuXSHGSGHhDRQVXU5wuJIkSZKkJshtbpK0FaecAnPmQK9eyR3gbr4ZHnxwKhMmLGbyZJcsSZIkSVK6bCapUXJ/sGrSti1ccw2MGVPCz352Guec8wwVFadTWDiDQw89jTvuKMl1iarnvLYoXWZFmTAvSpdZUSbMi7LJZpKkJufnPx9KcfEodtmlEgi8804l++03mkMOGUplZa6rkyRJkqT6zZlJkpqkSZOmMHz4VLp1C8ybV8k3vzmIuXPzWboUvvUtOPtsOO44aGbLXZIkSVIj5swkSUpTWVk5xcUDmTPnRu65ZxB9+pTz2mvw5JPQuTNcdBF07w4//jE89xyuWJIkSZKkFFcmqVEqLS2lf//+uS5DDcC2svKf/8BDDyXH8uXJiqVvfxuOOcYVS02V1xaly6woE+ZF6TIryoR5UbpcmSRJO9Ehh8CVV8Ls2fD449CxI1x4YbJiaexY+Ne/XLEkSZIkqelxZZIkZej115PVSg8+CJ98ksxXOvts+MpXXLEkSZIkqWGpzcokm0mStAPmzt3YWFq5ctPGUsjocixJkiRJdc9tblJKaWlprktQA7GjWTn0UPjFL5LVSo89Bu3bw/nnw/77w09+Ai+8AFV98Bgj48Zdj43xhstri9JlVpQJ86J0mRVlwrwom2wmSdJOcuihcPXVSWPpH/+Adu3g3HOTxtJll8FvfjOVCRMWM3nytFyXKkmSJEm15jY3ScqiGOGqq0q4/faJfPxxH9atu4YuXcbTseMsfvzjIYwcOSzXJUqSJElqwtzmJkn1TAhw9dVDmTBhFHvtVQkEKioqWbBgNO+8M5Ty8lxXKEmSJEmZsZmkRsn9wUpXXWQlhEAIgRUrVtO796W0aLGK664LrF0b6NMHhgxJZiup/vPaonSZFWXCvChdZkWZMC/KJptJklQHysrKKS4eyJw5N1JcPIhPPinn5pvhvfeSO78NGQLHHZfcGW79+lxXK0mSJElb58wkSaoHNmyARx6B3/0O5s+Hiy+GCy6ADh1yXZkkSZKkxsyZSZLUQDVvDoMHwzPPwMMPw8yZ0KNH0lR6++1cVydJkiRJG9lMUqPk/mClqz5m5eijoaQEZs+GXXaBY4+FM86A6dOTu8Mpd+pjXlQ/mRVlwrwoXWZFmTAvyiabSZJUT3XtCr/+NcybB6ecAj/6ERx5JNxzD6xZk+vqJEmSJDVVzkySpAaishKmTUvmKr32Glx0Efzwh9ClS64rkyRJktRQOTNJkhqxZs1g4ECYOhWeeALKy+ELX0gGdc+Zk+vqJEmSJDUVNpPUKLk/WOlqqFk59FC46y546y3Yf38YMAC+8Q345z+TFUwAMUbGjbseV3XuPA01L6p7ZkWZMC9Kl1lRJsyLsslmkiQ1YHvsAePHw/vvwznnJI9794bbb4f775/KhAmLmTx5Wq7LlCRJktSIODNJkhqRGOHyy0u4886JfPppHyorr2G//cbTrt0sxowZwsiRw3JdoiRJkqR6xJlJktTEhQA33DCUu+8exZ57VgKBBQsq+fTT0Xz22VA++CDXFUqSJElq6GwmqVFyf7DS1RizEkIghMDKlavp3ftS2rZdxXnnBV59NdCrF5x+Ojz8MKxZk+tKG57GmBdlh1lRJsyL0mVWlAnzomyymSRJjVBZWTnFxQOZM+dGiosH0bp1Offem9wBbvBg+MMfoGtXGDUKXnwx2R4nSZIkSelwZpIkNVHvvw/33Qf33AN5eXDuufD97ydNJkmSJElNQ21mJtlMkqQmLkb417+SptKkSXD00Ulj6ayzoG3bXFcnSZIkKZscwC2luD9Y6TIrydDur34V7rwTFi6E4cOhpCRZofSDH8CMGW6Dq2JelC6zokyYF6XLrCgT5kXZZDNJkvS5Nm1gyBB47DGYOxcOPhh+9CM48ED4xS/g3XdzXaEkSZKkXHObmyRpm2KEV15JtsE98AAcckiyDe7ss2HXXau/LlJYeANFRZcTQkarZCVJkiTliNvcJEk7XQhw1FHw+98n2+DGjoW//x26d4ehQ2HaNNiwAR5+eCoTJixm8uRpuS5ZkiRJUhZltZkUQtg3hPBUCGFuCGF2CGHMVl73+xBCWQhhZgjh8GzWpKbB/cFKl1nJTMuWyWDuv/wF3n4bjjkGRowooXXr07jwwmeoqLiJyy+fwaGHnsYdd5TkutydzrwoXWZFmTAvSpdZUSbMi7KpRZZ//3rg0hjjzBBCe+D/QgjTYoxvVL0ghDAIODDG2DOE8BXgf4BjslyXJGkHde4MF18Mo0cP5aabOnH11TOAwLx5lTRvPpo//CGfxx+HXr2So2fP5GvnzslqJ0mSJEkNU53OTAoh/BW4Ncb4ZLXn/geYHmP8f6nz/wD9Y4xLNvtZZyZJUj01adIUhg+fSrdugfLySiZMGETv3vmUlcFbb216wMYGU/VGU8+esMsu6b+nM5okSZKkHVebmUnZXpn0uRDC/sDhwAubfasrUF7tfGHquSVIkhqEsrJyiosHMnjwACZPnkZZWTnDhsGRR276uhjho4/YpMn00EPJ17ffhg4dtmwy9eoFPXpAq1ab/q6qGU19+06joCC/7j6sJEmS1MTVycqk1Ba3UuBXMcZHNvve34CiGOO/UudPAP9fjPGVzV7nyiSlrbS0lP79++e6DDUAZqX+qKxMBnxvvpLprbegvBy6dk0aS2vWlPCf/0ykefM+LFx4DT17jicvbxZjxgxh5MhhWa3RvChdZkWZMC9Kl1lRJsyL0lUvVyaFEFoAk4D7Nm8kpSwEulU73zf13BbOO+889t9/fwA6dOjA4Ycf/vn/c1QNF/Pcc4CZM2fWq3o899zz9M67dYN33inlkEPgoos2fn/9eujevT9vvQX/+EdXPv74a8yZswIILFz4HhdddAIXXjg05/V77nnVeZX6Uo/n9fu8Sn2px/P6ez5z5sx6VY/n9fvcvHi+tfObb76ZmTNnft5fqY2sr0wKIdwLfBRjvHQr3z8FGBVjPDWEcAxwc4xxiwHcrkySJFWpmtHUpUtg/vxK8vIGMXhwPmPHbrm1TpIkSdLW1buVSSGErwJDgdkhhFeBCPwU2A+IMcY7Y4z/DCGcEkJ4G/gUOD+bNUmSGr7NZzS99lo57drBGWck85XGjoVvfhOaN891pZIkSVLjU6d3c9sRrkxSJkpLSz9fwidti1lpXNatg4cfht/9DpYuhTFj4PzzM7tL3LaYF6XLrCgT5kXpMivKhHlRumqzMqlZtoqRJKmu5eXBkCHw/PNw773wzDOw//5w2WUwb16uq5MkSZIaB1cmSZIatfffh1tvhT//Gb7+9WQL3LHH5roqSZIkqX6ozcokm0mSpCahogL+9Ce45Rbo0iVpKhUUQIus39dUkiRJqr/c5ialVN36UNoes9J07LILXHIJlJXBFVfAbbclw7pvuAFWrEjvd5gXpcusKBPmRekyK8qEeVE22UySJDUpzZvDWWfBjBnwl7/Aa68lTaWLL4a33851dZIkSVL95zY3SVKTt2hRslLpzjuTeUpjx0L//hAyWuwrSZIkNTxuc5MkqRb22QeuvTa549upp8KPfgRHHgn33ANr1iSviTEybtz1+A8bkiRJaupsJqlRcn+w0mVWVF3btjByJMydC7/+Ndx/PxxwAPzqV1BcPJXf//5FJk+elusy1QB4bVEmzIvSZVaUCfOibLKZJEnSZpo1g0GDYNo0GDGihJtuOo0LLniGVatGcdFFM+jZ8zTuuKMk12VKkiRJOeHMJEmStiHGyKRJUxg7dgYLFxbRrl0heXn96Ngxn0GDAoMGJfOV2rXLdaWSJElS5pyZJEnSThZCIITAJ5+spnfvS2nWbBV33RWYPDnQrRv89rew117wjW/AjTcmW+T8tw9JkiQ1ZjaT1Ci5P1jpMitKR1lZOcXFA/nDH75JcfEg3n67nD594IorYPp0WLgQRo+Gt99OBnh37w4jRsDDD8OKFbmuXrngtUWZMC9Kl1lRJsyLsqlFrguQJKm+KywcASR/KSsoyN/i+7vuCmeckRwxwptvwpQpcNddcN55cPjhyQymgQOTx838pxxJkiQ1YM5MkiQpiz77DGbMSJpLU6bA8uWQn580lgYMgM6da/65GCOFhTdQVHQ5IWS0hV2SJElKW21mJtlMkiSpDr37LkydmjSWSkvhC19IGkuDBkHfvtAitWZ40qQpDB8+leLigTWuhpIkSZJ2BgdwSynuD1a6zIoysTPy0qMHXHQRPPIIfPghXHcdrFkDP/whdOkCRx9dQteup3HFFc9QUXEThYUzOPTQ07jjjpId/wCqM15blAnzonSZFWXCvCibbCZJkpQjLVvCiScmDaVZs2D2bLjooqF07z6K996rBAKLF1cyaNBoCgqG5rpcSZIkCXCbmyRJ9U7VFrfOnQOLFlXSu/cg3n47nx49kubTSSfBCSfAbrvlulJJkiQ1dG5zkySpESgrK6e4eCDvvHMj998/iG9/u5ylS+H225OB3bfcAl27wpe/DFdckcxg+vTTXFctSZKkpsKVSWqUSktL6d+/f67LUANgVpSJ+pSX1avhhRfgqadg+nR45RU4/PCNK5eOPRZat851lU1XfcqK6j/zonSZFWXCvChdtVmZ1CJbxUiSpOxp3Rr69UuOq69OVib9619Jc6mwEObMSVYuVTWX+vZNZjRJkiRJO8qVSZIkNUKffALPPJOsWnrqKXj7bTjuuI3NpSOOgBbV/kkpxkhh4Q0UFV1OCBn9w5QkSZIasNqsTLKZJElSE7BsGTz99Mbm0oIFyRDvqubSW29N4Qc/mEpx8UAKCvKzWouNK0mSpPrDZpKU4v5gpcusKBONKS9LlkBpKdx2WwnPPz+R9ev7EOM1tGo1nhYtZtGr1xCOOmoYHTrw+bHbbmxyXvVc+/aQSU+o6m51ddG4ypXGlBVln3lRusyKMmFelC5nJkmSpLTsuSd85zvw7W8PZdKkTowdO4OFCwMdOlQyYsRoDjssn48/hhUrkmPRoo2PV6xgk++tXr1po2lrTadXXy3hqacmEmMfKipuorBwPFdeeStjxgxh5Mhhuf4jkSRJUppcmSRJUhNXtVKoW7dAeXklxcWDMloxtG5d0lyq3mDavOGUHJH//GcKs2fPYM2aIlq0KORb3+rHtdfm06OH290kSZJywZVJkiQpY2Vl5RQXD2Tw4AFMnjyNsrLyjH4+Lw86d06ObQtMmhQYPnw1Bx54Ke+/X8ny5YFjjgkcdBB873vw7W9Dly61/iiSJEmqA81yXYCUDaWlpbkuQQ2EWVEmGmteCgtHUFCQTwiBgoJ8xo27IGvvVdW4mjPnRu69dxD9+5ezcCH8/Ofw/PPQqxcMGgT33QcVFVkrI+saa1aUHeZF6TIryoR5UTa5MkmSJNWZwsIRnz+uvpVu0KDk+PRT+Nvf4P77YfTo5LnvfQ8GDoSWLXNRsSRJkjbnzCRJklQvLV0KDz0E//u/8PrrUFCQNJa+9jVo5tpqSZKknaI2M5NsJkmSpHpv/nx44IGksbRsGXz3u0ljqU8fCM7uliRJqrXaNJP8dz01Su4PVrrMijJhXnKne3e44gqYNQseewxatIAzz4TDDoNrr4V33811hZsyK8qEeVG6zIoyYV6UTTaTJElSg3LYYfDrX8N778Gdd8KiRXDMMXDccfCHP8AHH2z6+hgj48ZdjyucJUmSdg63uUmSpAZv3Tp4/PFkG9zf/w7HHptsgzvzTJg6dQrDh0+luHjgJkO/JUmS5MwkSZIkPv0UHn0UiopKmDt3Im3b9mHlyms48MDxtGo1izFjhjBy5LBclylJklQvODNJSnF/sNJlVpQJ89IwtGuXDOieNWsod901iry8SiDwzjuVrF07mvnzh1JaCmvWZK8Gs6JMmBely6woE+ZF2WQzSZIkNUohBHbdNbB+/Wp6976UXXZZxdChAQhccQV07gz5+XDDDfDqq1BZmeuKJUmSGga3uUmSpEarqOguevXqzuDBA5g8eRplZeWMG3cBAMuXQ2kpPPkkPPEEfPQRnHQSnHxycvTokdvaJUmS6oIzkyRJkmppwYKNjaUnnoDWrTc2lk46CfbYI9cVSpIk7XzOTJJS3B+sdJkVZcK8NG777gvnngv33QeLFsE//gFf/CLcfz8cdBAcfjhcdhk89lgy5HtbzIoyYV6ULrOiTJgXZZPNJEmSpM2EAL17w5gxyZ3hPvoIbr8ddtsNfvMb2HNP6NcPfvUr+Ne/YN26jT8bY+TOOx/AFdWSJKmxcpubJElShj79FJ55JtkO9+ST8N57cMIJ8PWvQ2XlFK66airFxQMpKMjPdamSJEnb5MwkSZKkHPjwQ/jpT0uYNGkiK1f2Yf36a8jLG09e3iwOOWQIxx8/jL32gr33hr322nh07gzNm+/Ye8cYKSy8gaKiywkho78HSpIk2UySqpSWltK/f/9cl6EGwKwoE+ZF2xJjZNKkKfzkJzMoL89nr72mMnJkP3r2zGfJksB//8vnx+LFydcVK5LB3tUbTDU1nfbaC3bZpeb3nTRpCsOHuxKqIfPaonSZFWXCvChdtWkmtchWMZIkSU1JCIEQAitWrGa//W5j2bKufPGLgYKCrf/dbN06+OCDLZtMb74JTz+98bnFi6FZs02bSx99VMLrr0+kWbM+VFTcxLhx47nyylsZM2YII0cOq8NPLkmSmhpXJkmSJO0kRUV30atXdwYPHsDkydMoKytn3LgLdvj3xggrV27adFq8OFJaOoXHH5/Bp58WAYV84Qv9OOusfPr1Cxx3HOy6645/JkmS1Li5zU2SJKkJqdri1q1boLy8krFjBxFjPs88Ay+9BF/4QjIY/GtfS4499sh1xZIkqb6pTTOpWbaKkXKptLQ01yWogTAryoR5UbrqKitlZeUUFw9kzpwbKS4eRJs25fzylzB9OixdCr//Pey5J/zxj3DQQdC7N4wcCfffD+XldVKi0uC1RekyK8qEeVE2OTNJkiSpgSosHPH5482Hb7dqBV/9anKMGwcbNsCsWfDMMzB5MowdC+3aJSuWTjghOXr2BG8IJ0mStsdtbpIkSU1QjMmg7xkzkgbT00/D2rUbm0tf+xp88YvQvPnmPxcpLLyBoqLLCXaeJElq8JyZJEmSpFqbNy9pLM2YkRxLliQrm6oaTEcdBY8+msxpKi4euMVqKEmS1PA4M0lKcX+w0mVWlAnzonQ11Kzstx8MGwZ33glvvJEc558PixbBt79dQuvWp3HOOc9QUXETY8bM4OCDT+OOO0pyXXaD11DzorpnVpQJ86JsspkkSZKkGu25JxQUwC23wPz5Q/nTn0bRvn0lEFi6tJJ580Zz441DOe88+J//SWYyrV+f66olSVK2uc1NkiRJaZk0Kdni1q1boLy8krvvHsTBB+fz73/D88/Dv/8NCxbA0UfDscfCMcckR5cuua5ckiRtjTOTJEmSlDVFRXfRq1d3Bg8ewOTJ0ygrK2fcuAs2ec3y5fDii3zeYHrhBejYMWkqVTWY+vSBvLwcfQhJkrQJm0lSSmlpKf379891GWoAzIoyYV6ULrOyUWVlcte4qpVLzz8P774LRxyxaYNpn31q/vmmcPc486J0mRVlwrwoXbVpJrXIVjGSJElSs2ZwyCHJcf75yXOffAIvvZQ0loqLYeRIaNNm061xRx4JrVrBww9PZcKExfTtO827x0mSVE+4MkmSJEk5FSO8886mq5dmzy6hefOJtG7dhxUrrmHvvcfTqtUsRowYwtixw2jTJtdVS5LUOLjNTZIkSY3CypWRG2+cws03z2DFiiJaty6ka9d+rF2bz5IlgTZtYK+9aj723nvj486doXnz9N+3KWyrkySpOre5SSnuD1a6zIoyYV6ULrOy49q3Dxx6aGDDhtX07n0p5eWVXHddoKAgECOsWAGLF8N//7vp8frrm54vX540lLbWeKp+7LprbrbVmRely6woE+ZF2WQzSZIkSfVSWVk5xcUDN7l7HEAIsPvuydG797Z/x7p18OGHWzad3nkHnntu4/n8+SWsXTuR5s37sH79TZx33nguvPBWTjxxCAUFw+jalc+P1q3r4MNLklSPuc1NkiRJTV6MkZKSKVxxxQwWLy6iU6dCTj21H7vvns+iRYGFC2HhwmQ1VPv2sO++bNJg2vzo1ClpeqXzvm6rkyTlktvcJEmSpFoIIdCmTWDlyo3b6k4/PdlWV11lJXz0EZ83l6qOf/970/PVq2GffbbdcNpnH3j0Ue9WJ0lqeFyZpEbJ/cFKl1lRJsyL0mVWGqaiorvo1av7Jtvqxo27oFa/67PPtmw4VR0LFsCbb5awYsVEmjXrQ2XlybRu/QR5ebM47LAhHHfcMDp2TFY3dey48ag6b9cuvVVPNXElVMPmtUWZMC9KlyuTJEmSpFoqLBzx+eMdXSXUti307JkcNYlxKA8+2IlLL53BokWBXXet5NxzR9OrVz7Ll8OyZTBvHixdmjyuOpYuTeZAbavZtLXz9u1zM2BcktT4uDJJkiRJyoFJk6YwfPhUunULlJdXUlw8KK0Gz+rVfN5wqqnZVNP5kiUbB4xv2HANXbuOZ9ddZ3HJJUMYOXJYHXxaSVJ95cokSZIkqYHY2t3qtqd1a9h77+RIV4xDeeCBTlx22QwWLw588EElFRWjee21fJ57Do49Fpo1q+UHkSQ1Of4nQ41SaWlprktQA2FWlAnzonSZFaWjsHAEBQX5PP300xQU5Nd6PlM6Qgi0bLlxwHjr1qu49trAXnsFRoyAAw6AK66AmTPBzQD1l9cWZcK8KJtsJkmSJElNQNVKqDlzbqS4eBArV5bz85/D3Lnwt78lK5POOgt694Zf/hLeeivXFUuS6itnJkmSJEkCklVJzz8PDzwADz4IXbvCd78L3/kOdOuW6+okSdlQm5lJNpMkSZIkbWH9eigtTRpLf/kLHHZY0lj61rdgjz1yXZ0kaWepTTPJbW5qlNwfrHSZFWXCvChdZkWZqK95adECTj4Z7r4bFi+Gyy6DGTOgZ08YNAjuvRc++STXVTYt9TUrqp/Mi7LJZpIkSZKkbWrVCk4/PVmltHAhnHMOTJqUbH0rKEger1q15c/FGBk37nrcYSBJjYvb3CRJkiTVyrJlMHly0mR65RX45jeTrXAnnwx5eTBp0hSGD59KcfFACgryc12uJKkGzkySJEmSlBOLF8NDDyWNpdmzS2jZciJt2/Zh4cJr6NlzPHl5sxgzZggjRw7LdamSpGqcmSSluD9Y6TIryoR5UbrMijLRWPKy994wZgz8+9/w2mtDGThwFB9+WAkEysoqWbRoNHfdNZSzzoLRo6GoCO67D556Ct58E1au3LH3bwpb6hpLVlQ3zIuyqUWuC5AkSZLUuPToERg8OPD3v6/moIMupby8kuuuC3zpS4GFC/n8mDNn4+MFC5LZTF27wr77Jl83f9y1K3TuDM1q+Cfxhx+eyoQJi+nbd1qdbKmLMVJYeANFRZcTQkb/oC9JDZ7b3CRJkiTtdEVFd9GrV3cGDx7A5MnTKCsrZ9y4C7b6+hhhqehwjgAAFXBJREFU+fJNm0s1PV65MlkFVdVo+uijEubMmUgIffjvf6+hW7dkS9255w7h3HOH0bp10qSqOmpqRNWG86AkNRbOTJIkSZLUqK1aBYsWbWwulZdHnn56CtOnz2DVqiLy8grZa69+tGqVz9q1gdWrYc2ajUeLFmzSYKrp8ba+P3duCS+/PJEY+/DRR9ewzz7jad16FhdfPIQf/9h5UJIaHptJUkppaSn9+/fPdRlqAMyKMmFelC6zokyYlx1XtUqoW7dAeXklxcWDalwtFCOsW8cmDaaqxzU9V9P3V6+OzJw5hccfn0FFRRGtWxfSuXM/li/Pp3nzQPfubHLst9/Gx/vskzSzaiPGyNChP+T++//HbXVKi9cWpas2zSRnJkmSJElq0MrKyikuHrjJlrqahAAtWyZH7QUmTQo8/vhqevdO5kHdfHMyI+rjj2H+fJg3L/k6fz689trGx0uWwF57bb3Z1L077LZbze/68MNT+etflzJ5ct3MhJKkbXFlkiRJkiRlINN5UFXWrUu25lU1lzY/5s1LZjpVby4tXpxsqwuhDwsWXEPPnslMqDFjhjBypNvqJO04t7lJkiRJUgMVI6xYsXmDKfLcc1N4+eUZrF2bzIQaNKgfY8bkc/zxgVatcl21pIauNs2knXQvA6l+KS0tzXUJaiDMijJhXpQus6JMmBdVCQF23x369IFvfhNGjYLrrw+MHRto1Wo13bufTV7eKlq2DPzsZ4E99oBTT4Xf/x7efDNpRklVvLYom5yZJEmSJEn1WNVMqI4dW7Js2VrKysp56CFYtgyeeAKmToXrr0+Gew8YAPn58PWvQ4cOua5cUmPlNjdJkiRJauBihP/8J2ksTZ0Kzz0HX/pS0lgaMAD69oXmzXNdpaT6yJlJkiRJkiRWrYJnn93YXFq0KFmtlJ+fHPvum+sKJdUXzkySUtwfrHSZFWXCvChdZkWZMC9KVyZZadMGvvEN+O1vYfZseO01GDQo2RZ3+OFw6KEwdixMmQKffbblz8cYGTfuevwH/YbLa4uyyWaSJEmSJDVyXbvC+efDAw/AkiXw5z9Dp05w7bWw557JVriqxlOM8PDDU5kwYTGTJ0/LdemS6iG3uUmSJElSE/bJJ/DUU8l2uIceKuHjjyfSpk0fKiquYa+9xtOy5Sy+970hDB8+jI4dk8HeO3v+UoyRwsIbKCq6nBAy2m0jaQc5M0mSJEmSVGuVlZHbbpvClVfOYMWKItq0KeSgg/rRsmU+K1YEli+Hjz+Gdu1g992To2PHjY+399xuu0GzGvbHTJo0heHDp1JcPJCCgvy6/+BSE+bMJCnF/cFKl1lRJsyL0mVWlAnzonTVRVaaNQvsvXdgw4bV9O59KS1arOKqqwIvvxx4+21YuhTWroV582D6dLj7bvjpT+E730nuGNepU9JseuUVeOghuO46GDkymd/Uowe0bJk0lnr0gKOOgkMOKWHXXU/jBz94hoqKm/jhD2fQtetpXHxxCS+9BO+9BxUVyda7nakpzITy2qJsapHrAiRJkiRJ9UdZWTnFxQMZPHgAkydPo6ysfJPvN2uWbHXr0AEOOCCz371hQ9JsWr48OZYuHcqUKZ24554ZQGD16koOOWQ0ZWX5XHQRfPRRcqxfD507J8cee2x8vLXzTp2SxtXWVM2E6tt3miuhpFpwm5skSZIkKWeqtrh16xYoL6+kuHjQFg2eVas2Npaqjg8/rPlx1dG27ZaNpkWLSpg1ayIh9GHJkms44IDxtGkzizFjhjBy5LAc/QlIuVWbbW6uTJIkSZIk5cz2VkIBtGkD3bolRzpiTFZAbd5s+vDDobRp04knn0xWQs2bV0le3mhuvz2f6dPhC1+Agw9OvvbqBe3b79zPWlccaK5sc2WSGqXS0lL69++f6zLUAJgVZcK8KF1mRZkwL0qXWdk5Nl8JddttgzjkkHzeeAPefHPjUVaWDA2v3mCqOrp3r3mQ+NbUdXNn0qQpnHPOH7nvvhFu49N2uTJJkiRJkqRtqGkl1Pe/D0cfvenrKith/vxNG0yPPgpvvAHLlkHPnps2mKqOXXfd8j1rO6MpRvjss2S+1IoVG2dNVX9c/fz110tYsGAiGzb0Yf36UYwa9QQ/+9mtjB3rNj7tXK5MkiRJkiQpAytXwltvbWwyVa1qeust2G23jY2lZctKeP75iTRv3of337+G7t3HE8Is8vOH0LfvsG02hqoeN2+e3AGv6ujQoebHu+8Ou+0WefnlKdx00wwWLy6iTZtCoB99++Zz5pmBM85I7qQnVefKJEmSJEmSsqx9ezjyyOSorrISFi7c2GB6442hdOjQiddfT2Y0LV5cSc+eo1myJJ9//WtjE2jvvWtuGHXoAK1bZ1JZ4KOPAitXrqZ370spL6/kjjsC7dsHHnkEfvMb6NIFzjwTzjgDjjoKHKmk2nBlkhol95MrXWZFmTAvSpdZUSbMi9JlVhqmdO5WtzMVFd1Fr17d6dixJcuWraWsrJxx4y4AYMMGeOEFeOSR5Fi5Ek4/PWksnXgitGyZtbJUj7kySZIkSZKkeiSdu9XtTIWFI4Ck+bh506p5czjuuOS47rpkBdUjj8AvfwlDhsCAAUlj6ZRTklVR0ta4MkmSJEmSpCZuyRL429+S5tLTT8NXvpI0lk4/Pbl7nRqv2qxMyuBmhpIkSZIkqTHac0+44IKkobR4MfzoR/DyyxtnQ119NcycmdxhbnMxRsaNu566WgBS1++nLdlMUqNUWlqa6xLUQJgVZcK8KF1mRZkwL0qXWVEmdiQv7drBWWfBn/8M//0v/O538PHHUFAABxwAl1wCTz0F69Ylr3/44alMmLCYyZOn7ZTat6eu309bcmaSJEmSJEmqUYsW0K9fctx4I8ydm2yFGzcO5s4tIS9vIm3a9KGi4iYuuWQ8P/nJrXzrW0M466xhNG8OzZqx3a/pvKZ5c/jTn0q47baJrF+fvF9h4XiuvPJWxowZwsiRw3L9R9WkODNJkiRJkiRlbMGCyC9+MYX775/B6tVFtGpVSI8e/ejYMZ/KykBlZXIHuR35Wv3x+vWRDRumEOMMoIg2bQo59dR+nH12PocdFujZE/Lycv2n0vB4NzdJkiRJklQn9t03MHBg4MEHV9Ojx6WUl1fyq18FCgoy6ktkIDBpUmD48NXsscelLFpUSYyBBx4IzJ0L5eVw0EFw2GHJceihydcDDkhWNmnncWaSGiX3kytdZkWZMC9Kl1lRJsyL0mVWlIm6yktZWTnFxQOZM+dGiosHUVZWXifv9/bbN1JSMoijjy7nL3+Bt96CZcvg3nvhlFOgogL++Ec4+WTYdVc46ig45xy4/nr4xz9g3ryah4lvzmHfNXNlkiRJkiRJqpXCwhGfPy4oyM/p+7VpA0cckRzVVVTA668n857mzIEnn0y+fvJJsnqpagVT1de994aQWlxVNey7b99pdfL5YowUFt5AUdHlhJCtFV47zplJkiRJkiSpyVm+PGkwVTWZqo7166FTpxKWLp1IXl4fPvzwGvbddzx5ebMYOnQI3/3uMFq2pMYjL29jI6o2Jk2awvDhUykuHlgnzSuo3cwkm0mSJEmSJEkpH3wAc+ZESkqm8OCDM/j00yJatiykW7d+tG+fz7p1gbVrYc0aWLt202PduqShtLVm09aOBQtKeOedicTYh4qKa+jZM2le1cWd6hzALaWUlpbSv3//XJehBsCsKBPmRekyK8qEeVG6zIoyYV5qr0sXOOmkwLJlgUmTVtO7dzJc/Lrrtj9cPMakobR5k2lrR1VDas2aoTz7bCfuv38GEFi9upJf/3p0na1OypTNJEmSJEmSpM1UDfsePHgAkydPS2u4eAgbVxtlJtCsWeDPf97YvAoh1Nu5SW5zkyRJkiRJyrGiorvo1av7Js2rceMuyPr7OjNJkiRJkiRJaatNM6lZtooBCCHcHUJYEkJ4bSvf3zWE8GgIYWYIYXYI4bxs1qOmo7S0NNclqIEwK8qEeVG6zIoyYV6ULrOiTJgXZVNWm0lAMbCtaVGjgLkxxsOBE4EbQwjOcdIOmzlzZq5LUANhVpQJ86J0mRVlwrwoXWZFmTAvyqasNpNijM8Cy7f1EmCX1ONdgKUxxvXZrElNw4oVK3JdghoIs6JMmBely6woE+ZF6TIryoR5UTblehXQH4BHQwiLgPbAd3JcjyRJkiRJkrYh29vcticfeDXGuA9wBHBbCKF9jmtSI/D+++/nugQ1EGZFmTAvSpdZUSbMi9JlVpQJ86Jsyvrd3EII+wF/izF+qYbv/R0oijE+lzp/ErgixvhyDa/1Vm6SJEmSJEk7WaZ3c6uLbW4hddRkHnAy8FwIYU+gF/BuTS/M9INJkiRJkiRp58vqyqQQwv8C/YFOwBLgKqAlEGOMd4YQ9gb+DOyd+pGiGOMDWStIkiRJkiRJOyTr29wkSZIkSZLUeOR6AHdaQggDQwhvhBDeCiFcket6VH+FEN4PIcwKIbwaQngx1/Wofgkh3B1CWBJCeK3ac7uHEKaFEN4MIUwNIeyWyxpVP2wlK1eFEBaEEF5JHQNzWaPqjxDCviGEp0IIc0MIs0MIY1LPe33RJmrIysWp572+aAshhFYhhBdSf6+dHUK4KvW81xZtYhtZ8dqiGoUQmqUy8WjqPOPrSr1fmRRCaAa8BXwdWAS8BAyJMb6R08JUL4UQ3gWOijEuz3Utqn9CCMcDK4F7q24KEEK4DlgaY7w+1azePcY4Lpd1Kve2kpWrgIoY4005LU71TghhL2CvGOPM1F1p/w84Azgfry+qZhtZ+Q5eX1SDEELbGONnIYTmwHPAGKAAry3azFayMgivLapBCGEscBSwa4zx9Nr8b6KGsDLpy0BZjHFejHEdMJHkP7pSTQINI9fKgRjjs8DmjcYzgHtSj+8BzqzTolQvbSUrsPUbSqgJizH+N8Y4M/V4JfAfYF+8vmgzW8lK19S3vb5oCzHGz1IPW5HcPCnitUU12EpWwGuLNhNC2Bc4Bfhjtaczvq40hP/R3RUor3a+gI3/0ZU2F4HHQwgvhRBG5LoYNQhdYoxLIPlLPtAlx/WofhsdQpgZQvij2wpUkxDC/sDhwPPAnl5ftDXVsvJC6imvL9pCaivKq8B/gcdjjC/htUU12EpWwGuLtvQ74HI2NhyhFteVhtBMkjLx1RjjkSSd1lGprSpSJur33l/l0gSgR4zxcJK/qLlkXJtIbVuaBFySWnWy+fXE64uAGrPi9UU1ijFWxhiPIFnt+OUQwqF4bVENashKb7y2aDMhhFOBJalVsttatbbd60pDaCYtBLpXO9839Zy0hRjj4tTXD4G/kGyTlLZlSQhhT/h8lsUHOa5H9VSM8cO4cdDgXUDfXNaj+iWE0IKkOXBfjPGR1NNeX7SFmrLi9UXbE2P8BCgFBuK1RdtQPSteW1SDrwKnp2YNPwCcFEK4D/hvpteVhtBMegk4KISwXwihJTAEeDTHNakeCiG0Tf1LHyGEdsAAYE5uq1I9FNi0C/8ocF7q8bnAI5v/gJqsTbKS+g9rlcF4fdGm/gS8HmO8pdpzXl9Uky2y4vVFNQkhdK7alhRCaAN8g2TOltcWbWIrWXnDa4s2F2P8aYyxe4yxB0lv5akY4/eBv5HhdaXe380NIHULw1tIml93xxh/k+OSVA+FEA4gWY0USYbO3W9WVF0I4X+B/kAnYAlwFfBX4CGgGzAP+HaMcUWualT9sJWsnEgy36QSeB8YWbW3XE1bCOGrwAxgNsl/gyLwU+BF4EG8vihlG1n5Hl5ftJkQwhdJBuE2Sx3/L8Z4bQihI15bVM02snIvXlu0FSGEfsBPUndzy/i60iCaSZIkSZIkSaofGsI2N0mSJEmSJNUTNpMkSZIkSZKUNptJkiRJkiRJSpvNJEmSJEmSJKXNZpIkSZIkSZLSZjNJkiRJkiRJabOZJEmS6q0QQmUI4YZq5z8JIVy5k353cQhh8M74Xdt5n2+FEF4PITyZzbpCCPuFEL6beYWSJEmZsZkkSZLqszXA4BBCx1wXUl0IoXkGL/8BcEGM8evZqiflAOB7mfxAhp9DkiQJsJkkSZLqt/XAncClm39j8xU8IYSK1Nd+IYTSEMJfQwhvhxCKQgjfCyG8EEKYFUI4oNqv+UYI4aUQwhshhFNTP98shHB96vUzQwgjqv3eGSGER4C5NdTz3RDCa6mjKPXcz4HjgbtDCNfV8DNXpF7/agjh1zV8/72qRloI4agQwvRqtbwaQnglhPB/IYR2QBFwfOq5S9L9HCGEtiGEv6d+32shhLPT+r+MJElqslrkugBJkqRtiMBtwOyamjE1vLbKl4CDgRXAu8BdMcavhBDGABezsTm1X4yxbwjhIGB6COFA4FxgRer1LYHnQgjTUq8/Ajg0xji/+huHEPYGfpP6/grg8RDC6THGX4UQTgIujTG+utnPDAS+CfSNMa4JIXTYzmeqfv4T4Ecxxn+HENoCq4FxwE9ijKenfv+IdD5HqiG3MMZ4WurndqnxT1eSJCnFlUmSJKleizGuBO4BLsngx16KMX4QY1wLvANUNVFmA/tXe92Dqfd4O/W6g4EBwDkhhFeBF4COQM/U61/cvJGU0heYHmNcFmOsBO4HTqj2/VDDz5wMFMcY16RqWFHDa2r6OYDngN+FEC4Gdk+95+bS/RyzSVZoFYUQjo8xVmzlPSVJkgCbSZIkqWG4hWT2ULtqz60n9XeZEEIAWlb73ppqjyurnVey6crs6it/Quo8ABfHGI9IHQfGGJ9IvebTbdS4tcbPjvj8MwKtq56MMV5H8ufRhmTFUa+t1LPdzxFjLAOOJGkqXRNCGJ+FzyFJkhoRm0mSJKk+CwAxxuUkq4h+UO177wNHpx6fAeTV4vefHRIHkgywfhOYCvwohNACIITQM7WVbFteBE4IIXRMDbX+LlC6nZ95HDg/hNAm9T671/Ca94CjUo8Lqp4MIfSIMc6NMV4PvESyoqoC2LXaz6b1OVJb9FbFGP8XuIGksSRJkrRVzkySJEn1WfWVQzcCo6o9dxfwSGob11S2vmpo87lD1c0naQTtAoyMMa4NIfyRZCvcK6kVTx8AZ26zyBj/G0IYx8YG0t9jjH/f1vvHGKeGEPoAL4cQ1gD/BMZv9vpfkgzv/phNm1M/DiGcCGwgGQb+WOrnNqT+PP4cY7wlhJDO5/gicEMIoRJYC1y0rc8qSZIUYtzW368kSZIkSZKkjdzmJkmSJEmSpLTZTJIkSZIkSVLabCZJkiRJkiQpbTaTJEmSJEmSlDabSZIkSZKk/78dOxAAAAAAEORvvcIAhRHAJpMAAAAA2GQSAAAAAJtMAgAAAGAL8fHayzR8PLkAAAAASUVORK5CYII="/>
          <p:cNvSpPr>
            <a:spLocks noChangeAspect="1" noChangeArrowheads="1"/>
          </p:cNvSpPr>
          <p:nvPr/>
        </p:nvSpPr>
        <p:spPr bwMode="auto">
          <a:xfrm>
            <a:off x="-1" y="-1"/>
            <a:ext cx="1681163" cy="16811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 Placeholder 11"/>
          <p:cNvSpPr txBox="1">
            <a:spLocks/>
          </p:cNvSpPr>
          <p:nvPr/>
        </p:nvSpPr>
        <p:spPr>
          <a:xfrm>
            <a:off x="7198938" y="1682496"/>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9pPr>
          </a:lstStyle>
          <a:p>
            <a:r>
              <a:rPr lang="en-US" sz="1800" dirty="0" smtClean="0"/>
              <a:t>Elbow Curve for K-Means Clustering</a:t>
            </a:r>
            <a:endParaRPr lang="en-US" sz="1800" dirty="0"/>
          </a:p>
        </p:txBody>
      </p:sp>
      <p:sp>
        <p:nvSpPr>
          <p:cNvPr id="6" name="TextBox 5"/>
          <p:cNvSpPr txBox="1"/>
          <p:nvPr/>
        </p:nvSpPr>
        <p:spPr>
          <a:xfrm rot="16200000">
            <a:off x="5298827" y="3660536"/>
            <a:ext cx="2198038" cy="246221"/>
          </a:xfrm>
          <a:prstGeom prst="rect">
            <a:avLst/>
          </a:prstGeom>
          <a:noFill/>
        </p:spPr>
        <p:txBody>
          <a:bodyPr wrap="none" rtlCol="0">
            <a:spAutoFit/>
          </a:bodyPr>
          <a:lstStyle/>
          <a:p>
            <a:r>
              <a:rPr lang="en-US" sz="1000" dirty="0" smtClean="0"/>
              <a:t>Average within Cluster Sum of Squares</a:t>
            </a:r>
            <a:endParaRPr lang="en-US" sz="1000" dirty="0"/>
          </a:p>
        </p:txBody>
      </p:sp>
      <p:sp>
        <p:nvSpPr>
          <p:cNvPr id="12" name="TextBox 11"/>
          <p:cNvSpPr txBox="1"/>
          <p:nvPr/>
        </p:nvSpPr>
        <p:spPr>
          <a:xfrm>
            <a:off x="8456043" y="5100764"/>
            <a:ext cx="1223412" cy="246221"/>
          </a:xfrm>
          <a:prstGeom prst="rect">
            <a:avLst/>
          </a:prstGeom>
          <a:noFill/>
        </p:spPr>
        <p:txBody>
          <a:bodyPr wrap="none" rtlCol="0">
            <a:spAutoFit/>
          </a:bodyPr>
          <a:lstStyle/>
          <a:p>
            <a:r>
              <a:rPr lang="en-US" sz="1000" dirty="0" smtClean="0"/>
              <a:t>Number of Clusters</a:t>
            </a:r>
            <a:endParaRPr lang="en-US" sz="1000" dirty="0"/>
          </a:p>
        </p:txBody>
      </p:sp>
    </p:spTree>
    <p:extLst>
      <p:ext uri="{BB962C8B-B14F-4D97-AF65-F5344CB8AC3E}">
        <p14:creationId xmlns:p14="http://schemas.microsoft.com/office/powerpoint/2010/main" val="16785781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Data Preparation random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Demographic info about panelists</a:t>
            </a:r>
          </a:p>
          <a:p>
            <a:pPr lvl="1"/>
            <a:r>
              <a:rPr lang="is-IS" dirty="0" smtClean="0"/>
              <a:t>74,592 samples</a:t>
            </a:r>
          </a:p>
          <a:p>
            <a:pPr lvl="1"/>
            <a:r>
              <a:rPr lang="is-IS" dirty="0" smtClean="0"/>
              <a:t>8 features</a:t>
            </a:r>
          </a:p>
          <a:p>
            <a:pPr lvl="1"/>
            <a:r>
              <a:rPr lang="is-IS" dirty="0" smtClean="0"/>
              <a:t>11 files</a:t>
            </a:r>
            <a:endParaRPr lang="en-US" dirty="0" smtClean="0"/>
          </a:p>
          <a:p>
            <a:r>
              <a:rPr lang="en-US" dirty="0" smtClean="0"/>
              <a:t>Panelist purchases</a:t>
            </a:r>
          </a:p>
          <a:p>
            <a:pPr lvl="1"/>
            <a:r>
              <a:rPr lang="is-IS" dirty="0"/>
              <a:t>1,609,107 </a:t>
            </a:r>
            <a:r>
              <a:rPr lang="is-IS" dirty="0" smtClean="0"/>
              <a:t>samples</a:t>
            </a:r>
          </a:p>
          <a:p>
            <a:pPr lvl="1"/>
            <a:r>
              <a:rPr lang="is-IS" dirty="0" smtClean="0"/>
              <a:t>32 features</a:t>
            </a:r>
          </a:p>
          <a:p>
            <a:pPr lvl="1"/>
            <a:r>
              <a:rPr lang="is-IS" dirty="0" smtClean="0"/>
              <a:t>33 files</a:t>
            </a:r>
            <a:endParaRPr lang="en-US" dirty="0" smtClean="0"/>
          </a:p>
          <a:p>
            <a:r>
              <a:rPr lang="en-US" dirty="0" smtClean="0"/>
              <a:t>Product features – UPCs and product descriptors</a:t>
            </a:r>
          </a:p>
          <a:p>
            <a:pPr lvl="1"/>
            <a:r>
              <a:rPr lang="is-IS" dirty="0" smtClean="0"/>
              <a:t>16,475 samples</a:t>
            </a:r>
          </a:p>
          <a:p>
            <a:pPr lvl="1"/>
            <a:r>
              <a:rPr lang="is-IS" dirty="0" smtClean="0"/>
              <a:t>22 features</a:t>
            </a:r>
          </a:p>
          <a:p>
            <a:pPr lvl="1"/>
            <a:r>
              <a:rPr lang="is-IS" dirty="0" smtClean="0"/>
              <a:t>3 files</a:t>
            </a:r>
            <a:endParaRPr lang="en-US" dirty="0" smtClean="0"/>
          </a:p>
          <a:p>
            <a:endParaRPr lang="en-US" dirty="0"/>
          </a:p>
        </p:txBody>
      </p:sp>
    </p:spTree>
    <p:extLst>
      <p:ext uri="{BB962C8B-B14F-4D97-AF65-F5344CB8AC3E}">
        <p14:creationId xmlns:p14="http://schemas.microsoft.com/office/powerpoint/2010/main" val="10590739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Data Preparation K-</a:t>
            </a:r>
            <a:r>
              <a:rPr lang="en-US" dirty="0"/>
              <a:t>M</a:t>
            </a:r>
            <a:r>
              <a:rPr lang="en-US" dirty="0" smtClean="0"/>
              <a:t>eans</a:t>
            </a:r>
            <a:endParaRPr lang="en-US" dirty="0"/>
          </a:p>
        </p:txBody>
      </p:sp>
      <p:sp>
        <p:nvSpPr>
          <p:cNvPr id="3" name="Content Placeholder 2"/>
          <p:cNvSpPr>
            <a:spLocks noGrp="1"/>
          </p:cNvSpPr>
          <p:nvPr>
            <p:ph idx="1"/>
          </p:nvPr>
        </p:nvSpPr>
        <p:spPr/>
        <p:txBody>
          <a:bodyPr>
            <a:normAutofit/>
          </a:bodyPr>
          <a:lstStyle/>
          <a:p>
            <a:r>
              <a:rPr lang="en-US" dirty="0" smtClean="0"/>
              <a:t>Demographic info about panelists</a:t>
            </a:r>
          </a:p>
          <a:p>
            <a:pPr lvl="1"/>
            <a:r>
              <a:rPr lang="is-IS" dirty="0" smtClean="0"/>
              <a:t>74,592 samples</a:t>
            </a:r>
          </a:p>
          <a:p>
            <a:pPr lvl="1"/>
            <a:r>
              <a:rPr lang="is-IS" dirty="0" smtClean="0"/>
              <a:t>8 features</a:t>
            </a:r>
          </a:p>
          <a:p>
            <a:pPr lvl="1"/>
            <a:r>
              <a:rPr lang="is-IS" dirty="0" smtClean="0"/>
              <a:t>11 files</a:t>
            </a:r>
            <a:endParaRPr lang="en-US" dirty="0" smtClean="0"/>
          </a:p>
          <a:p>
            <a:r>
              <a:rPr lang="en-US" dirty="0" smtClean="0"/>
              <a:t>Panelist purchases</a:t>
            </a:r>
          </a:p>
          <a:p>
            <a:pPr lvl="1"/>
            <a:r>
              <a:rPr lang="is-IS" dirty="0"/>
              <a:t>1,609,107 </a:t>
            </a:r>
            <a:r>
              <a:rPr lang="is-IS" dirty="0" smtClean="0"/>
              <a:t>samples</a:t>
            </a:r>
          </a:p>
          <a:p>
            <a:pPr lvl="1"/>
            <a:r>
              <a:rPr lang="is-IS" dirty="0" smtClean="0"/>
              <a:t>32 features</a:t>
            </a:r>
          </a:p>
          <a:p>
            <a:pPr lvl="1"/>
            <a:r>
              <a:rPr lang="is-IS" dirty="0" smtClean="0"/>
              <a:t>33 files</a:t>
            </a:r>
            <a:endParaRPr lang="en-US" dirty="0" smtClean="0"/>
          </a:p>
        </p:txBody>
      </p:sp>
    </p:spTree>
    <p:extLst>
      <p:ext uri="{BB962C8B-B14F-4D97-AF65-F5344CB8AC3E}">
        <p14:creationId xmlns:p14="http://schemas.microsoft.com/office/powerpoint/2010/main" val="17665331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Issues with Data Preparation (random forest)</a:t>
            </a:r>
            <a:endParaRPr lang="en-US" dirty="0"/>
          </a:p>
        </p:txBody>
      </p:sp>
      <p:sp>
        <p:nvSpPr>
          <p:cNvPr id="3" name="Content Placeholder 2"/>
          <p:cNvSpPr>
            <a:spLocks noGrp="1"/>
          </p:cNvSpPr>
          <p:nvPr>
            <p:ph idx="1"/>
          </p:nvPr>
        </p:nvSpPr>
        <p:spPr/>
        <p:txBody>
          <a:bodyPr/>
          <a:lstStyle/>
          <a:p>
            <a:r>
              <a:rPr lang="en-US" dirty="0" smtClean="0"/>
              <a:t>Demographics data</a:t>
            </a:r>
          </a:p>
          <a:p>
            <a:pPr lvl="1"/>
            <a:r>
              <a:rPr lang="en-US" dirty="0" smtClean="0"/>
              <a:t>Inconsistent headers across multiple files had to be mapped</a:t>
            </a:r>
          </a:p>
          <a:p>
            <a:pPr lvl="1"/>
            <a:r>
              <a:rPr lang="en-US" dirty="0" smtClean="0"/>
              <a:t>1</a:t>
            </a:r>
            <a:r>
              <a:rPr lang="en-US" baseline="30000" dirty="0" smtClean="0"/>
              <a:t>st</a:t>
            </a:r>
            <a:r>
              <a:rPr lang="en-US" dirty="0" smtClean="0"/>
              <a:t> two years of data had many features with missing data</a:t>
            </a:r>
          </a:p>
          <a:p>
            <a:pPr lvl="1"/>
            <a:r>
              <a:rPr lang="en-US" dirty="0" smtClean="0"/>
              <a:t>Standardized features had to be mapped back to nominal descriptors</a:t>
            </a:r>
          </a:p>
          <a:p>
            <a:pPr lvl="1"/>
            <a:r>
              <a:rPr lang="en-US" dirty="0" smtClean="0"/>
              <a:t>Multiple versions of panelists with different demographics</a:t>
            </a:r>
          </a:p>
          <a:p>
            <a:pPr lvl="1"/>
            <a:r>
              <a:rPr lang="en-US" dirty="0" smtClean="0"/>
              <a:t>Many similar columns, i.e. TV, Education</a:t>
            </a:r>
          </a:p>
          <a:p>
            <a:r>
              <a:rPr lang="en-US" dirty="0" smtClean="0"/>
              <a:t>Panelist Purchases for Yogurt</a:t>
            </a:r>
          </a:p>
          <a:p>
            <a:pPr lvl="1"/>
            <a:r>
              <a:rPr lang="en-US" dirty="0" smtClean="0"/>
              <a:t>Not all transactions contained a yogurt purchase</a:t>
            </a:r>
          </a:p>
          <a:p>
            <a:r>
              <a:rPr lang="en-US" dirty="0" smtClean="0"/>
              <a:t>Product Features</a:t>
            </a:r>
          </a:p>
          <a:p>
            <a:pPr lvl="1"/>
            <a:r>
              <a:rPr lang="en-US" dirty="0" smtClean="0"/>
              <a:t>Only used to verify yogurt purchases</a:t>
            </a:r>
          </a:p>
        </p:txBody>
      </p:sp>
    </p:spTree>
    <p:extLst>
      <p:ext uri="{BB962C8B-B14F-4D97-AF65-F5344CB8AC3E}">
        <p14:creationId xmlns:p14="http://schemas.microsoft.com/office/powerpoint/2010/main" val="800547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Data Preparation K-Means</a:t>
            </a:r>
            <a:endParaRPr lang="en-US" dirty="0"/>
          </a:p>
        </p:txBody>
      </p:sp>
      <p:sp>
        <p:nvSpPr>
          <p:cNvPr id="3" name="Content Placeholder 2"/>
          <p:cNvSpPr>
            <a:spLocks noGrp="1"/>
          </p:cNvSpPr>
          <p:nvPr>
            <p:ph idx="1"/>
          </p:nvPr>
        </p:nvSpPr>
        <p:spPr/>
        <p:txBody>
          <a:bodyPr>
            <a:normAutofit lnSpcReduction="10000"/>
          </a:bodyPr>
          <a:lstStyle/>
          <a:p>
            <a:r>
              <a:rPr lang="en-US" dirty="0" smtClean="0"/>
              <a:t>Cleaned and merged source files, handle missing values</a:t>
            </a:r>
          </a:p>
          <a:p>
            <a:pPr lvl="1"/>
            <a:r>
              <a:rPr lang="en-US" dirty="0" smtClean="0"/>
              <a:t>Ignored 1</a:t>
            </a:r>
            <a:r>
              <a:rPr lang="en-US" baseline="30000" dirty="0" smtClean="0"/>
              <a:t>st</a:t>
            </a:r>
            <a:r>
              <a:rPr lang="en-US" dirty="0" smtClean="0"/>
              <a:t> two years of demographic data</a:t>
            </a:r>
          </a:p>
          <a:p>
            <a:pPr lvl="1"/>
            <a:r>
              <a:rPr lang="en-US" dirty="0" smtClean="0"/>
              <a:t>Dropped samples with </a:t>
            </a:r>
            <a:r>
              <a:rPr lang="en-US" dirty="0" err="1" smtClean="0"/>
              <a:t>NaN</a:t>
            </a:r>
            <a:endParaRPr lang="en-US" dirty="0" smtClean="0"/>
          </a:p>
          <a:p>
            <a:r>
              <a:rPr lang="en-US" dirty="0" smtClean="0"/>
              <a:t>Feature Engineering</a:t>
            </a:r>
          </a:p>
          <a:p>
            <a:pPr lvl="1"/>
            <a:r>
              <a:rPr lang="en-US" dirty="0" err="1" smtClean="0"/>
              <a:t>Binarized</a:t>
            </a:r>
            <a:r>
              <a:rPr lang="en-US" dirty="0" smtClean="0"/>
              <a:t> nominal data</a:t>
            </a:r>
          </a:p>
          <a:p>
            <a:pPr lvl="1"/>
            <a:r>
              <a:rPr lang="en-US" dirty="0" smtClean="0"/>
              <a:t>Normalized numeric data</a:t>
            </a:r>
          </a:p>
          <a:p>
            <a:r>
              <a:rPr lang="en-US" dirty="0" smtClean="0"/>
              <a:t>Joined Panelist and Demo data</a:t>
            </a:r>
          </a:p>
          <a:p>
            <a:r>
              <a:rPr lang="en-US" dirty="0" smtClean="0"/>
              <a:t>K-Means with 12 clusters</a:t>
            </a:r>
          </a:p>
          <a:p>
            <a:r>
              <a:rPr lang="en-US" dirty="0" smtClean="0"/>
              <a:t>Applied cluster labels onto dataset</a:t>
            </a:r>
          </a:p>
          <a:p>
            <a:r>
              <a:rPr lang="en-US" dirty="0" smtClean="0"/>
              <a:t>Grouped dataset by cluster and identified most </a:t>
            </a:r>
            <a:r>
              <a:rPr lang="en-US" dirty="0" err="1" smtClean="0"/>
              <a:t>prevelant</a:t>
            </a:r>
            <a:r>
              <a:rPr lang="en-US" dirty="0" smtClean="0"/>
              <a:t> features</a:t>
            </a:r>
          </a:p>
          <a:p>
            <a:endParaRPr lang="en-US" dirty="0" smtClean="0"/>
          </a:p>
          <a:p>
            <a:pPr lvl="1"/>
            <a:endParaRPr lang="en-US" dirty="0" smtClean="0"/>
          </a:p>
        </p:txBody>
      </p:sp>
    </p:spTree>
    <p:extLst>
      <p:ext uri="{BB962C8B-B14F-4D97-AF65-F5344CB8AC3E}">
        <p14:creationId xmlns:p14="http://schemas.microsoft.com/office/powerpoint/2010/main" val="2078521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Data Preparation</a:t>
            </a:r>
            <a:endParaRPr lang="en-US" dirty="0"/>
          </a:p>
        </p:txBody>
      </p:sp>
      <p:sp>
        <p:nvSpPr>
          <p:cNvPr id="3" name="Content Placeholder 2"/>
          <p:cNvSpPr>
            <a:spLocks noGrp="1"/>
          </p:cNvSpPr>
          <p:nvPr>
            <p:ph idx="1"/>
          </p:nvPr>
        </p:nvSpPr>
        <p:spPr/>
        <p:txBody>
          <a:bodyPr>
            <a:normAutofit/>
          </a:bodyPr>
          <a:lstStyle/>
          <a:p>
            <a:r>
              <a:rPr lang="en-US" dirty="0" smtClean="0"/>
              <a:t>Cleaned and merged source files, handle missing values</a:t>
            </a:r>
          </a:p>
          <a:p>
            <a:pPr lvl="1"/>
            <a:r>
              <a:rPr lang="en-US" dirty="0" smtClean="0"/>
              <a:t>Ignored 1</a:t>
            </a:r>
            <a:r>
              <a:rPr lang="en-US" baseline="30000" dirty="0" smtClean="0"/>
              <a:t>st</a:t>
            </a:r>
            <a:r>
              <a:rPr lang="en-US" dirty="0" smtClean="0"/>
              <a:t> two years of demographic data</a:t>
            </a:r>
          </a:p>
          <a:p>
            <a:r>
              <a:rPr lang="en-US" dirty="0" smtClean="0"/>
              <a:t>Feature Engineering</a:t>
            </a:r>
          </a:p>
          <a:p>
            <a:pPr lvl="1"/>
            <a:r>
              <a:rPr lang="en-US" dirty="0" err="1" smtClean="0"/>
              <a:t>Binarized</a:t>
            </a:r>
            <a:r>
              <a:rPr lang="en-US" dirty="0" smtClean="0"/>
              <a:t> nominal data</a:t>
            </a:r>
          </a:p>
          <a:p>
            <a:pPr lvl="1"/>
            <a:r>
              <a:rPr lang="en-US" dirty="0" smtClean="0"/>
              <a:t>Normalized numeric data</a:t>
            </a:r>
          </a:p>
          <a:p>
            <a:r>
              <a:rPr lang="en-US" dirty="0" smtClean="0"/>
              <a:t>Combined data sets</a:t>
            </a:r>
          </a:p>
          <a:p>
            <a:r>
              <a:rPr lang="en-US" dirty="0" smtClean="0"/>
              <a:t>Created Labels for classification	</a:t>
            </a:r>
          </a:p>
          <a:p>
            <a:pPr lvl="1"/>
            <a:r>
              <a:rPr lang="en-US" dirty="0" smtClean="0"/>
              <a:t>Identified who did and did not purchase yogurt</a:t>
            </a:r>
          </a:p>
          <a:p>
            <a:r>
              <a:rPr lang="en-US" dirty="0" smtClean="0"/>
              <a:t>Use Random Forest to build model</a:t>
            </a:r>
          </a:p>
          <a:p>
            <a:endParaRPr lang="en-US" dirty="0" smtClean="0"/>
          </a:p>
          <a:p>
            <a:pPr lvl="1"/>
            <a:endParaRPr lang="en-US" dirty="0" smtClean="0"/>
          </a:p>
        </p:txBody>
      </p:sp>
    </p:spTree>
    <p:extLst>
      <p:ext uri="{BB962C8B-B14F-4D97-AF65-F5344CB8AC3E}">
        <p14:creationId xmlns:p14="http://schemas.microsoft.com/office/powerpoint/2010/main" val="16540614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a:t>
            </a:r>
            <a:endParaRPr lang="en-US" dirty="0"/>
          </a:p>
        </p:txBody>
      </p:sp>
      <p:sp>
        <p:nvSpPr>
          <p:cNvPr id="8" name="Content Placeholder 7"/>
          <p:cNvSpPr>
            <a:spLocks noGrp="1"/>
          </p:cNvSpPr>
          <p:nvPr>
            <p:ph sz="half" idx="2"/>
          </p:nvPr>
        </p:nvSpPr>
        <p:spPr>
          <a:xfrm>
            <a:off x="1433269" y="1679853"/>
            <a:ext cx="5181600" cy="4351338"/>
          </a:xfrm>
        </p:spPr>
        <p:txBody>
          <a:bodyPr/>
          <a:lstStyle/>
          <a:p>
            <a:r>
              <a:rPr lang="en-US" dirty="0" smtClean="0"/>
              <a:t>Store Descriptors</a:t>
            </a:r>
          </a:p>
          <a:p>
            <a:r>
              <a:rPr lang="en-US" dirty="0" smtClean="0"/>
              <a:t>US County Codes (FIPS)</a:t>
            </a:r>
          </a:p>
          <a:p>
            <a:r>
              <a:rPr lang="en-US" dirty="0" smtClean="0"/>
              <a:t>Panelist Demographics</a:t>
            </a:r>
          </a:p>
          <a:p>
            <a:r>
              <a:rPr lang="en-US" dirty="0" smtClean="0"/>
              <a:t>Panelist Sales</a:t>
            </a:r>
          </a:p>
          <a:p>
            <a:r>
              <a:rPr lang="en-US" dirty="0" smtClean="0"/>
              <a:t>Store Sales Data</a:t>
            </a:r>
          </a:p>
          <a:p>
            <a:r>
              <a:rPr lang="en-US" dirty="0" smtClean="0"/>
              <a:t>Product Descriptors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1594" y="1370976"/>
            <a:ext cx="4998822" cy="4297680"/>
          </a:xfrm>
          <a:prstGeom prst="rect">
            <a:avLst/>
          </a:prstGeom>
          <a:solidFill>
            <a:schemeClr val="bg1"/>
          </a:solidFill>
          <a:ln>
            <a:solidFill>
              <a:schemeClr val="tx1"/>
            </a:solidFill>
          </a:ln>
        </p:spPr>
      </p:pic>
      <p:sp>
        <p:nvSpPr>
          <p:cNvPr id="9" name="Content Placeholder 4"/>
          <p:cNvSpPr txBox="1">
            <a:spLocks/>
          </p:cNvSpPr>
          <p:nvPr/>
        </p:nvSpPr>
        <p:spPr>
          <a:xfrm>
            <a:off x="6067118" y="5668656"/>
            <a:ext cx="587196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000" dirty="0" smtClean="0"/>
              <a:t>Relationships between various Data Categories </a:t>
            </a:r>
          </a:p>
        </p:txBody>
      </p:sp>
      <p:graphicFrame>
        <p:nvGraphicFramePr>
          <p:cNvPr id="6" name="Diagram 5"/>
          <p:cNvGraphicFramePr>
            <a:graphicFrameLocks noChangeAspect="1"/>
          </p:cNvGraphicFramePr>
          <p:nvPr>
            <p:extLst>
              <p:ext uri="{D42A27DB-BD31-4B8C-83A1-F6EECF244321}">
                <p14:modId xmlns:p14="http://schemas.microsoft.com/office/powerpoint/2010/main" val="1230919287"/>
              </p:ext>
            </p:extLst>
          </p:nvPr>
        </p:nvGraphicFramePr>
        <p:xfrm>
          <a:off x="3542364" y="5419563"/>
          <a:ext cx="5214376" cy="1828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952380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endParaRPr lang="en-US" dirty="0"/>
          </a:p>
        </p:txBody>
      </p:sp>
      <p:sp>
        <p:nvSpPr>
          <p:cNvPr id="3" name="Content Placeholder 2"/>
          <p:cNvSpPr>
            <a:spLocks noGrp="1"/>
          </p:cNvSpPr>
          <p:nvPr>
            <p:ph idx="1"/>
          </p:nvPr>
        </p:nvSpPr>
        <p:spPr/>
        <p:txBody>
          <a:bodyPr/>
          <a:lstStyle/>
          <a:p>
            <a:r>
              <a:rPr lang="en-US" dirty="0" smtClean="0">
                <a:solidFill>
                  <a:srgbClr val="FF0000"/>
                </a:solidFill>
              </a:rPr>
              <a:t>Everyone:</a:t>
            </a:r>
          </a:p>
          <a:p>
            <a:pPr lvl="1"/>
            <a:r>
              <a:rPr lang="en-US" dirty="0" smtClean="0"/>
              <a:t>Basic summary statistics for the different types of data</a:t>
            </a:r>
          </a:p>
          <a:p>
            <a:pPr lvl="1"/>
            <a:r>
              <a:rPr lang="en-US" dirty="0" smtClean="0"/>
              <a:t>Just create your own slide and I will organize later</a:t>
            </a:r>
            <a:endParaRPr lang="en-US" dirty="0"/>
          </a:p>
        </p:txBody>
      </p:sp>
    </p:spTree>
    <p:extLst>
      <p:ext uri="{BB962C8B-B14F-4D97-AF65-F5344CB8AC3E}">
        <p14:creationId xmlns:p14="http://schemas.microsoft.com/office/powerpoint/2010/main" val="15961870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br>
              <a:rPr lang="en-US" dirty="0" smtClean="0"/>
            </a:br>
            <a:r>
              <a:rPr lang="en-US" sz="3600" dirty="0"/>
              <a:t>S</a:t>
            </a:r>
            <a:r>
              <a:rPr lang="en-US" sz="3600" dirty="0" smtClean="0"/>
              <a:t>ales Promotions</a:t>
            </a:r>
            <a:endParaRPr lang="en-US" sz="3600" dirty="0"/>
          </a:p>
        </p:txBody>
      </p:sp>
      <p:sp>
        <p:nvSpPr>
          <p:cNvPr id="3" name="Content Placeholder 2"/>
          <p:cNvSpPr>
            <a:spLocks noGrp="1"/>
          </p:cNvSpPr>
          <p:nvPr>
            <p:ph idx="1"/>
          </p:nvPr>
        </p:nvSpPr>
        <p:spPr>
          <a:xfrm>
            <a:off x="60568" y="2195699"/>
            <a:ext cx="5715000" cy="738004"/>
          </a:xfrm>
        </p:spPr>
        <p:txBody>
          <a:bodyPr>
            <a:noAutofit/>
          </a:bodyPr>
          <a:lstStyle/>
          <a:p>
            <a:pPr marL="0" indent="0" algn="ctr">
              <a:buNone/>
            </a:pPr>
            <a:r>
              <a:rPr lang="en-US" b="1" dirty="0" smtClean="0"/>
              <a:t>Are sales advertisements, displays and price reductions successful?</a:t>
            </a:r>
          </a:p>
        </p:txBody>
      </p:sp>
      <p:sp>
        <p:nvSpPr>
          <p:cNvPr id="4" name="Content Placeholder 2"/>
          <p:cNvSpPr txBox="1">
            <a:spLocks/>
          </p:cNvSpPr>
          <p:nvPr/>
        </p:nvSpPr>
        <p:spPr>
          <a:xfrm>
            <a:off x="286238" y="3350238"/>
            <a:ext cx="5298830" cy="1488041"/>
          </a:xfrm>
          <a:prstGeom prst="rect">
            <a:avLst/>
          </a:prstGeom>
          <a:solidFill>
            <a:schemeClr val="bg2"/>
          </a:solidFill>
          <a:ln w="38100"/>
          <a:scene3d>
            <a:camera prst="orthographicFront"/>
            <a:lightRig rig="threePt" dir="t"/>
          </a:scene3d>
          <a:sp3d>
            <a:bevelT/>
          </a:sp3d>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2400" dirty="0" smtClean="0"/>
              <a:t>”Success” = Sales during the week a promotion/display/price reduction was run is more than 1 standard deviation from the mean.</a:t>
            </a:r>
            <a:endParaRPr lang="en-US" sz="2400" dirty="0"/>
          </a:p>
        </p:txBody>
      </p:sp>
      <p:graphicFrame>
        <p:nvGraphicFramePr>
          <p:cNvPr id="5" name="Table 4"/>
          <p:cNvGraphicFramePr>
            <a:graphicFrameLocks noGrp="1"/>
          </p:cNvGraphicFramePr>
          <p:nvPr>
            <p:extLst/>
          </p:nvPr>
        </p:nvGraphicFramePr>
        <p:xfrm>
          <a:off x="5961184" y="2141590"/>
          <a:ext cx="6010032" cy="4175760"/>
        </p:xfrm>
        <a:graphic>
          <a:graphicData uri="http://schemas.openxmlformats.org/drawingml/2006/table">
            <a:tbl>
              <a:tblPr firstRow="1" bandRow="1">
                <a:tableStyleId>{5C22544A-7EE6-4342-B048-85BDC9FD1C3A}</a:tableStyleId>
              </a:tblPr>
              <a:tblGrid>
                <a:gridCol w="3559908"/>
                <a:gridCol w="2450124"/>
              </a:tblGrid>
              <a:tr h="370840">
                <a:tc>
                  <a:txBody>
                    <a:bodyPr/>
                    <a:lstStyle/>
                    <a:p>
                      <a:pPr algn="ctr"/>
                      <a:r>
                        <a:rPr lang="en-US" sz="2000" dirty="0" smtClean="0"/>
                        <a:t>Sales Promotions</a:t>
                      </a:r>
                      <a:endParaRPr lang="en-US" sz="2000" dirty="0"/>
                    </a:p>
                  </a:txBody>
                  <a:tcPr/>
                </a:tc>
                <a:tc>
                  <a:txBody>
                    <a:bodyPr/>
                    <a:lstStyle/>
                    <a:p>
                      <a:pPr algn="ctr"/>
                      <a:r>
                        <a:rPr lang="en-US" sz="2000" dirty="0" smtClean="0"/>
                        <a:t> Percentage of Successful Weeks</a:t>
                      </a:r>
                      <a:endParaRPr lang="en-US" sz="2000" dirty="0"/>
                    </a:p>
                  </a:txBody>
                  <a:tcPr/>
                </a:tc>
              </a:tr>
              <a:tr h="370840">
                <a:tc>
                  <a:txBody>
                    <a:bodyPr/>
                    <a:lstStyle/>
                    <a:p>
                      <a:pPr algn="ctr"/>
                      <a:r>
                        <a:rPr lang="en-US" sz="2000" dirty="0" smtClean="0"/>
                        <a:t>Large advertisement</a:t>
                      </a:r>
                      <a:endParaRPr lang="en-US" sz="2000" dirty="0"/>
                    </a:p>
                  </a:txBody>
                  <a:tcPr/>
                </a:tc>
                <a:tc>
                  <a:txBody>
                    <a:bodyPr/>
                    <a:lstStyle/>
                    <a:p>
                      <a:pPr algn="ctr"/>
                      <a:r>
                        <a:rPr lang="en-US" sz="2000" dirty="0" smtClean="0"/>
                        <a:t>36%</a:t>
                      </a:r>
                      <a:endParaRPr lang="en-US" sz="2000" dirty="0"/>
                    </a:p>
                  </a:txBody>
                  <a:tcPr/>
                </a:tc>
              </a:tr>
              <a:tr h="370840">
                <a:tc>
                  <a:txBody>
                    <a:bodyPr/>
                    <a:lstStyle/>
                    <a:p>
                      <a:pPr algn="ctr"/>
                      <a:r>
                        <a:rPr lang="en-US" sz="2000" dirty="0" smtClean="0"/>
                        <a:t>Medium Advertisement</a:t>
                      </a:r>
                      <a:endParaRPr lang="en-US" sz="2000" dirty="0"/>
                    </a:p>
                  </a:txBody>
                  <a:tcPr/>
                </a:tc>
                <a:tc>
                  <a:txBody>
                    <a:bodyPr/>
                    <a:lstStyle/>
                    <a:p>
                      <a:pPr algn="ctr"/>
                      <a:r>
                        <a:rPr lang="en-US" sz="2000" dirty="0" smtClean="0"/>
                        <a:t>33%</a:t>
                      </a:r>
                      <a:endParaRPr lang="en-US" sz="2000" dirty="0"/>
                    </a:p>
                  </a:txBody>
                  <a:tcPr/>
                </a:tc>
              </a:tr>
              <a:tr h="370840">
                <a:tc>
                  <a:txBody>
                    <a:bodyPr/>
                    <a:lstStyle/>
                    <a:p>
                      <a:pPr algn="ctr"/>
                      <a:r>
                        <a:rPr lang="en-US" sz="2000" dirty="0" smtClean="0"/>
                        <a:t>Advertisement</a:t>
                      </a:r>
                      <a:r>
                        <a:rPr lang="en-US" sz="2000" baseline="0" dirty="0" smtClean="0"/>
                        <a:t> with Retailer Coupon</a:t>
                      </a:r>
                      <a:endParaRPr lang="en-US" sz="2000" dirty="0"/>
                    </a:p>
                  </a:txBody>
                  <a:tcPr/>
                </a:tc>
                <a:tc>
                  <a:txBody>
                    <a:bodyPr/>
                    <a:lstStyle/>
                    <a:p>
                      <a:pPr algn="ctr"/>
                      <a:r>
                        <a:rPr lang="en-US" sz="2000" dirty="0" smtClean="0"/>
                        <a:t>50%</a:t>
                      </a:r>
                      <a:endParaRPr lang="en-US" sz="2000" dirty="0"/>
                    </a:p>
                  </a:txBody>
                  <a:tcPr/>
                </a:tc>
              </a:tr>
              <a:tr h="370840">
                <a:tc>
                  <a:txBody>
                    <a:bodyPr/>
                    <a:lstStyle/>
                    <a:p>
                      <a:pPr algn="ctr"/>
                      <a:r>
                        <a:rPr lang="en-US" sz="2000" dirty="0" smtClean="0"/>
                        <a:t>Any Advertisement</a:t>
                      </a:r>
                      <a:endParaRPr lang="en-US" sz="2000" dirty="0"/>
                    </a:p>
                  </a:txBody>
                  <a:tcPr/>
                </a:tc>
                <a:tc>
                  <a:txBody>
                    <a:bodyPr/>
                    <a:lstStyle/>
                    <a:p>
                      <a:pPr algn="ctr"/>
                      <a:r>
                        <a:rPr lang="en-US" sz="2000" dirty="0" smtClean="0"/>
                        <a:t>38%</a:t>
                      </a:r>
                      <a:endParaRPr lang="en-US" sz="2000" dirty="0"/>
                    </a:p>
                  </a:txBody>
                  <a:tcPr/>
                </a:tc>
              </a:tr>
              <a:tr h="370840">
                <a:tc>
                  <a:txBody>
                    <a:bodyPr/>
                    <a:lstStyle/>
                    <a:p>
                      <a:pPr algn="ctr"/>
                      <a:r>
                        <a:rPr lang="en-US" sz="2000" dirty="0" smtClean="0"/>
                        <a:t>Minor Display</a:t>
                      </a:r>
                      <a:endParaRPr lang="en-US" sz="2000" dirty="0"/>
                    </a:p>
                  </a:txBody>
                  <a:tcPr/>
                </a:tc>
                <a:tc>
                  <a:txBody>
                    <a:bodyPr/>
                    <a:lstStyle/>
                    <a:p>
                      <a:pPr algn="ctr"/>
                      <a:r>
                        <a:rPr lang="en-US" sz="2000" dirty="0" smtClean="0"/>
                        <a:t>31%</a:t>
                      </a:r>
                      <a:endParaRPr lang="en-US" sz="2000" dirty="0"/>
                    </a:p>
                  </a:txBody>
                  <a:tcPr/>
                </a:tc>
              </a:tr>
              <a:tr h="370840">
                <a:tc>
                  <a:txBody>
                    <a:bodyPr/>
                    <a:lstStyle/>
                    <a:p>
                      <a:pPr algn="ctr"/>
                      <a:r>
                        <a:rPr lang="en-US" sz="2000" dirty="0" smtClean="0"/>
                        <a:t>Major Display</a:t>
                      </a:r>
                      <a:endParaRPr lang="en-US" sz="2000" dirty="0"/>
                    </a:p>
                  </a:txBody>
                  <a:tcPr/>
                </a:tc>
                <a:tc>
                  <a:txBody>
                    <a:bodyPr/>
                    <a:lstStyle/>
                    <a:p>
                      <a:pPr algn="ctr"/>
                      <a:r>
                        <a:rPr lang="en-US" sz="2000" dirty="0" smtClean="0"/>
                        <a:t>47%</a:t>
                      </a:r>
                      <a:endParaRPr lang="en-US" sz="2000" dirty="0"/>
                    </a:p>
                  </a:txBody>
                  <a:tcPr/>
                </a:tc>
              </a:tr>
              <a:tr h="370840">
                <a:tc>
                  <a:txBody>
                    <a:bodyPr/>
                    <a:lstStyle/>
                    <a:p>
                      <a:pPr algn="ctr"/>
                      <a:r>
                        <a:rPr lang="en-US" sz="2000" dirty="0" smtClean="0"/>
                        <a:t>Any</a:t>
                      </a:r>
                      <a:r>
                        <a:rPr lang="en-US" sz="2000" baseline="0" dirty="0" smtClean="0"/>
                        <a:t> Display</a:t>
                      </a:r>
                      <a:endParaRPr lang="en-US" sz="2000" dirty="0"/>
                    </a:p>
                  </a:txBody>
                  <a:tcPr/>
                </a:tc>
                <a:tc>
                  <a:txBody>
                    <a:bodyPr/>
                    <a:lstStyle/>
                    <a:p>
                      <a:pPr algn="ctr"/>
                      <a:r>
                        <a:rPr lang="en-US" sz="2000" dirty="0" smtClean="0"/>
                        <a:t>43%</a:t>
                      </a:r>
                      <a:endParaRPr lang="en-US" sz="2000" dirty="0"/>
                    </a:p>
                  </a:txBody>
                  <a:tcPr/>
                </a:tc>
              </a:tr>
              <a:tr h="370840">
                <a:tc>
                  <a:txBody>
                    <a:bodyPr/>
                    <a:lstStyle/>
                    <a:p>
                      <a:pPr algn="ctr"/>
                      <a:r>
                        <a:rPr lang="en-US" sz="2000" dirty="0" smtClean="0"/>
                        <a:t>Price Reduction</a:t>
                      </a:r>
                      <a:endParaRPr lang="en-US" sz="2000" dirty="0"/>
                    </a:p>
                  </a:txBody>
                  <a:tcPr/>
                </a:tc>
                <a:tc>
                  <a:txBody>
                    <a:bodyPr/>
                    <a:lstStyle/>
                    <a:p>
                      <a:pPr algn="ctr"/>
                      <a:r>
                        <a:rPr lang="en-US" sz="2000" dirty="0" smtClean="0"/>
                        <a:t> 29 %</a:t>
                      </a:r>
                      <a:endParaRPr lang="en-US" sz="2000" dirty="0"/>
                    </a:p>
                  </a:txBody>
                  <a:tcPr/>
                </a:tc>
              </a:tr>
            </a:tbl>
          </a:graphicData>
        </a:graphic>
      </p:graphicFrame>
    </p:spTree>
    <p:extLst>
      <p:ext uri="{BB962C8B-B14F-4D97-AF65-F5344CB8AC3E}">
        <p14:creationId xmlns:p14="http://schemas.microsoft.com/office/powerpoint/2010/main" val="16208445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5" name="Content Placeholder 4"/>
          <p:cNvSpPr>
            <a:spLocks noGrp="1"/>
          </p:cNvSpPr>
          <p:nvPr>
            <p:ph idx="1"/>
          </p:nvPr>
        </p:nvSpPr>
        <p:spPr/>
        <p:txBody>
          <a:bodyPr/>
          <a:lstStyle/>
          <a:p>
            <a:pPr marL="0" indent="0">
              <a:buNone/>
            </a:pPr>
            <a:r>
              <a:rPr lang="en-US" b="1" dirty="0" smtClean="0"/>
              <a:t>Analyze the IRI Marketing Dataset in an effort to identify trends and influential features in the sale of yogurt.  Develop the capability for proactive evaluation of marketing resources through the use of predictive modeling</a:t>
            </a:r>
          </a:p>
          <a:p>
            <a:endParaRPr lang="en-US" u="sng" dirty="0" smtClean="0"/>
          </a:p>
          <a:p>
            <a:pPr marL="0" indent="0">
              <a:buNone/>
            </a:pPr>
            <a:r>
              <a:rPr lang="en-US" u="sng" dirty="0" smtClean="0"/>
              <a:t>Desired Capability:</a:t>
            </a:r>
          </a:p>
          <a:p>
            <a:pPr lvl="1"/>
            <a:r>
              <a:rPr lang="en-US" dirty="0" smtClean="0"/>
              <a:t>Predict the impact of new promotions on future sales</a:t>
            </a:r>
          </a:p>
          <a:p>
            <a:pPr lvl="1"/>
            <a:r>
              <a:rPr lang="en-US" dirty="0" smtClean="0"/>
              <a:t>Allow focused marketing by identify the driving demographics in yogurt sales </a:t>
            </a:r>
          </a:p>
          <a:p>
            <a:pPr lvl="1"/>
            <a:r>
              <a:rPr lang="en-US" dirty="0" smtClean="0"/>
              <a:t>Aid inventory decision by understanding geographic sales trends</a:t>
            </a:r>
          </a:p>
          <a:p>
            <a:pPr lvl="1"/>
            <a:r>
              <a:rPr lang="en-US" dirty="0" smtClean="0"/>
              <a:t>Predictions of future sales to inform better business decisions</a:t>
            </a:r>
          </a:p>
          <a:p>
            <a:pPr lvl="1"/>
            <a:endParaRPr lang="en-US" dirty="0" smtClean="0"/>
          </a:p>
        </p:txBody>
      </p:sp>
    </p:spTree>
    <p:extLst>
      <p:ext uri="{BB962C8B-B14F-4D97-AF65-F5344CB8AC3E}">
        <p14:creationId xmlns:p14="http://schemas.microsoft.com/office/powerpoint/2010/main" val="4124427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br>
              <a:rPr lang="en-US" dirty="0" smtClean="0"/>
            </a:br>
            <a:r>
              <a:rPr lang="en-US" sz="3600" dirty="0" smtClean="0"/>
              <a:t>Sales Promotions</a:t>
            </a:r>
            <a:endParaRPr lang="en-US" sz="3600" dirty="0"/>
          </a:p>
        </p:txBody>
      </p:sp>
      <p:sp>
        <p:nvSpPr>
          <p:cNvPr id="3" name="Content Placeholder 2"/>
          <p:cNvSpPr>
            <a:spLocks noGrp="1"/>
          </p:cNvSpPr>
          <p:nvPr>
            <p:ph idx="1"/>
          </p:nvPr>
        </p:nvSpPr>
        <p:spPr/>
        <p:txBody>
          <a:bodyPr/>
          <a:lstStyle/>
          <a:p>
            <a:r>
              <a:rPr lang="en-US" dirty="0" smtClean="0"/>
              <a:t>To facilitate modeling in </a:t>
            </a:r>
            <a:r>
              <a:rPr lang="en-US" dirty="0" err="1" smtClean="0"/>
              <a:t>sklearn</a:t>
            </a:r>
            <a:r>
              <a:rPr lang="en-US" dirty="0" smtClean="0"/>
              <a:t>, binary encoded the advertisement and display categorical data fields</a:t>
            </a:r>
          </a:p>
          <a:p>
            <a:r>
              <a:rPr lang="en-US" dirty="0" smtClean="0"/>
              <a:t>Merged IRI Week Converter files to obtain the calendar week, month and year of each sale.</a:t>
            </a:r>
          </a:p>
          <a:p>
            <a:r>
              <a:rPr lang="en-US" dirty="0" smtClean="0"/>
              <a:t>Calculated the mean and standard deviation of  weekly sales for each store/product pair.  Then created binary promotion sales “success” label. </a:t>
            </a:r>
          </a:p>
          <a:p>
            <a:r>
              <a:rPr lang="en-US" dirty="0" smtClean="0"/>
              <a:t>Merge drug store and grocery store data.  Then added two new binary columns to indicate outlet of the record</a:t>
            </a:r>
          </a:p>
        </p:txBody>
      </p:sp>
    </p:spTree>
    <p:extLst>
      <p:ext uri="{BB962C8B-B14F-4D97-AF65-F5344CB8AC3E}">
        <p14:creationId xmlns:p14="http://schemas.microsoft.com/office/powerpoint/2010/main" val="4608525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br>
              <a:rPr lang="en-US" dirty="0" smtClean="0"/>
            </a:br>
            <a:r>
              <a:rPr lang="en-US" sz="3600" dirty="0" smtClean="0"/>
              <a:t>Products</a:t>
            </a:r>
            <a:endParaRPr lang="en-US" sz="3600" dirty="0"/>
          </a:p>
        </p:txBody>
      </p:sp>
      <p:sp>
        <p:nvSpPr>
          <p:cNvPr id="3" name="Content Placeholder 2"/>
          <p:cNvSpPr>
            <a:spLocks noGrp="1"/>
          </p:cNvSpPr>
          <p:nvPr>
            <p:ph idx="1"/>
          </p:nvPr>
        </p:nvSpPr>
        <p:spPr/>
        <p:txBody>
          <a:bodyPr/>
          <a:lstStyle/>
          <a:p>
            <a:r>
              <a:rPr lang="en-US" dirty="0" smtClean="0"/>
              <a:t>Identified which product attributes where more than 50% of the records had missing data.  Removed these from model consideration and accepted the potential information loss.</a:t>
            </a:r>
          </a:p>
          <a:p>
            <a:r>
              <a:rPr lang="en-US" dirty="0"/>
              <a:t>To facilitate modeling in </a:t>
            </a:r>
            <a:r>
              <a:rPr lang="en-US" dirty="0" err="1"/>
              <a:t>sklearn</a:t>
            </a:r>
            <a:r>
              <a:rPr lang="en-US" dirty="0"/>
              <a:t>, binary </a:t>
            </a:r>
            <a:r>
              <a:rPr lang="en-US" dirty="0" smtClean="0"/>
              <a:t>encoded </a:t>
            </a:r>
            <a:r>
              <a:rPr lang="en-US" dirty="0"/>
              <a:t>categorical data fields</a:t>
            </a:r>
          </a:p>
          <a:p>
            <a:endParaRPr lang="en-US" dirty="0"/>
          </a:p>
        </p:txBody>
      </p:sp>
    </p:spTree>
    <p:extLst>
      <p:ext uri="{BB962C8B-B14F-4D97-AF65-F5344CB8AC3E}">
        <p14:creationId xmlns:p14="http://schemas.microsoft.com/office/powerpoint/2010/main" val="5638780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a:t>
            </a:r>
            <a:endParaRPr lang="en-US" dirty="0"/>
          </a:p>
        </p:txBody>
      </p:sp>
      <p:sp>
        <p:nvSpPr>
          <p:cNvPr id="3" name="Content Placeholder 2"/>
          <p:cNvSpPr>
            <a:spLocks noGrp="1"/>
          </p:cNvSpPr>
          <p:nvPr>
            <p:ph idx="1"/>
          </p:nvPr>
        </p:nvSpPr>
        <p:spPr/>
        <p:txBody>
          <a:bodyPr/>
          <a:lstStyle/>
          <a:p>
            <a:r>
              <a:rPr lang="en-US" dirty="0" smtClean="0">
                <a:solidFill>
                  <a:srgbClr val="FF0000"/>
                </a:solidFill>
              </a:rPr>
              <a:t>Everyone</a:t>
            </a:r>
          </a:p>
          <a:p>
            <a:pPr lvl="1"/>
            <a:r>
              <a:rPr lang="en-US" dirty="0" smtClean="0"/>
              <a:t>Issues with the data (i.e. missing fields, incorrect UPCs, data deviated from IRI documentation descriptions, </a:t>
            </a:r>
            <a:r>
              <a:rPr lang="en-US" dirty="0" err="1" smtClean="0"/>
              <a:t>etc</a:t>
            </a:r>
            <a:r>
              <a:rPr lang="en-US" dirty="0" smtClean="0"/>
              <a:t>)</a:t>
            </a:r>
            <a:endParaRPr lang="en-US" dirty="0"/>
          </a:p>
        </p:txBody>
      </p:sp>
    </p:spTree>
    <p:extLst>
      <p:ext uri="{BB962C8B-B14F-4D97-AF65-F5344CB8AC3E}">
        <p14:creationId xmlns:p14="http://schemas.microsoft.com/office/powerpoint/2010/main" val="8092033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Data Preparation K-Means</a:t>
            </a:r>
            <a:endParaRPr lang="en-US" dirty="0"/>
          </a:p>
        </p:txBody>
      </p:sp>
      <p:sp>
        <p:nvSpPr>
          <p:cNvPr id="3" name="Content Placeholder 2"/>
          <p:cNvSpPr>
            <a:spLocks noGrp="1"/>
          </p:cNvSpPr>
          <p:nvPr>
            <p:ph idx="1"/>
          </p:nvPr>
        </p:nvSpPr>
        <p:spPr/>
        <p:txBody>
          <a:bodyPr/>
          <a:lstStyle/>
          <a:p>
            <a:r>
              <a:rPr lang="en-US" dirty="0" smtClean="0"/>
              <a:t>Sample cluster:</a:t>
            </a:r>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1300" y="1825625"/>
            <a:ext cx="7302500" cy="4546600"/>
          </a:xfrm>
          <a:prstGeom prst="rect">
            <a:avLst/>
          </a:prstGeom>
        </p:spPr>
      </p:pic>
    </p:spTree>
    <p:extLst>
      <p:ext uri="{BB962C8B-B14F-4D97-AF65-F5344CB8AC3E}">
        <p14:creationId xmlns:p14="http://schemas.microsoft.com/office/powerpoint/2010/main" val="16411617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a:graphicFrameLocks noChangeAspect="1"/>
          </p:cNvGraphicFramePr>
          <p:nvPr>
            <p:extLst>
              <p:ext uri="{D42A27DB-BD31-4B8C-83A1-F6EECF244321}">
                <p14:modId xmlns:p14="http://schemas.microsoft.com/office/powerpoint/2010/main" val="425866820"/>
              </p:ext>
            </p:extLst>
          </p:nvPr>
        </p:nvGraphicFramePr>
        <p:xfrm>
          <a:off x="351692" y="2451189"/>
          <a:ext cx="5214376"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175848" y="535000"/>
            <a:ext cx="11236568" cy="954107"/>
          </a:xfrm>
          <a:prstGeom prst="rect">
            <a:avLst/>
          </a:prstGeom>
          <a:noFill/>
        </p:spPr>
        <p:txBody>
          <a:bodyPr wrap="square" rtlCol="0">
            <a:spAutoFit/>
          </a:bodyPr>
          <a:lstStyle/>
          <a:p>
            <a:r>
              <a:rPr lang="en-US" sz="2800" dirty="0" smtClean="0">
                <a:solidFill>
                  <a:srgbClr val="FF0000"/>
                </a:solidFill>
              </a:rPr>
              <a:t>Everyone: </a:t>
            </a:r>
            <a:r>
              <a:rPr lang="en-US" sz="2800" dirty="0" smtClean="0"/>
              <a:t>Create your own slides for this section, covering all of the bullet points.  I will organize later</a:t>
            </a:r>
            <a:endParaRPr lang="en-US" sz="2800" dirty="0"/>
          </a:p>
        </p:txBody>
      </p:sp>
    </p:spTree>
    <p:extLst>
      <p:ext uri="{BB962C8B-B14F-4D97-AF65-F5344CB8AC3E}">
        <p14:creationId xmlns:p14="http://schemas.microsoft.com/office/powerpoint/2010/main" val="13689360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28458957"/>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6519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TextShape 1"/>
          <p:cNvSpPr txBox="1"/>
          <p:nvPr/>
        </p:nvSpPr>
        <p:spPr>
          <a:xfrm>
            <a:off x="838080" y="365040"/>
            <a:ext cx="10515240" cy="1325160"/>
          </a:xfrm>
          <a:prstGeom prst="rect">
            <a:avLst/>
          </a:prstGeom>
        </p:spPr>
        <p:txBody>
          <a:bodyPr anchor="ctr"/>
          <a:lstStyle/>
          <a:p>
            <a:pPr>
              <a:lnSpc>
                <a:spcPct val="90000"/>
              </a:lnSpc>
            </a:pPr>
            <a:r>
              <a:rPr lang="en-US" sz="4000">
                <a:solidFill>
                  <a:srgbClr val="000000"/>
                </a:solidFill>
                <a:latin typeface="Calibri Light"/>
              </a:rPr>
              <a:t>Modeling (Julius)
Predict Sales by Demographics</a:t>
            </a:r>
            <a:endParaRPr/>
          </a:p>
        </p:txBody>
      </p:sp>
      <p:sp>
        <p:nvSpPr>
          <p:cNvPr id="309" name="TextShape 2"/>
          <p:cNvSpPr txBox="1"/>
          <p:nvPr/>
        </p:nvSpPr>
        <p:spPr>
          <a:xfrm>
            <a:off x="838080" y="1825560"/>
            <a:ext cx="10515240" cy="4350960"/>
          </a:xfrm>
          <a:prstGeom prst="rect">
            <a:avLst/>
          </a:prstGeom>
        </p:spPr>
        <p:txBody>
          <a:bodyPr/>
          <a:lstStyle/>
          <a:p>
            <a:pPr>
              <a:lnSpc>
                <a:spcPct val="90000"/>
              </a:lnSpc>
              <a:buFont typeface="Arial"/>
              <a:buChar char="•"/>
            </a:pPr>
            <a:r>
              <a:rPr lang="en-US" sz="2200">
                <a:solidFill>
                  <a:srgbClr val="000000"/>
                </a:solidFill>
                <a:latin typeface="Calibri"/>
              </a:rPr>
              <a:t>Features: Binarized demographics information</a:t>
            </a:r>
            <a:endParaRPr/>
          </a:p>
          <a:p>
            <a:pPr>
              <a:lnSpc>
                <a:spcPct val="90000"/>
              </a:lnSpc>
              <a:buFont typeface="Arial"/>
              <a:buChar char="•"/>
            </a:pPr>
            <a:r>
              <a:rPr lang="en-US" sz="2200">
                <a:solidFill>
                  <a:srgbClr val="000000"/>
                </a:solidFill>
                <a:latin typeface="Calibri"/>
              </a:rPr>
              <a:t>Label: If consumer purchased yogurt (binary)  </a:t>
            </a:r>
            <a:endParaRPr/>
          </a:p>
          <a:p>
            <a:pPr>
              <a:lnSpc>
                <a:spcPct val="90000"/>
              </a:lnSpc>
              <a:buFont typeface="Arial"/>
              <a:buChar char="•"/>
            </a:pPr>
            <a:r>
              <a:rPr lang="en-US" sz="2200">
                <a:solidFill>
                  <a:srgbClr val="000000"/>
                </a:solidFill>
                <a:latin typeface="Calibri"/>
              </a:rPr>
              <a:t>Random Forest Classifier scored 75% (after tuning) </a:t>
            </a:r>
            <a:endParaRPr/>
          </a:p>
          <a:p>
            <a:pPr>
              <a:lnSpc>
                <a:spcPct val="90000"/>
              </a:lnSpc>
              <a:buFont typeface="Arial"/>
              <a:buChar char="•"/>
            </a:pPr>
            <a:r>
              <a:rPr lang="en-US" sz="2200">
                <a:solidFill>
                  <a:srgbClr val="000000"/>
                </a:solidFill>
                <a:latin typeface="Calibri"/>
              </a:rPr>
              <a:t>Average 10-Fold CV score was 53%</a:t>
            </a:r>
            <a:endParaRPr/>
          </a:p>
        </p:txBody>
      </p:sp>
    </p:spTree>
    <p:extLst>
      <p:ext uri="{BB962C8B-B14F-4D97-AF65-F5344CB8AC3E}">
        <p14:creationId xmlns:p14="http://schemas.microsoft.com/office/powerpoint/2010/main" val="1980734059"/>
      </p:ext>
    </p:extLst>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TextShape 1"/>
          <p:cNvSpPr txBox="1"/>
          <p:nvPr/>
        </p:nvSpPr>
        <p:spPr>
          <a:xfrm>
            <a:off x="838080" y="365040"/>
            <a:ext cx="10515240" cy="1325160"/>
          </a:xfrm>
          <a:prstGeom prst="rect">
            <a:avLst/>
          </a:prstGeom>
        </p:spPr>
        <p:txBody>
          <a:bodyPr anchor="ctr"/>
          <a:lstStyle/>
          <a:p>
            <a:pPr>
              <a:lnSpc>
                <a:spcPct val="90000"/>
              </a:lnSpc>
            </a:pPr>
            <a:r>
              <a:rPr lang="en-US" sz="4400">
                <a:solidFill>
                  <a:srgbClr val="000000"/>
                </a:solidFill>
                <a:latin typeface="Calibri Light"/>
              </a:rPr>
              <a:t>Modeling (Megan)
</a:t>
            </a:r>
            <a:r>
              <a:rPr lang="en-US" sz="3600">
                <a:solidFill>
                  <a:srgbClr val="000000"/>
                </a:solidFill>
                <a:latin typeface="Calibri Light"/>
              </a:rPr>
              <a:t>Predict Sales Promotion Success</a:t>
            </a:r>
            <a:endParaRPr/>
          </a:p>
        </p:txBody>
      </p:sp>
      <p:sp>
        <p:nvSpPr>
          <p:cNvPr id="311" name="TextShape 2"/>
          <p:cNvSpPr txBox="1"/>
          <p:nvPr/>
        </p:nvSpPr>
        <p:spPr>
          <a:xfrm>
            <a:off x="838080" y="1825560"/>
            <a:ext cx="10515240" cy="4350960"/>
          </a:xfrm>
          <a:prstGeom prst="rect">
            <a:avLst/>
          </a:prstGeom>
        </p:spPr>
        <p:txBody>
          <a:bodyPr/>
          <a:lstStyle/>
          <a:p>
            <a:pPr>
              <a:lnSpc>
                <a:spcPct val="90000"/>
              </a:lnSpc>
              <a:buFont typeface="Arial"/>
              <a:buChar char="•"/>
            </a:pPr>
            <a:r>
              <a:rPr lang="en-US" sz="2800">
                <a:solidFill>
                  <a:srgbClr val="000000"/>
                </a:solidFill>
                <a:latin typeface="Calibri"/>
              </a:rPr>
              <a:t>Random Forrest Classifier</a:t>
            </a:r>
            <a:endParaRPr/>
          </a:p>
          <a:p>
            <a:pPr lvl="1">
              <a:lnSpc>
                <a:spcPct val="100000"/>
              </a:lnSpc>
              <a:buFont typeface="Arial"/>
              <a:buChar char="•"/>
            </a:pPr>
            <a:r>
              <a:rPr lang="en-US" sz="2400">
                <a:solidFill>
                  <a:srgbClr val="000000"/>
                </a:solidFill>
                <a:latin typeface="Calibri"/>
              </a:rPr>
              <a:t>Features: binary encoded advertisement, display and price reduction fields</a:t>
            </a:r>
            <a:endParaRPr/>
          </a:p>
          <a:p>
            <a:pPr lvl="1">
              <a:lnSpc>
                <a:spcPct val="100000"/>
              </a:lnSpc>
              <a:buFont typeface="Arial"/>
              <a:buChar char="•"/>
            </a:pPr>
            <a:r>
              <a:rPr lang="en-US" sz="2400">
                <a:solidFill>
                  <a:srgbClr val="000000"/>
                </a:solidFill>
                <a:latin typeface="Calibri"/>
              </a:rPr>
              <a:t>Label:  Promotion was successful or Not (binary)</a:t>
            </a:r>
            <a:endParaRPr/>
          </a:p>
          <a:p>
            <a:pPr lvl="1">
              <a:lnSpc>
                <a:spcPct val="100000"/>
              </a:lnSpc>
              <a:buFont typeface="Arial"/>
              <a:buChar char="•"/>
            </a:pPr>
            <a:r>
              <a:rPr lang="en-US" sz="2400">
                <a:solidFill>
                  <a:srgbClr val="000000"/>
                </a:solidFill>
                <a:latin typeface="Calibri"/>
              </a:rPr>
              <a:t>Parameters tuned using GridSearchCV:  number of estimators and max depth</a:t>
            </a:r>
            <a:endParaRPr/>
          </a:p>
          <a:p>
            <a:pPr lvl="1">
              <a:lnSpc>
                <a:spcPct val="100000"/>
              </a:lnSpc>
              <a:buFont typeface="Arial"/>
              <a:buChar char="•"/>
            </a:pPr>
            <a:r>
              <a:rPr lang="en-US" sz="2400">
                <a:solidFill>
                  <a:srgbClr val="000000"/>
                </a:solidFill>
                <a:latin typeface="Calibri"/>
              </a:rPr>
              <a:t>10-fold Cross Validation:  78% Accuracy</a:t>
            </a:r>
            <a:endParaRPr/>
          </a:p>
          <a:p>
            <a:endParaRPr/>
          </a:p>
          <a:p>
            <a:pPr>
              <a:lnSpc>
                <a:spcPct val="90000"/>
              </a:lnSpc>
              <a:buFont typeface="Arial"/>
              <a:buChar char="•"/>
            </a:pPr>
            <a:r>
              <a:rPr lang="en-US" sz="2800">
                <a:solidFill>
                  <a:srgbClr val="000000"/>
                </a:solidFill>
                <a:latin typeface="Calibri"/>
              </a:rPr>
              <a:t>Attempt to increase model prediction capability by integrating other data elements were unsuccessful.  </a:t>
            </a:r>
            <a:endParaRPr/>
          </a:p>
          <a:p>
            <a:pPr lvl="1">
              <a:lnSpc>
                <a:spcPct val="100000"/>
              </a:lnSpc>
              <a:buFont typeface="Arial"/>
              <a:buChar char="•"/>
            </a:pPr>
            <a:r>
              <a:rPr lang="en-US" sz="2400">
                <a:solidFill>
                  <a:srgbClr val="000000"/>
                </a:solidFill>
                <a:latin typeface="Calibri"/>
              </a:rPr>
              <a:t>Other elements considered and rejected: product attributes, store geography, time of year, price</a:t>
            </a:r>
            <a:endParaRPr/>
          </a:p>
          <a:p>
            <a:endParaRPr/>
          </a:p>
        </p:txBody>
      </p:sp>
    </p:spTree>
    <p:extLst>
      <p:ext uri="{BB962C8B-B14F-4D97-AF65-F5344CB8AC3E}">
        <p14:creationId xmlns:p14="http://schemas.microsoft.com/office/powerpoint/2010/main" val="2053317466"/>
      </p:ext>
    </p:extLst>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TextShape 1"/>
          <p:cNvSpPr txBox="1"/>
          <p:nvPr/>
        </p:nvSpPr>
        <p:spPr>
          <a:xfrm>
            <a:off x="838080" y="365040"/>
            <a:ext cx="10515240" cy="1325160"/>
          </a:xfrm>
          <a:prstGeom prst="rect">
            <a:avLst/>
          </a:prstGeom>
        </p:spPr>
        <p:txBody>
          <a:bodyPr anchor="ctr"/>
          <a:lstStyle/>
          <a:p>
            <a:pPr>
              <a:lnSpc>
                <a:spcPct val="90000"/>
              </a:lnSpc>
            </a:pPr>
            <a:r>
              <a:rPr lang="en-US" sz="4000">
                <a:solidFill>
                  <a:srgbClr val="000000"/>
                </a:solidFill>
                <a:latin typeface="Calibri Light"/>
              </a:rPr>
              <a:t>Modeling (Sadat)
Predict Units Sold (Classification)</a:t>
            </a:r>
            <a:endParaRPr/>
          </a:p>
        </p:txBody>
      </p:sp>
      <p:sp>
        <p:nvSpPr>
          <p:cNvPr id="313" name="TextShape 2"/>
          <p:cNvSpPr txBox="1"/>
          <p:nvPr/>
        </p:nvSpPr>
        <p:spPr>
          <a:xfrm>
            <a:off x="838080" y="1825560"/>
            <a:ext cx="10515240" cy="4350960"/>
          </a:xfrm>
          <a:prstGeom prst="rect">
            <a:avLst/>
          </a:prstGeom>
        </p:spPr>
        <p:txBody>
          <a:bodyPr/>
          <a:lstStyle/>
          <a:p>
            <a:pPr>
              <a:lnSpc>
                <a:spcPct val="90000"/>
              </a:lnSpc>
              <a:buFont typeface="Arial"/>
              <a:buChar char="•"/>
            </a:pPr>
            <a:r>
              <a:rPr lang="en-US" sz="2200">
                <a:solidFill>
                  <a:srgbClr val="000000"/>
                </a:solidFill>
                <a:latin typeface="Calibri"/>
              </a:rPr>
              <a:t>Features: Binarized sales promotions, population, median household income and unit price.</a:t>
            </a:r>
            <a:endParaRPr/>
          </a:p>
          <a:p>
            <a:pPr>
              <a:lnSpc>
                <a:spcPct val="90000"/>
              </a:lnSpc>
              <a:buFont typeface="Arial"/>
              <a:buChar char="•"/>
            </a:pPr>
            <a:r>
              <a:rPr lang="en-US" sz="2200">
                <a:solidFill>
                  <a:srgbClr val="000000"/>
                </a:solidFill>
                <a:latin typeface="Calibri"/>
              </a:rPr>
              <a:t>Label: If store sold more than 11 units that week (binary) </a:t>
            </a:r>
            <a:endParaRPr/>
          </a:p>
          <a:p>
            <a:pPr>
              <a:lnSpc>
                <a:spcPct val="90000"/>
              </a:lnSpc>
              <a:buFont typeface="Arial"/>
              <a:buChar char="•"/>
            </a:pPr>
            <a:r>
              <a:rPr lang="en-US" sz="2200">
                <a:solidFill>
                  <a:srgbClr val="000000"/>
                </a:solidFill>
                <a:latin typeface="Calibri"/>
              </a:rPr>
              <a:t>Selection: Lasso CV (34 features out of engineered 518)</a:t>
            </a:r>
            <a:endParaRPr/>
          </a:p>
          <a:p>
            <a:pPr>
              <a:lnSpc>
                <a:spcPct val="90000"/>
              </a:lnSpc>
              <a:buFont typeface="Arial"/>
              <a:buChar char="•"/>
            </a:pPr>
            <a:r>
              <a:rPr lang="en-US" sz="2200">
                <a:solidFill>
                  <a:srgbClr val="000000"/>
                </a:solidFill>
                <a:latin typeface="Calibri"/>
              </a:rPr>
              <a:t>Models (after tuning):</a:t>
            </a:r>
            <a:r>
              <a:rPr lang="en-US" sz="2800">
                <a:solidFill>
                  <a:srgbClr val="000000"/>
                </a:solidFill>
                <a:latin typeface="Calibri"/>
              </a:rPr>
              <a:t>
</a:t>
            </a:r>
            <a:endParaRPr/>
          </a:p>
        </p:txBody>
      </p:sp>
      <p:graphicFrame>
        <p:nvGraphicFramePr>
          <p:cNvPr id="314" name="Table 3"/>
          <p:cNvGraphicFramePr/>
          <p:nvPr/>
        </p:nvGraphicFramePr>
        <p:xfrm>
          <a:off x="1976040" y="4132080"/>
          <a:ext cx="8046360" cy="1519560"/>
        </p:xfrm>
        <a:graphic>
          <a:graphicData uri="http://schemas.openxmlformats.org/drawingml/2006/table">
            <a:tbl>
              <a:tblPr/>
              <a:tblGrid>
                <a:gridCol w="2681280"/>
                <a:gridCol w="2681280"/>
                <a:gridCol w="2683800"/>
              </a:tblGrid>
              <a:tr h="506520">
                <a:tc>
                  <a:txBody>
                    <a:bodyPr/>
                    <a:lstStyle/>
                    <a:p>
                      <a:pPr algn="ctr"/>
                      <a:r>
                        <a:rPr lang="en-US" sz="2200"/>
                        <a:t>Classifiers</a:t>
                      </a:r>
                      <a:endParaRPr/>
                    </a:p>
                  </a:txBody>
                  <a:tcPr/>
                </a:tc>
                <a:tc>
                  <a:txBody>
                    <a:bodyPr/>
                    <a:lstStyle/>
                    <a:p>
                      <a:pPr algn="ctr"/>
                      <a:r>
                        <a:rPr lang="en-US"/>
                        <a:t>Random Forest</a:t>
                      </a:r>
                      <a:endParaRPr/>
                    </a:p>
                  </a:txBody>
                  <a:tcPr/>
                </a:tc>
                <a:tc>
                  <a:txBody>
                    <a:bodyPr/>
                    <a:lstStyle/>
                    <a:p>
                      <a:pPr algn="ctr"/>
                      <a:r>
                        <a:rPr lang="en-US"/>
                        <a:t>Linear SVC</a:t>
                      </a:r>
                      <a:endParaRPr/>
                    </a:p>
                  </a:txBody>
                  <a:tcPr/>
                </a:tc>
              </a:tr>
              <a:tr h="506520">
                <a:tc>
                  <a:txBody>
                    <a:bodyPr/>
                    <a:lstStyle/>
                    <a:p>
                      <a:pPr algn="ctr"/>
                      <a:r>
                        <a:rPr lang="en-US"/>
                        <a:t>Score</a:t>
                      </a:r>
                      <a:endParaRPr/>
                    </a:p>
                  </a:txBody>
                  <a:tcPr/>
                </a:tc>
                <a:tc>
                  <a:txBody>
                    <a:bodyPr/>
                    <a:lstStyle/>
                    <a:p>
                      <a:pPr algn="ctr"/>
                      <a:r>
                        <a:rPr lang="en-US"/>
                        <a:t>80%+</a:t>
                      </a:r>
                      <a:endParaRPr/>
                    </a:p>
                  </a:txBody>
                  <a:tcPr/>
                </a:tc>
                <a:tc>
                  <a:txBody>
                    <a:bodyPr/>
                    <a:lstStyle/>
                    <a:p>
                      <a:pPr algn="ctr"/>
                      <a:r>
                        <a:rPr lang="en-US"/>
                        <a:t>72%+</a:t>
                      </a:r>
                      <a:endParaRPr/>
                    </a:p>
                  </a:txBody>
                  <a:tcPr/>
                </a:tc>
              </a:tr>
              <a:tr h="506520">
                <a:tc>
                  <a:txBody>
                    <a:bodyPr/>
                    <a:lstStyle/>
                    <a:p>
                      <a:pPr algn="ctr"/>
                      <a:r>
                        <a:rPr lang="en-US"/>
                        <a:t>10 Fold CV</a:t>
                      </a:r>
                      <a:endParaRPr/>
                    </a:p>
                  </a:txBody>
                  <a:tcPr/>
                </a:tc>
                <a:tc>
                  <a:txBody>
                    <a:bodyPr/>
                    <a:lstStyle/>
                    <a:p>
                      <a:pPr algn="ctr"/>
                      <a:r>
                        <a:rPr lang="en-US"/>
                        <a:t>Unstable</a:t>
                      </a:r>
                      <a:endParaRPr/>
                    </a:p>
                  </a:txBody>
                  <a:tcPr/>
                </a:tc>
                <a:tc>
                  <a:txBody>
                    <a:bodyPr/>
                    <a:lstStyle/>
                    <a:p>
                      <a:pPr algn="ctr"/>
                      <a:r>
                        <a:rPr lang="en-US"/>
                        <a:t>Stable</a:t>
                      </a:r>
                      <a:endParaRPr/>
                    </a:p>
                  </a:txBody>
                  <a:tcPr/>
                </a:tc>
              </a:tr>
            </a:tbl>
          </a:graphicData>
        </a:graphic>
      </p:graphicFrame>
    </p:spTree>
    <p:extLst>
      <p:ext uri="{BB962C8B-B14F-4D97-AF65-F5344CB8AC3E}">
        <p14:creationId xmlns:p14="http://schemas.microsoft.com/office/powerpoint/2010/main" val="44443772"/>
      </p:ext>
    </p:extLst>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TextShape 1"/>
          <p:cNvSpPr txBox="1"/>
          <p:nvPr/>
        </p:nvSpPr>
        <p:spPr>
          <a:xfrm>
            <a:off x="838080" y="365040"/>
            <a:ext cx="10515240" cy="1325160"/>
          </a:xfrm>
          <a:prstGeom prst="rect">
            <a:avLst/>
          </a:prstGeom>
        </p:spPr>
        <p:txBody>
          <a:bodyPr anchor="ctr"/>
          <a:lstStyle/>
          <a:p>
            <a:pPr>
              <a:lnSpc>
                <a:spcPct val="90000"/>
              </a:lnSpc>
            </a:pPr>
            <a:r>
              <a:rPr lang="en-US" sz="4000">
                <a:solidFill>
                  <a:srgbClr val="000000"/>
                </a:solidFill>
                <a:latin typeface="Calibri Light"/>
              </a:rPr>
              <a:t>Modeling (Megan)
Predict Units Sold (Regression)</a:t>
            </a:r>
            <a:endParaRPr/>
          </a:p>
        </p:txBody>
      </p:sp>
      <p:sp>
        <p:nvSpPr>
          <p:cNvPr id="316" name="TextShape 2"/>
          <p:cNvSpPr txBox="1"/>
          <p:nvPr/>
        </p:nvSpPr>
        <p:spPr>
          <a:xfrm>
            <a:off x="838080" y="1825560"/>
            <a:ext cx="10515240" cy="4350960"/>
          </a:xfrm>
          <a:prstGeom prst="rect">
            <a:avLst/>
          </a:prstGeom>
        </p:spPr>
        <p:txBody>
          <a:bodyPr/>
          <a:lstStyle/>
          <a:p>
            <a:pPr>
              <a:lnSpc>
                <a:spcPct val="90000"/>
              </a:lnSpc>
              <a:buFont typeface="Arial"/>
              <a:buChar char="•"/>
            </a:pPr>
            <a:r>
              <a:rPr lang="en-US" sz="2200">
                <a:solidFill>
                  <a:srgbClr val="000000"/>
                </a:solidFill>
                <a:latin typeface="Calibri"/>
              </a:rPr>
              <a:t>Per the project plan, analysts attempted to incorporate influential data entities into a single sales prediction model.</a:t>
            </a:r>
            <a:endParaRPr/>
          </a:p>
          <a:p>
            <a:pPr>
              <a:lnSpc>
                <a:spcPct val="90000"/>
              </a:lnSpc>
              <a:buFont typeface="Arial"/>
              <a:buChar char="•"/>
            </a:pPr>
            <a:r>
              <a:rPr lang="en-US" sz="2200">
                <a:solidFill>
                  <a:srgbClr val="000000"/>
                </a:solidFill>
                <a:latin typeface="Calibri"/>
              </a:rPr>
              <a:t>LASSO, RIDGE and SVR regression models were attempted to predict unit sales utilizing multiple of our identified influential data elements</a:t>
            </a:r>
            <a:endParaRPr/>
          </a:p>
          <a:p>
            <a:pPr>
              <a:lnSpc>
                <a:spcPct val="90000"/>
              </a:lnSpc>
              <a:buFont typeface="Arial"/>
              <a:buChar char="•"/>
            </a:pPr>
            <a:r>
              <a:rPr lang="en-US" sz="2200">
                <a:solidFill>
                  <a:srgbClr val="000000"/>
                </a:solidFill>
                <a:latin typeface="Calibri"/>
              </a:rPr>
              <a:t>Modeling attempts were unsuccessful, best accuracy was only 43.84% </a:t>
            </a:r>
            <a:endParaRPr/>
          </a:p>
        </p:txBody>
      </p:sp>
    </p:spTree>
    <p:extLst>
      <p:ext uri="{BB962C8B-B14F-4D97-AF65-F5344CB8AC3E}">
        <p14:creationId xmlns:p14="http://schemas.microsoft.com/office/powerpoint/2010/main" val="1789650495"/>
      </p:ext>
    </p:extLst>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4628" y="1093090"/>
            <a:ext cx="5218176" cy="4358640"/>
          </a:xfrm>
          <a:prstGeom prst="rect">
            <a:avLst/>
          </a:prstGeom>
        </p:spPr>
      </p:pic>
      <p:sp>
        <p:nvSpPr>
          <p:cNvPr id="7" name="Content Placeholder 4"/>
          <p:cNvSpPr>
            <a:spLocks noGrp="1"/>
          </p:cNvSpPr>
          <p:nvPr>
            <p:ph idx="1"/>
          </p:nvPr>
        </p:nvSpPr>
        <p:spPr>
          <a:xfrm>
            <a:off x="1382943" y="1684053"/>
            <a:ext cx="5056767" cy="4351338"/>
          </a:xfrm>
        </p:spPr>
        <p:txBody>
          <a:bodyPr>
            <a:normAutofit/>
          </a:bodyPr>
          <a:lstStyle/>
          <a:p>
            <a:pPr marL="0" indent="0">
              <a:buNone/>
            </a:pPr>
            <a:r>
              <a:rPr lang="en-US" dirty="0" smtClean="0"/>
              <a:t>Cross Industry Standard Process for Data Mining (CRISP-DM</a:t>
            </a:r>
            <a:r>
              <a:rPr lang="en-US" dirty="0" smtClean="0"/>
              <a:t>)</a:t>
            </a:r>
          </a:p>
          <a:p>
            <a:r>
              <a:rPr lang="en-US" dirty="0" smtClean="0"/>
              <a:t>Business Understanding</a:t>
            </a:r>
          </a:p>
          <a:p>
            <a:r>
              <a:rPr lang="en-US" dirty="0" smtClean="0"/>
              <a:t>Data Understanding </a:t>
            </a:r>
          </a:p>
          <a:p>
            <a:r>
              <a:rPr lang="en-US" dirty="0" smtClean="0"/>
              <a:t>Data Preparation</a:t>
            </a:r>
          </a:p>
          <a:p>
            <a:r>
              <a:rPr lang="en-US" dirty="0" smtClean="0"/>
              <a:t>Modeling</a:t>
            </a:r>
          </a:p>
          <a:p>
            <a:r>
              <a:rPr lang="en-US" dirty="0" smtClean="0"/>
              <a:t>Evaluation</a:t>
            </a:r>
          </a:p>
          <a:p>
            <a:r>
              <a:rPr lang="en-US" dirty="0" smtClean="0"/>
              <a:t>Deployment</a:t>
            </a:r>
            <a:endParaRPr lang="en-US" dirty="0" smtClean="0"/>
          </a:p>
        </p:txBody>
      </p:sp>
      <p:sp>
        <p:nvSpPr>
          <p:cNvPr id="8" name="Content Placeholder 4"/>
          <p:cNvSpPr txBox="1">
            <a:spLocks/>
          </p:cNvSpPr>
          <p:nvPr/>
        </p:nvSpPr>
        <p:spPr>
          <a:xfrm>
            <a:off x="7430306" y="5451730"/>
            <a:ext cx="365598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000" dirty="0" smtClean="0"/>
              <a:t>CRISP Data Mining Process</a:t>
            </a:r>
          </a:p>
        </p:txBody>
      </p:sp>
    </p:spTree>
    <p:extLst>
      <p:ext uri="{BB962C8B-B14F-4D97-AF65-F5344CB8AC3E}">
        <p14:creationId xmlns:p14="http://schemas.microsoft.com/office/powerpoint/2010/main" val="10701166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br>
              <a:rPr lang="en-US" dirty="0" smtClean="0"/>
            </a:br>
            <a:r>
              <a:rPr lang="en-US" sz="3600" dirty="0" smtClean="0"/>
              <a:t>Predict Sales Promotion Success</a:t>
            </a:r>
            <a:endParaRPr lang="en-US" dirty="0"/>
          </a:p>
        </p:txBody>
      </p:sp>
      <p:sp>
        <p:nvSpPr>
          <p:cNvPr id="3" name="Content Placeholder 2"/>
          <p:cNvSpPr>
            <a:spLocks noGrp="1"/>
          </p:cNvSpPr>
          <p:nvPr>
            <p:ph idx="1"/>
          </p:nvPr>
        </p:nvSpPr>
        <p:spPr/>
        <p:txBody>
          <a:bodyPr/>
          <a:lstStyle/>
          <a:p>
            <a:r>
              <a:rPr lang="en-US" dirty="0" smtClean="0"/>
              <a:t>Random Forrest Classifier</a:t>
            </a:r>
          </a:p>
          <a:p>
            <a:pPr lvl="1"/>
            <a:r>
              <a:rPr lang="en-US" dirty="0" smtClean="0"/>
              <a:t>Features: binary encoded advertisement, display and price reduction fields</a:t>
            </a:r>
          </a:p>
          <a:p>
            <a:pPr lvl="1"/>
            <a:r>
              <a:rPr lang="en-US" dirty="0" smtClean="0"/>
              <a:t>Label:  Promotion was successful or Not (binary)</a:t>
            </a:r>
          </a:p>
          <a:p>
            <a:pPr lvl="1"/>
            <a:r>
              <a:rPr lang="en-US" dirty="0" smtClean="0"/>
              <a:t>Parameters tuned using </a:t>
            </a:r>
            <a:r>
              <a:rPr lang="en-US" dirty="0" err="1" smtClean="0"/>
              <a:t>GridSearchCV</a:t>
            </a:r>
            <a:r>
              <a:rPr lang="en-US" dirty="0" smtClean="0"/>
              <a:t>:  number of estimators and max depth</a:t>
            </a:r>
          </a:p>
          <a:p>
            <a:pPr lvl="1"/>
            <a:r>
              <a:rPr lang="en-US" dirty="0" smtClean="0"/>
              <a:t>10-fold Cross Validation:  78% Accuracy</a:t>
            </a:r>
          </a:p>
          <a:p>
            <a:pPr lvl="1"/>
            <a:endParaRPr lang="en-US" dirty="0"/>
          </a:p>
          <a:p>
            <a:r>
              <a:rPr lang="en-US" dirty="0" smtClean="0"/>
              <a:t>Attempt to increase model prediction capability by integrating other data elements were unsuccessful.  </a:t>
            </a:r>
          </a:p>
          <a:p>
            <a:pPr lvl="1"/>
            <a:r>
              <a:rPr lang="en-US" dirty="0" smtClean="0"/>
              <a:t>Other elements considered and rejected: product attributes, store geography, time of year, price</a:t>
            </a:r>
          </a:p>
          <a:p>
            <a:pPr lvl="1"/>
            <a:endParaRPr lang="en-US" dirty="0" smtClean="0"/>
          </a:p>
        </p:txBody>
      </p:sp>
    </p:spTree>
    <p:extLst>
      <p:ext uri="{BB962C8B-B14F-4D97-AF65-F5344CB8AC3E}">
        <p14:creationId xmlns:p14="http://schemas.microsoft.com/office/powerpoint/2010/main" val="21162426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Modeling</a:t>
            </a:r>
            <a:br>
              <a:rPr lang="en-US" smtClean="0"/>
            </a:br>
            <a:r>
              <a:rPr lang="en-US" smtClean="0"/>
              <a:t>Predict Units Sold</a:t>
            </a:r>
            <a:endParaRPr lang="en-US"/>
          </a:p>
        </p:txBody>
      </p:sp>
      <p:sp>
        <p:nvSpPr>
          <p:cNvPr id="3" name="Content Placeholder 2"/>
          <p:cNvSpPr>
            <a:spLocks noGrp="1"/>
          </p:cNvSpPr>
          <p:nvPr>
            <p:ph idx="1"/>
          </p:nvPr>
        </p:nvSpPr>
        <p:spPr/>
        <p:txBody>
          <a:bodyPr/>
          <a:lstStyle/>
          <a:p>
            <a:r>
              <a:rPr lang="en-US" dirty="0"/>
              <a:t>Per the project plan, analysts attempted to incorporate influential data entities into a single sales prediction model</a:t>
            </a:r>
            <a:r>
              <a:rPr lang="en-US" dirty="0" smtClean="0"/>
              <a:t>.</a:t>
            </a:r>
          </a:p>
          <a:p>
            <a:r>
              <a:rPr lang="en-US" dirty="0" smtClean="0"/>
              <a:t>LASSO, RIDGE and SVR regression models were attempted to predict unit sales utilizing multiple of our identified influential data elements</a:t>
            </a:r>
          </a:p>
          <a:p>
            <a:r>
              <a:rPr lang="en-US" dirty="0" smtClean="0"/>
              <a:t>Modeling attempts were unsuccessful, best accuracy was only 43.84% </a:t>
            </a:r>
            <a:endParaRPr lang="en-US" dirty="0"/>
          </a:p>
        </p:txBody>
      </p:sp>
    </p:spTree>
    <p:extLst>
      <p:ext uri="{BB962C8B-B14F-4D97-AF65-F5344CB8AC3E}">
        <p14:creationId xmlns:p14="http://schemas.microsoft.com/office/powerpoint/2010/main" val="18146794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292270208"/>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175848" y="535000"/>
            <a:ext cx="11236568" cy="523220"/>
          </a:xfrm>
          <a:prstGeom prst="rect">
            <a:avLst/>
          </a:prstGeom>
          <a:noFill/>
        </p:spPr>
        <p:txBody>
          <a:bodyPr wrap="square" rtlCol="0">
            <a:spAutoFit/>
          </a:bodyPr>
          <a:lstStyle/>
          <a:p>
            <a:r>
              <a:rPr lang="en-US" sz="2800" dirty="0" smtClean="0">
                <a:solidFill>
                  <a:srgbClr val="FF0000"/>
                </a:solidFill>
              </a:rPr>
              <a:t>Megan: </a:t>
            </a:r>
            <a:r>
              <a:rPr lang="en-US" sz="2800" dirty="0" smtClean="0"/>
              <a:t>Results align with objectives and success criteria</a:t>
            </a:r>
            <a:endParaRPr lang="en-US" sz="2800" dirty="0"/>
          </a:p>
        </p:txBody>
      </p:sp>
    </p:spTree>
    <p:extLst>
      <p:ext uri="{BB962C8B-B14F-4D97-AF65-F5344CB8AC3E}">
        <p14:creationId xmlns:p14="http://schemas.microsoft.com/office/powerpoint/2010/main" val="19095485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Classifier 10k Cross Validation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29333" y="1825625"/>
            <a:ext cx="8533334" cy="4351338"/>
          </a:xfrm>
        </p:spPr>
      </p:pic>
    </p:spTree>
    <p:extLst>
      <p:ext uri="{BB962C8B-B14F-4D97-AF65-F5344CB8AC3E}">
        <p14:creationId xmlns:p14="http://schemas.microsoft.com/office/powerpoint/2010/main" val="9996790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66029436"/>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48942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74036082"/>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03026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 Situation </a:t>
            </a:r>
            <a:endParaRPr lang="en-US" dirty="0"/>
          </a:p>
        </p:txBody>
      </p:sp>
      <p:sp>
        <p:nvSpPr>
          <p:cNvPr id="3" name="Content Placeholder 2"/>
          <p:cNvSpPr>
            <a:spLocks noGrp="1"/>
          </p:cNvSpPr>
          <p:nvPr>
            <p:ph sz="half" idx="1"/>
          </p:nvPr>
        </p:nvSpPr>
        <p:spPr>
          <a:solidFill>
            <a:schemeClr val="bg2"/>
          </a:solidFill>
          <a:ln w="38100">
            <a:solidFill>
              <a:schemeClr val="tx2"/>
            </a:solidFill>
          </a:ln>
          <a:scene3d>
            <a:camera prst="orthographicFront"/>
            <a:lightRig rig="threePt" dir="t"/>
          </a:scene3d>
          <a:sp3d>
            <a:bevelT/>
          </a:sp3d>
        </p:spPr>
        <p:txBody>
          <a:bodyPr>
            <a:normAutofit fontScale="62500" lnSpcReduction="20000"/>
          </a:bodyPr>
          <a:lstStyle/>
          <a:p>
            <a:r>
              <a:rPr lang="en-US" dirty="0" smtClean="0"/>
              <a:t>IRI Marketing Data Set</a:t>
            </a:r>
          </a:p>
          <a:p>
            <a:pPr lvl="1"/>
            <a:r>
              <a:rPr lang="en-US" dirty="0" smtClean="0"/>
              <a:t>Dataset containing store sales and consumer panel data for 30 product categories. </a:t>
            </a:r>
          </a:p>
          <a:p>
            <a:pPr lvl="1"/>
            <a:r>
              <a:rPr lang="en-US" dirty="0" smtClean="0"/>
              <a:t>Enables modeling of important economic and marketing metrics for companies and policy makers.  </a:t>
            </a:r>
          </a:p>
          <a:p>
            <a:endParaRPr lang="en-US" dirty="0"/>
          </a:p>
          <a:p>
            <a:r>
              <a:rPr lang="en-US" dirty="0" smtClean="0"/>
              <a:t>Yogurt Relevant Data</a:t>
            </a:r>
          </a:p>
          <a:p>
            <a:pPr lvl="1"/>
            <a:r>
              <a:rPr lang="en-US" dirty="0" smtClean="0"/>
              <a:t>Consumer Demographic Data (Demos) </a:t>
            </a:r>
          </a:p>
          <a:p>
            <a:pPr lvl="1"/>
            <a:r>
              <a:rPr lang="en-US" dirty="0" smtClean="0"/>
              <a:t>Drug and Grocery Stores </a:t>
            </a:r>
          </a:p>
          <a:p>
            <a:pPr lvl="1"/>
            <a:r>
              <a:rPr lang="en-US" dirty="0" smtClean="0"/>
              <a:t>Consumer Panelist Data</a:t>
            </a:r>
          </a:p>
          <a:p>
            <a:pPr lvl="1"/>
            <a:r>
              <a:rPr lang="en-US" dirty="0" smtClean="0"/>
              <a:t>Delivery Stores </a:t>
            </a:r>
          </a:p>
          <a:p>
            <a:pPr lvl="1"/>
            <a:endParaRPr lang="en-US" dirty="0" smtClean="0"/>
          </a:p>
        </p:txBody>
      </p:sp>
      <p:sp>
        <p:nvSpPr>
          <p:cNvPr id="4" name="Content Placeholder 3"/>
          <p:cNvSpPr>
            <a:spLocks noGrp="1"/>
          </p:cNvSpPr>
          <p:nvPr>
            <p:ph sz="half" idx="2"/>
          </p:nvPr>
        </p:nvSpPr>
        <p:spPr>
          <a:solidFill>
            <a:schemeClr val="bg2"/>
          </a:solidFill>
          <a:ln w="38100">
            <a:solidFill>
              <a:schemeClr val="tx2"/>
            </a:solidFill>
          </a:ln>
          <a:scene3d>
            <a:camera prst="orthographicFront"/>
            <a:lightRig rig="threePt" dir="t"/>
          </a:scene3d>
          <a:sp3d>
            <a:bevelT/>
          </a:sp3d>
        </p:spPr>
        <p:txBody>
          <a:bodyPr>
            <a:normAutofit fontScale="62500" lnSpcReduction="20000"/>
          </a:bodyPr>
          <a:lstStyle/>
          <a:p>
            <a:r>
              <a:rPr lang="en-US" dirty="0" smtClean="0"/>
              <a:t> Resources</a:t>
            </a:r>
          </a:p>
          <a:p>
            <a:pPr lvl="1"/>
            <a:r>
              <a:rPr lang="en-US" dirty="0" smtClean="0"/>
              <a:t>Used h5 files due to  </a:t>
            </a:r>
          </a:p>
          <a:p>
            <a:pPr lvl="1"/>
            <a:r>
              <a:rPr lang="en-US" dirty="0" smtClean="0"/>
              <a:t>Skillset of team (not SQL experts) and manageability (1.8 GB compressed)</a:t>
            </a:r>
          </a:p>
          <a:p>
            <a:pPr lvl="1"/>
            <a:r>
              <a:rPr lang="en-US" dirty="0" smtClean="0"/>
              <a:t>Many of benefits of database without requiring use of external resources such as a server </a:t>
            </a:r>
          </a:p>
          <a:p>
            <a:pPr lvl="1"/>
            <a:r>
              <a:rPr lang="en-US" dirty="0" smtClean="0"/>
              <a:t>Works directly with Pandas </a:t>
            </a:r>
          </a:p>
          <a:p>
            <a:pPr lvl="1"/>
            <a:r>
              <a:rPr lang="en-US" dirty="0" smtClean="0"/>
              <a:t>Python Machine Learning Packages</a:t>
            </a:r>
          </a:p>
          <a:p>
            <a:pPr lvl="1"/>
            <a:endParaRPr lang="en-US" dirty="0"/>
          </a:p>
          <a:p>
            <a:r>
              <a:rPr lang="en-US" dirty="0" smtClean="0"/>
              <a:t>Risks and Contingencies</a:t>
            </a:r>
          </a:p>
          <a:p>
            <a:pPr lvl="1"/>
            <a:r>
              <a:rPr lang="en-US" dirty="0"/>
              <a:t>Size of grocery store data was too large for personal laptop RAM.  We used representative samples</a:t>
            </a:r>
            <a:r>
              <a:rPr lang="en-US" dirty="0" smtClean="0"/>
              <a:t>.</a:t>
            </a:r>
          </a:p>
          <a:p>
            <a:pPr lvl="1"/>
            <a:r>
              <a:rPr lang="en-US" dirty="0" smtClean="0"/>
              <a:t>Unable to link all keys between tables so performed analysis on subsets that could be merged.  Analysts accepted potential information loss as small risk</a:t>
            </a:r>
          </a:p>
          <a:p>
            <a:pPr lvl="1"/>
            <a:r>
              <a:rPr lang="en-US" dirty="0"/>
              <a:t>IRI data my not accurately represent the markets for which data is provided and may skew some of our conclusions</a:t>
            </a:r>
            <a:r>
              <a:rPr lang="en-US" dirty="0" smtClean="0"/>
              <a:t>.</a:t>
            </a:r>
          </a:p>
          <a:p>
            <a:pPr lvl="1"/>
            <a:r>
              <a:rPr lang="en-US" dirty="0" err="1" smtClean="0"/>
              <a:t>Scikit</a:t>
            </a:r>
            <a:r>
              <a:rPr lang="en-US" dirty="0" smtClean="0"/>
              <a:t>-learn can’t handle categorical data well which </a:t>
            </a:r>
            <a:r>
              <a:rPr lang="en-US" smtClean="0"/>
              <a:t>we mitigated </a:t>
            </a:r>
            <a:r>
              <a:rPr lang="en-US" dirty="0" smtClean="0"/>
              <a:t>by </a:t>
            </a:r>
            <a:r>
              <a:rPr lang="en-US" smtClean="0"/>
              <a:t>binary encoding.  </a:t>
            </a:r>
            <a:endParaRPr lang="en-US" dirty="0" smtClean="0"/>
          </a:p>
        </p:txBody>
      </p:sp>
    </p:spTree>
    <p:extLst>
      <p:ext uri="{BB962C8B-B14F-4D97-AF65-F5344CB8AC3E}">
        <p14:creationId xmlns:p14="http://schemas.microsoft.com/office/powerpoint/2010/main" val="1279739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Mining Goals</a:t>
            </a:r>
            <a:endParaRPr lang="en-US" dirty="0"/>
          </a:p>
        </p:txBody>
      </p:sp>
      <p:sp>
        <p:nvSpPr>
          <p:cNvPr id="3" name="Content Placeholder 2"/>
          <p:cNvSpPr>
            <a:spLocks noGrp="1"/>
          </p:cNvSpPr>
          <p:nvPr>
            <p:ph idx="1"/>
          </p:nvPr>
        </p:nvSpPr>
        <p:spPr/>
        <p:txBody>
          <a:bodyPr/>
          <a:lstStyle/>
          <a:p>
            <a:pPr marL="0" indent="0">
              <a:buNone/>
            </a:pPr>
            <a:r>
              <a:rPr lang="en-US" u="sng" dirty="0" smtClean="0"/>
              <a:t>Primary Goal</a:t>
            </a:r>
            <a:r>
              <a:rPr lang="en-US" dirty="0" smtClean="0"/>
              <a:t>: Discover underlying trends in the data that can be used to build a predictive model</a:t>
            </a:r>
          </a:p>
          <a:p>
            <a:pPr marL="0" indent="0">
              <a:buNone/>
            </a:pPr>
            <a:endParaRPr lang="en-US" dirty="0"/>
          </a:p>
        </p:txBody>
      </p:sp>
      <p:graphicFrame>
        <p:nvGraphicFramePr>
          <p:cNvPr id="4" name="Diagram 3"/>
          <p:cNvGraphicFramePr/>
          <p:nvPr>
            <p:extLst>
              <p:ext uri="{D42A27DB-BD31-4B8C-83A1-F6EECF244321}">
                <p14:modId xmlns:p14="http://schemas.microsoft.com/office/powerpoint/2010/main" val="1571505370"/>
              </p:ext>
            </p:extLst>
          </p:nvPr>
        </p:nvGraphicFramePr>
        <p:xfrm>
          <a:off x="509954" y="2971800"/>
          <a:ext cx="11218984" cy="3499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11018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0564351"/>
              </p:ext>
            </p:extLst>
          </p:nvPr>
        </p:nvGraphicFramePr>
        <p:xfrm>
          <a:off x="838200" y="626532"/>
          <a:ext cx="10515600" cy="6011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Pentagon 5"/>
          <p:cNvSpPr/>
          <p:nvPr/>
        </p:nvSpPr>
        <p:spPr>
          <a:xfrm>
            <a:off x="838200" y="5852694"/>
            <a:ext cx="10515600" cy="626536"/>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t>CRISP-DM</a:t>
            </a:r>
            <a:endParaRPr lang="en-US" sz="3200" b="1" dirty="0"/>
          </a:p>
        </p:txBody>
      </p:sp>
      <p:sp>
        <p:nvSpPr>
          <p:cNvPr id="7" name="TextBox 6"/>
          <p:cNvSpPr txBox="1"/>
          <p:nvPr/>
        </p:nvSpPr>
        <p:spPr>
          <a:xfrm>
            <a:off x="6180667" y="687493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39149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718118424"/>
              </p:ext>
            </p:extLst>
          </p:nvPr>
        </p:nvGraphicFramePr>
        <p:xfrm>
          <a:off x="351692" y="139374"/>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7316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823" y="365125"/>
            <a:ext cx="10515600" cy="1325563"/>
          </a:xfrm>
        </p:spPr>
        <p:txBody>
          <a:bodyPr/>
          <a:lstStyle/>
          <a:p>
            <a:r>
              <a:rPr lang="en-US" dirty="0"/>
              <a:t>Big D. </a:t>
            </a:r>
            <a:r>
              <a:rPr lang="en-US" dirty="0" smtClean="0"/>
              <a:t>Challenges</a:t>
            </a:r>
            <a:endParaRPr lang="en-US" dirty="0"/>
          </a:p>
        </p:txBody>
      </p:sp>
      <p:sp>
        <p:nvSpPr>
          <p:cNvPr id="3" name="Content Placeholder 2"/>
          <p:cNvSpPr>
            <a:spLocks noGrp="1"/>
          </p:cNvSpPr>
          <p:nvPr>
            <p:ph idx="1"/>
          </p:nvPr>
        </p:nvSpPr>
        <p:spPr>
          <a:xfrm>
            <a:off x="838200" y="1631075"/>
            <a:ext cx="6379723" cy="4351338"/>
          </a:xfrm>
        </p:spPr>
        <p:txBody>
          <a:bodyPr>
            <a:normAutofit fontScale="92500"/>
          </a:bodyPr>
          <a:lstStyle/>
          <a:p>
            <a:r>
              <a:rPr lang="en-US" dirty="0" smtClean="0"/>
              <a:t>Disparity</a:t>
            </a:r>
          </a:p>
          <a:p>
            <a:pPr lvl="1"/>
            <a:r>
              <a:rPr lang="en-US" dirty="0" smtClean="0"/>
              <a:t>Similar files distributed over various folders</a:t>
            </a:r>
          </a:p>
          <a:p>
            <a:pPr lvl="1"/>
            <a:r>
              <a:rPr lang="en-US" dirty="0" smtClean="0"/>
              <a:t>Different version of similar data</a:t>
            </a:r>
          </a:p>
          <a:p>
            <a:pPr lvl="1"/>
            <a:r>
              <a:rPr lang="en-US" dirty="0" smtClean="0"/>
              <a:t>Different file formats and headers</a:t>
            </a:r>
            <a:endParaRPr lang="en-US" dirty="0"/>
          </a:p>
          <a:p>
            <a:r>
              <a:rPr lang="en-US" dirty="0"/>
              <a:t>Volume</a:t>
            </a:r>
          </a:p>
          <a:p>
            <a:pPr lvl="1"/>
            <a:r>
              <a:rPr lang="en-US" dirty="0"/>
              <a:t>140 GB </a:t>
            </a:r>
            <a:r>
              <a:rPr lang="en-US" dirty="0" smtClean="0"/>
              <a:t>Uncompressed ➞ </a:t>
            </a:r>
            <a:r>
              <a:rPr lang="en-US" dirty="0"/>
              <a:t>1.8 GB </a:t>
            </a:r>
            <a:r>
              <a:rPr lang="en-US" dirty="0" smtClean="0"/>
              <a:t>Compressed</a:t>
            </a:r>
          </a:p>
          <a:p>
            <a:pPr lvl="1"/>
            <a:r>
              <a:rPr lang="is-IS" dirty="0" smtClean="0"/>
              <a:t>141,394,709</a:t>
            </a:r>
            <a:r>
              <a:rPr lang="en-US" dirty="0" smtClean="0"/>
              <a:t> rows just for grocery yogurt sales</a:t>
            </a:r>
            <a:endParaRPr lang="en-US" dirty="0"/>
          </a:p>
          <a:p>
            <a:r>
              <a:rPr lang="en-US" dirty="0"/>
              <a:t>Variety</a:t>
            </a:r>
          </a:p>
          <a:p>
            <a:pPr lvl="1"/>
            <a:r>
              <a:rPr lang="cs-CZ" dirty="0"/>
              <a:t>3,649 </a:t>
            </a:r>
            <a:r>
              <a:rPr lang="en-US" dirty="0"/>
              <a:t>files ➞</a:t>
            </a:r>
            <a:r>
              <a:rPr lang="en-US" dirty="0" smtClean="0"/>
              <a:t> </a:t>
            </a:r>
            <a:r>
              <a:rPr lang="en-US" dirty="0"/>
              <a:t>1 file</a:t>
            </a:r>
          </a:p>
          <a:p>
            <a:pPr lvl="1"/>
            <a:r>
              <a:rPr lang="en-US" dirty="0"/>
              <a:t>Demographics, Panelists, Trips, Stores, Sales, </a:t>
            </a:r>
            <a:r>
              <a:rPr lang="en-US" dirty="0" smtClean="0"/>
              <a:t>Products, etc.</a:t>
            </a:r>
            <a:endParaRPr lang="en-US" dirty="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5206" y="1805818"/>
            <a:ext cx="4312420" cy="3383280"/>
          </a:xfrm>
          <a:prstGeom prst="rect">
            <a:avLst/>
          </a:prstGeom>
          <a:ln w="3175">
            <a:solidFill>
              <a:schemeClr val="tx1"/>
            </a:solidFill>
          </a:ln>
        </p:spPr>
      </p:pic>
      <p:sp>
        <p:nvSpPr>
          <p:cNvPr id="5" name="Content Placeholder 4"/>
          <p:cNvSpPr txBox="1">
            <a:spLocks/>
          </p:cNvSpPr>
          <p:nvPr/>
        </p:nvSpPr>
        <p:spPr>
          <a:xfrm>
            <a:off x="8190682" y="5315545"/>
            <a:ext cx="4238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000" dirty="0" smtClean="0"/>
              <a:t>Organization of Single H5 File</a:t>
            </a:r>
          </a:p>
        </p:txBody>
      </p:sp>
      <p:graphicFrame>
        <p:nvGraphicFramePr>
          <p:cNvPr id="7" name="Diagram 6"/>
          <p:cNvGraphicFramePr>
            <a:graphicFrameLocks noChangeAspect="1"/>
          </p:cNvGraphicFramePr>
          <p:nvPr>
            <p:extLst>
              <p:ext uri="{D42A27DB-BD31-4B8C-83A1-F6EECF244321}">
                <p14:modId xmlns:p14="http://schemas.microsoft.com/office/powerpoint/2010/main" val="1028800297"/>
              </p:ext>
            </p:extLst>
          </p:nvPr>
        </p:nvGraphicFramePr>
        <p:xfrm>
          <a:off x="3542364" y="5419563"/>
          <a:ext cx="5214376"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9744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585</TotalTime>
  <Words>1628</Words>
  <Application>Microsoft Macintosh PowerPoint</Application>
  <PresentationFormat>Widescreen</PresentationFormat>
  <Paragraphs>303</Paragraphs>
  <Slides>34</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Calibri</vt:lpstr>
      <vt:lpstr>Calibri Light</vt:lpstr>
      <vt:lpstr>Arial</vt:lpstr>
      <vt:lpstr>Office Theme</vt:lpstr>
      <vt:lpstr>Team Froyo</vt:lpstr>
      <vt:lpstr>Objective</vt:lpstr>
      <vt:lpstr>Methodology</vt:lpstr>
      <vt:lpstr>PowerPoint Presentation</vt:lpstr>
      <vt:lpstr>Assess Situation </vt:lpstr>
      <vt:lpstr>Data Mining Goals</vt:lpstr>
      <vt:lpstr>Project Plan</vt:lpstr>
      <vt:lpstr>PowerPoint Presentation</vt:lpstr>
      <vt:lpstr>Big D. Challenges</vt:lpstr>
      <vt:lpstr>Data Exploration – Demographics Random</vt:lpstr>
      <vt:lpstr>Data Exploration – Demographics K-Means</vt:lpstr>
      <vt:lpstr>Data Exploration – Data Preparation random</vt:lpstr>
      <vt:lpstr>Data Exploration – Data Preparation K-Means</vt:lpstr>
      <vt:lpstr>Data Quality – Issues with Data Preparation (random forest)</vt:lpstr>
      <vt:lpstr>Data Quality – Data Preparation K-Means</vt:lpstr>
      <vt:lpstr>Data Quality – Data Preparation</vt:lpstr>
      <vt:lpstr>Data Description</vt:lpstr>
      <vt:lpstr>Data Exploration</vt:lpstr>
      <vt:lpstr>Data Exploration Sales Promotions</vt:lpstr>
      <vt:lpstr>Data Preparation Sales Promotions</vt:lpstr>
      <vt:lpstr>Data Preparation Products</vt:lpstr>
      <vt:lpstr>Data Quality</vt:lpstr>
      <vt:lpstr>Data Quality – Data Preparation K-Means</vt:lpstr>
      <vt:lpstr>PowerPoint Presentation</vt:lpstr>
      <vt:lpstr>PowerPoint Presentation</vt:lpstr>
      <vt:lpstr>PowerPoint Presentation</vt:lpstr>
      <vt:lpstr>PowerPoint Presentation</vt:lpstr>
      <vt:lpstr>PowerPoint Presentation</vt:lpstr>
      <vt:lpstr>PowerPoint Presentation</vt:lpstr>
      <vt:lpstr>Modeling Predict Sales Promotion Success</vt:lpstr>
      <vt:lpstr>Modeling Predict Units Sold</vt:lpstr>
      <vt:lpstr>PowerPoint Presentation</vt:lpstr>
      <vt:lpstr>Random Forest Classifier 10k Cross Validation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Froyo</dc:title>
  <dc:creator>Megan McCarty</dc:creator>
  <cp:lastModifiedBy>Michael J Galarnyk</cp:lastModifiedBy>
  <cp:revision>69</cp:revision>
  <dcterms:created xsi:type="dcterms:W3CDTF">2016-06-09T13:26:26Z</dcterms:created>
  <dcterms:modified xsi:type="dcterms:W3CDTF">2016-06-10T10:59:12Z</dcterms:modified>
</cp:coreProperties>
</file>