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A56E165-6912-4842-BB93-485B5D8B6F2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B62B12-B846-2745-810D-C51240B1C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301" y="1097315"/>
            <a:ext cx="6777317" cy="4698589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2; 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3;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>
                <a:solidFill>
                  <a:srgbClr val="3366FF"/>
                </a:solidFill>
              </a:rPr>
              <a:t>m</a:t>
            </a:r>
            <a:r>
              <a:rPr lang="en-US" dirty="0" smtClean="0"/>
              <a:t> +</a:t>
            </a:r>
            <a:r>
              <a:rPr lang="en-US" dirty="0" smtClean="0">
                <a:solidFill>
                  <a:srgbClr val="3366FF"/>
                </a:solidFill>
              </a:rPr>
              <a:t> n</a:t>
            </a:r>
            <a:r>
              <a:rPr lang="en-US" dirty="0" smtClean="0"/>
              <a:t>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 smtClean="0">
                <a:solidFill>
                  <a:srgbClr val="3366FF"/>
                </a:solidFill>
              </a:rPr>
              <a:t>p</a:t>
            </a:r>
            <a:r>
              <a:rPr lang="en-US" dirty="0" smtClean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A. 3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B. 5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C. 6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D. 2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E. Don’t </a:t>
            </a:r>
            <a:r>
              <a:rPr lang="en-US" dirty="0"/>
              <a:t>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5503"/>
            <a:ext cx="6777317" cy="4216814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m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8; </a:t>
            </a:r>
            <a:endParaRPr lang="en-US" dirty="0"/>
          </a:p>
          <a:p>
            <a:pPr marL="36576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3+1;</a:t>
            </a:r>
            <a:endParaRPr lang="en-US" dirty="0"/>
          </a:p>
          <a:p>
            <a:pPr marL="36576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m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What is the value of </a:t>
            </a:r>
            <a:r>
              <a:rPr lang="en-US" dirty="0">
                <a:solidFill>
                  <a:srgbClr val="3366FF"/>
                </a:solidFill>
              </a:rPr>
              <a:t>p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A. 3</a:t>
            </a:r>
          </a:p>
          <a:p>
            <a:pPr marL="365760" lvl="1" indent="0">
              <a:buNone/>
            </a:pPr>
            <a:r>
              <a:rPr lang="en-US" dirty="0"/>
              <a:t>B. 5</a:t>
            </a:r>
          </a:p>
          <a:p>
            <a:pPr marL="365760" lvl="1" indent="0">
              <a:buNone/>
            </a:pPr>
            <a:r>
              <a:rPr lang="en-US" dirty="0"/>
              <a:t>C. 6</a:t>
            </a:r>
          </a:p>
          <a:p>
            <a:pPr marL="365760" lvl="1" indent="0">
              <a:buNone/>
            </a:pPr>
            <a:r>
              <a:rPr lang="en-US" dirty="0"/>
              <a:t>D. </a:t>
            </a:r>
            <a:r>
              <a:rPr lang="en-US" dirty="0" smtClean="0"/>
              <a:t>4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E. Don’t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0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16" y="1199510"/>
            <a:ext cx="7605706" cy="4859181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2; 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size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age</a:t>
            </a:r>
            <a:r>
              <a:rPr lang="en-US" dirty="0" smtClean="0"/>
              <a:t> + 3;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height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>
                <a:solidFill>
                  <a:srgbClr val="3366FF"/>
                </a:solidFill>
              </a:rPr>
              <a:t>size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10;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What is the value of </a:t>
            </a:r>
            <a:r>
              <a:rPr lang="en-US" dirty="0">
                <a:solidFill>
                  <a:srgbClr val="3366FF"/>
                </a:solidFill>
              </a:rPr>
              <a:t>height</a:t>
            </a:r>
            <a:r>
              <a:rPr lang="en-US" dirty="0" smtClean="0"/>
              <a:t>?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A. 2</a:t>
            </a:r>
          </a:p>
          <a:p>
            <a:pPr marL="365760" lvl="1" indent="0">
              <a:buNone/>
            </a:pPr>
            <a:r>
              <a:rPr lang="en-US" dirty="0"/>
              <a:t>B. </a:t>
            </a:r>
            <a:r>
              <a:rPr lang="en-US" dirty="0" smtClean="0"/>
              <a:t>15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C. </a:t>
            </a:r>
            <a:r>
              <a:rPr lang="en-US" dirty="0" smtClean="0"/>
              <a:t>3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D. </a:t>
            </a:r>
            <a:r>
              <a:rPr lang="en-US" dirty="0" smtClean="0"/>
              <a:t>20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E. Don’t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2" y="1167940"/>
            <a:ext cx="7061698" cy="46646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4A510"/>
                </a:solidFill>
              </a:rPr>
              <a:t>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t</a:t>
            </a:r>
            <a:r>
              <a:rPr lang="en-US" dirty="0"/>
              <a:t>rue;</a:t>
            </a:r>
          </a:p>
          <a:p>
            <a:pPr marL="0" indent="0">
              <a:buNone/>
            </a:pPr>
            <a:r>
              <a:rPr lang="en-US" dirty="0">
                <a:solidFill>
                  <a:srgbClr val="74A510"/>
                </a:solidFill>
              </a:rPr>
              <a:t>sunny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4A510"/>
                </a:solidFill>
              </a:rPr>
              <a:t>snowing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sunny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AND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rgbClr val="74A510"/>
                </a:solidFill>
              </a:rPr>
              <a:t>snowing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A. Yes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B. No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C. None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D. Both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87105"/>
            <a:ext cx="6777317" cy="4640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4A510"/>
                </a:solidFill>
              </a:rPr>
              <a:t>raining</a:t>
            </a:r>
            <a:r>
              <a:rPr lang="en-US" dirty="0"/>
              <a:t> </a:t>
            </a:r>
            <a:r>
              <a:rPr lang="en-US">
                <a:sym typeface="Symbol"/>
              </a:rPr>
              <a:t> </a:t>
            </a:r>
            <a:r>
              <a:rPr lang="en-US" smtClean="0">
                <a:sym typeface="Symbol"/>
              </a:rPr>
              <a:t>false</a:t>
            </a:r>
            <a:r>
              <a:rPr lang="en-US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4A510"/>
                </a:solidFill>
              </a:rPr>
              <a:t>sunny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4A510"/>
                </a:solidFill>
              </a:rPr>
              <a:t>snowing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raining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OR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olidFill>
                  <a:srgbClr val="74A510"/>
                </a:solidFill>
              </a:rPr>
              <a:t>snowing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A. Yes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B. No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C.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D. Both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1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36</TotalTime>
  <Words>179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Challenge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Questions</dc:title>
  <dc:creator>Olivia Nche-Eyabi</dc:creator>
  <cp:lastModifiedBy>Olivia Nche-Eyabi</cp:lastModifiedBy>
  <cp:revision>7</cp:revision>
  <dcterms:created xsi:type="dcterms:W3CDTF">2018-06-26T17:58:33Z</dcterms:created>
  <dcterms:modified xsi:type="dcterms:W3CDTF">2018-06-26T18:35:09Z</dcterms:modified>
</cp:coreProperties>
</file>