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341" r:id="rId4"/>
    <p:sldId id="340" r:id="rId5"/>
    <p:sldId id="265" r:id="rId6"/>
    <p:sldId id="339" r:id="rId7"/>
    <p:sldId id="336" r:id="rId8"/>
    <p:sldId id="34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91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A584-63CB-DA40-90ED-F0EC7E7E5A8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6310-B525-314B-A616-526358D38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5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Welcome to </a:t>
            </a:r>
            <a:r>
              <a:rPr lang="en-US" sz="7300" dirty="0" err="1">
                <a:solidFill>
                  <a:srgbClr val="008000"/>
                </a:solidFill>
              </a:rPr>
              <a:t>CodeTracesure</a:t>
            </a:r>
            <a:endParaRPr lang="en-US" sz="7300" dirty="0">
              <a:solidFill>
                <a:srgbClr val="008000"/>
              </a:solidFill>
            </a:endParaRPr>
          </a:p>
        </p:txBody>
      </p:sp>
      <p:pic>
        <p:nvPicPr>
          <p:cNvPr id="3" name="Picture 2" descr="D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93" y="806281"/>
            <a:ext cx="1365540" cy="15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game will help you learn how to think about a computer program. </a:t>
            </a:r>
          </a:p>
          <a:p>
            <a:r>
              <a:rPr lang="en-US" dirty="0"/>
              <a:t>You will explore Variables, Sequence, Boolean Loops and conditionals</a:t>
            </a:r>
          </a:p>
        </p:txBody>
      </p:sp>
      <p:pic>
        <p:nvPicPr>
          <p:cNvPr id="4" name="Picture 3" descr="D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28" y="12363"/>
            <a:ext cx="1365540" cy="1587837"/>
          </a:xfrm>
          <a:prstGeom prst="rect">
            <a:avLst/>
          </a:prstGeom>
        </p:spPr>
      </p:pic>
      <p:pic>
        <p:nvPicPr>
          <p:cNvPr id="7" name="Picture 6" descr="next_pa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73" y="4923726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1212" cy="158149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Pick your character from the list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12" y="2733529"/>
            <a:ext cx="8229600" cy="4525963"/>
          </a:xfrm>
        </p:spPr>
        <p:txBody>
          <a:bodyPr/>
          <a:lstStyle/>
          <a:p>
            <a:r>
              <a:rPr lang="en-US" dirty="0"/>
              <a:t>Computer scientist</a:t>
            </a:r>
          </a:p>
          <a:p>
            <a:r>
              <a:rPr lang="en-US" dirty="0"/>
              <a:t>Doctor</a:t>
            </a:r>
          </a:p>
          <a:p>
            <a:r>
              <a:rPr lang="en-US" dirty="0"/>
              <a:t>Engineer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next_pag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559" y="5120549"/>
            <a:ext cx="1523513" cy="948931"/>
          </a:xfrm>
          <a:prstGeom prst="rect">
            <a:avLst/>
          </a:prstGeom>
        </p:spPr>
      </p:pic>
      <p:pic>
        <p:nvPicPr>
          <p:cNvPr id="5" name="Picture 4" descr="Do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3" y="2158083"/>
            <a:ext cx="1365540" cy="158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6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your character moves along the maze it will have the opportunity to read code like a computer and earn points as well. </a:t>
            </a:r>
          </a:p>
          <a:p>
            <a:r>
              <a:rPr lang="en-US" dirty="0"/>
              <a:t>When a question pops up, your character has to answer it correctly to earn points</a:t>
            </a:r>
          </a:p>
          <a:p>
            <a:r>
              <a:rPr lang="en-US" dirty="0"/>
              <a:t>Here is an example of what to expect</a:t>
            </a:r>
          </a:p>
        </p:txBody>
      </p:sp>
      <p:pic>
        <p:nvPicPr>
          <p:cNvPr id="4" name="Picture 3" descr="D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28" y="12363"/>
            <a:ext cx="1365540" cy="1587837"/>
          </a:xfrm>
          <a:prstGeom prst="rect">
            <a:avLst/>
          </a:prstGeom>
        </p:spPr>
      </p:pic>
      <p:pic>
        <p:nvPicPr>
          <p:cNvPr id="7" name="Picture 6" descr="next_pa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73" y="5398191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182" y="559836"/>
            <a:ext cx="4410696" cy="50385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Set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/>
              <a:t> to 4</a:t>
            </a:r>
          </a:p>
          <a:p>
            <a:pPr marL="0" indent="0">
              <a:buNone/>
            </a:pPr>
            <a:r>
              <a:rPr lang="en-US" dirty="0"/>
              <a:t>What is the value of </a:t>
            </a: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514350" indent="-514350">
              <a:buAutoNum type="alphaUcPeriod"/>
            </a:pPr>
            <a:r>
              <a:rPr lang="en-US" dirty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next_pag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92" y="5748567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5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265" y="1245182"/>
            <a:ext cx="7578750" cy="4926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sign </a:t>
            </a:r>
            <a:r>
              <a:rPr lang="en-US" dirty="0">
                <a:sym typeface="Symbol"/>
              </a:rPr>
              <a:t></a:t>
            </a:r>
            <a:r>
              <a:rPr lang="en-US" dirty="0"/>
              <a:t> is a short hand to set the value.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	x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 </a:t>
            </a:r>
            <a:r>
              <a:rPr lang="en-US" dirty="0"/>
              <a:t>2;</a:t>
            </a:r>
          </a:p>
          <a:p>
            <a:pPr marL="0" indent="0">
              <a:buNone/>
            </a:pPr>
            <a:r>
              <a:rPr lang="en-US" dirty="0"/>
              <a:t>means </a:t>
            </a:r>
          </a:p>
          <a:p>
            <a:pPr marL="0" indent="0">
              <a:buNone/>
            </a:pPr>
            <a:r>
              <a:rPr lang="en-US" dirty="0"/>
              <a:t>	Set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x</a:t>
            </a:r>
            <a:r>
              <a:rPr lang="en-US" dirty="0"/>
              <a:t> to 2</a:t>
            </a:r>
          </a:p>
        </p:txBody>
      </p:sp>
      <p:pic>
        <p:nvPicPr>
          <p:cNvPr id="4" name="Picture 3" descr="next_pag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9" y="5400437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5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079" y="669073"/>
            <a:ext cx="4765737" cy="5147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x </a:t>
            </a:r>
            <a:r>
              <a:rPr lang="en-US" dirty="0">
                <a:sym typeface="Symbol"/>
              </a:rPr>
              <a:t> 4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What is the value of </a:t>
            </a:r>
            <a:r>
              <a:rPr lang="en-US" dirty="0">
                <a:solidFill>
                  <a:srgbClr val="558ED5"/>
                </a:solidFill>
              </a:rPr>
              <a:t>x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8</a:t>
            </a:r>
          </a:p>
          <a:p>
            <a:pPr marL="514350" indent="-514350">
              <a:buAutoNum type="alphaUcPeriod"/>
            </a:pPr>
            <a:r>
              <a:rPr lang="en-US" dirty="0"/>
              <a:t>7</a:t>
            </a:r>
          </a:p>
          <a:p>
            <a:pPr marL="514350" indent="-514350">
              <a:buAutoNum type="alphaUcPeriod"/>
            </a:pPr>
            <a:r>
              <a:rPr lang="en-US" dirty="0"/>
              <a:t>6</a:t>
            </a:r>
          </a:p>
          <a:p>
            <a:pPr marL="514350" indent="-514350">
              <a:buAutoNum type="alphaUcPeriod"/>
            </a:pP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next_page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336" y="5816841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Level 1 to begin playing.</a:t>
            </a:r>
          </a:p>
          <a:p>
            <a:r>
              <a:rPr lang="en-US" dirty="0"/>
              <a:t>Good Luck!</a:t>
            </a:r>
          </a:p>
        </p:txBody>
      </p:sp>
      <p:pic>
        <p:nvPicPr>
          <p:cNvPr id="4" name="Picture 3" descr="Do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28" y="12363"/>
            <a:ext cx="1365540" cy="1587837"/>
          </a:xfrm>
          <a:prstGeom prst="rect">
            <a:avLst/>
          </a:prstGeom>
        </p:spPr>
      </p:pic>
      <p:pic>
        <p:nvPicPr>
          <p:cNvPr id="7" name="Picture 6" descr="next_page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4" b="100000" l="0" r="99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73" y="4923726"/>
            <a:ext cx="1523513" cy="9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4279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24773</TotalTime>
  <Words>139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Symbol</vt:lpstr>
      <vt:lpstr>Black</vt:lpstr>
      <vt:lpstr>Welcome to CodeTracesure</vt:lpstr>
      <vt:lpstr>PowerPoint Presentation</vt:lpstr>
      <vt:lpstr>  Pick your character from the list below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CodeTracesure</dc:title>
  <dc:creator>Olivia Nche-Eyabi</dc:creator>
  <cp:lastModifiedBy>John Welter</cp:lastModifiedBy>
  <cp:revision>138</cp:revision>
  <dcterms:created xsi:type="dcterms:W3CDTF">2018-05-09T07:11:16Z</dcterms:created>
  <dcterms:modified xsi:type="dcterms:W3CDTF">2018-06-26T22:51:05Z</dcterms:modified>
</cp:coreProperties>
</file>