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63" r:id="rId2"/>
    <p:sldId id="309" r:id="rId3"/>
    <p:sldId id="310" r:id="rId4"/>
    <p:sldId id="314" r:id="rId5"/>
    <p:sldId id="321" r:id="rId6"/>
    <p:sldId id="320" r:id="rId7"/>
    <p:sldId id="334" r:id="rId8"/>
    <p:sldId id="345" r:id="rId9"/>
    <p:sldId id="349" r:id="rId10"/>
    <p:sldId id="346" r:id="rId11"/>
    <p:sldId id="347" r:id="rId12"/>
    <p:sldId id="350" r:id="rId13"/>
    <p:sldId id="315" r:id="rId14"/>
    <p:sldId id="340" r:id="rId15"/>
    <p:sldId id="270" r:id="rId16"/>
    <p:sldId id="341" r:id="rId17"/>
    <p:sldId id="307" r:id="rId18"/>
    <p:sldId id="342" r:id="rId19"/>
    <p:sldId id="328" r:id="rId20"/>
    <p:sldId id="351" r:id="rId21"/>
    <p:sldId id="352" r:id="rId22"/>
    <p:sldId id="353" r:id="rId23"/>
    <p:sldId id="354" r:id="rId24"/>
    <p:sldId id="355" r:id="rId25"/>
    <p:sldId id="348" r:id="rId26"/>
    <p:sldId id="311" r:id="rId27"/>
    <p:sldId id="312" r:id="rId28"/>
    <p:sldId id="313" r:id="rId29"/>
    <p:sldId id="356" r:id="rId30"/>
    <p:sldId id="293" r:id="rId31"/>
    <p:sldId id="294" r:id="rId32"/>
    <p:sldId id="357" r:id="rId33"/>
    <p:sldId id="287" r:id="rId34"/>
    <p:sldId id="325" r:id="rId35"/>
    <p:sldId id="358" r:id="rId36"/>
    <p:sldId id="359" r:id="rId37"/>
    <p:sldId id="36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A584-63CB-DA40-90ED-F0EC7E7E5A80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54" y="2594680"/>
            <a:ext cx="8493661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Level 1</a:t>
            </a:r>
            <a:br>
              <a:rPr lang="en-US" sz="4800" b="1" dirty="0"/>
            </a:br>
            <a:endParaRPr lang="en-US" sz="4800" dirty="0"/>
          </a:p>
        </p:txBody>
      </p:sp>
      <p:pic>
        <p:nvPicPr>
          <p:cNvPr id="4" name="Picture 3" descr="next_pag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4" b="100000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57" y="4872045"/>
            <a:ext cx="1523513" cy="9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646" y="1474692"/>
            <a:ext cx="5974495" cy="428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3;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/>
              <a:t>4 + </a:t>
            </a:r>
            <a:r>
              <a:rPr lang="en-US" dirty="0" smtClean="0"/>
              <a:t>1;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7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9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24" y="669073"/>
            <a:ext cx="6476703" cy="5912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8</a:t>
            </a:r>
            <a:r>
              <a:rPr lang="en-US" dirty="0" smtClean="0">
                <a:sym typeface="Symbol"/>
              </a:rPr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2;</a:t>
            </a: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>
                <a:solidFill>
                  <a:srgbClr val="558ED5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2</a:t>
            </a:r>
          </a:p>
          <a:p>
            <a:pPr marL="514350" indent="-514350">
              <a:buAutoNum type="alphaUcPeriod"/>
            </a:pPr>
            <a:r>
              <a:rPr lang="en-US" dirty="0"/>
              <a:t>8</a:t>
            </a:r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8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24" y="669073"/>
            <a:ext cx="6476703" cy="5912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sum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30;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40;</a:t>
            </a: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 smtClean="0">
                <a:solidFill>
                  <a:srgbClr val="558ED5"/>
                </a:solidFill>
              </a:rPr>
              <a:t>sum</a:t>
            </a:r>
            <a:r>
              <a:rPr lang="en-US" dirty="0" smtClean="0"/>
              <a:t> 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70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30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40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3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54" y="2594680"/>
            <a:ext cx="8493661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Level 3</a:t>
            </a:r>
            <a:r>
              <a:rPr lang="en-US" sz="4800" b="1" dirty="0" smtClean="0"/>
              <a:t> 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332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913" y="2078110"/>
            <a:ext cx="4902290" cy="45258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is_raining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false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is_raining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it </a:t>
            </a:r>
            <a:r>
              <a:rPr lang="en-US" dirty="0">
                <a:solidFill>
                  <a:srgbClr val="CCFFCC"/>
                </a:solidFill>
              </a:rPr>
              <a:t>raining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No</a:t>
            </a:r>
          </a:p>
          <a:p>
            <a:pPr marL="514350" indent="-514350">
              <a:buAutoNum type="alphaUcPeriod"/>
            </a:pPr>
            <a:r>
              <a:rPr lang="en-US" dirty="0" smtClean="0"/>
              <a:t>None</a:t>
            </a:r>
          </a:p>
          <a:p>
            <a:pPr marL="514350" indent="-514350">
              <a:buAutoNum type="alphaUcPeriod"/>
            </a:pPr>
            <a:r>
              <a:rPr lang="en-US" dirty="0" smtClean="0"/>
              <a:t>Both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2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913" y="2078110"/>
            <a:ext cx="4902290" cy="44694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is_raining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false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is_sunny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it </a:t>
            </a:r>
            <a:r>
              <a:rPr lang="en-US" dirty="0" smtClean="0">
                <a:solidFill>
                  <a:srgbClr val="CCFFCC"/>
                </a:solidFill>
              </a:rPr>
              <a:t>sunny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3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913" y="2078110"/>
            <a:ext cx="4902290" cy="44130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</a:t>
            </a:r>
            <a:r>
              <a:rPr lang="en-US" dirty="0" err="1" smtClean="0">
                <a:solidFill>
                  <a:srgbClr val="CCFFCC"/>
                </a:solidFill>
              </a:rPr>
              <a:t>s_raining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</a:t>
            </a:r>
            <a:r>
              <a:rPr lang="en-US" dirty="0" err="1" smtClean="0">
                <a:solidFill>
                  <a:srgbClr val="CCFFCC"/>
                </a:solidFill>
              </a:rPr>
              <a:t>s_raining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false;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it </a:t>
            </a:r>
            <a:r>
              <a:rPr lang="en-US" dirty="0">
                <a:solidFill>
                  <a:srgbClr val="CCFFCC"/>
                </a:solidFill>
              </a:rPr>
              <a:t>raining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2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515" y="2091765"/>
            <a:ext cx="7196398" cy="4134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Basketball_win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true;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Basketball_win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Did the </a:t>
            </a:r>
            <a:r>
              <a:rPr lang="en-US" dirty="0">
                <a:solidFill>
                  <a:srgbClr val="CCFFCC"/>
                </a:solidFill>
              </a:rPr>
              <a:t>Basketball</a:t>
            </a:r>
            <a:r>
              <a:rPr lang="en-US" dirty="0"/>
              <a:t> team </a:t>
            </a:r>
            <a:r>
              <a:rPr lang="en-US" dirty="0" smtClean="0"/>
              <a:t>win </a:t>
            </a:r>
            <a:r>
              <a:rPr lang="en-US" dirty="0"/>
              <a:t>their </a:t>
            </a:r>
            <a:r>
              <a:rPr lang="en-US" dirty="0" smtClean="0"/>
              <a:t>game?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4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515" y="2091765"/>
            <a:ext cx="7196398" cy="4134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Basketball_win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true;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Volleyball_win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Did the </a:t>
            </a:r>
            <a:r>
              <a:rPr lang="en-US" dirty="0">
                <a:solidFill>
                  <a:srgbClr val="CCFFCC"/>
                </a:solidFill>
              </a:rPr>
              <a:t>Volleyball</a:t>
            </a:r>
            <a:r>
              <a:rPr lang="en-US" dirty="0" smtClean="0"/>
              <a:t> </a:t>
            </a:r>
            <a:r>
              <a:rPr lang="en-US" dirty="0"/>
              <a:t>team </a:t>
            </a:r>
            <a:r>
              <a:rPr lang="en-US" dirty="0" smtClean="0"/>
              <a:t>win </a:t>
            </a:r>
            <a:r>
              <a:rPr lang="en-US" dirty="0"/>
              <a:t>their </a:t>
            </a:r>
            <a:r>
              <a:rPr lang="en-US" dirty="0" smtClean="0"/>
              <a:t>game?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3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54" y="2594680"/>
            <a:ext cx="8493661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Level </a:t>
            </a:r>
            <a:r>
              <a:rPr lang="en-US" sz="4800" b="1" dirty="0" smtClean="0"/>
              <a:t>4 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3168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022" y="1825628"/>
            <a:ext cx="6213210" cy="36594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age </a:t>
            </a:r>
            <a:r>
              <a:rPr lang="en-US" dirty="0" smtClean="0">
                <a:sym typeface="Symbol"/>
              </a:rPr>
              <a:t> 11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value of </a:t>
            </a:r>
            <a:r>
              <a:rPr lang="en-US" dirty="0">
                <a:solidFill>
                  <a:srgbClr val="558ED5"/>
                </a:solidFill>
              </a:rPr>
              <a:t>age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8</a:t>
            </a:r>
          </a:p>
          <a:p>
            <a:pPr marL="514350" indent="-514350">
              <a:buAutoNum type="alphaUcPeriod"/>
            </a:pPr>
            <a:r>
              <a:rPr lang="en-US" dirty="0" smtClean="0"/>
              <a:t>11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6</a:t>
            </a:r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8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646" y="1474692"/>
            <a:ext cx="5974495" cy="428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3 + 2;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3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1;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7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646" y="1474692"/>
            <a:ext cx="5974495" cy="428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m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2 + 5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8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 smtClean="0">
                <a:solidFill>
                  <a:srgbClr val="558ED5"/>
                </a:solidFill>
              </a:rPr>
              <a:t>n 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7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646" y="1474692"/>
            <a:ext cx="5974495" cy="428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sum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3 - 2;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sum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/>
              <a:t>4 </a:t>
            </a:r>
            <a:r>
              <a:rPr lang="en-US" dirty="0" smtClean="0"/>
              <a:t>- 1;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 smtClean="0">
                <a:solidFill>
                  <a:srgbClr val="558ED5"/>
                </a:solidFill>
              </a:rPr>
              <a:t>sum</a:t>
            </a:r>
            <a:r>
              <a:rPr lang="en-US" dirty="0" smtClean="0"/>
              <a:t> 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7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646" y="1474692"/>
            <a:ext cx="5974495" cy="428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vol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30 + 2;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vol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2</a:t>
            </a:r>
            <a:r>
              <a:rPr lang="en-US" dirty="0" smtClean="0"/>
              <a:t>0 </a:t>
            </a:r>
            <a:r>
              <a:rPr lang="en-US" dirty="0"/>
              <a:t>-</a:t>
            </a:r>
            <a:r>
              <a:rPr lang="en-US" dirty="0" smtClean="0"/>
              <a:t> 10;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 err="1" smtClean="0">
                <a:solidFill>
                  <a:srgbClr val="558ED5"/>
                </a:solidFill>
              </a:rPr>
              <a:t>vol</a:t>
            </a:r>
            <a:r>
              <a:rPr lang="en-US" dirty="0" smtClean="0"/>
              <a:t> 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32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70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40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646" y="1474692"/>
            <a:ext cx="5974495" cy="428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3 + 6;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6</a:t>
            </a:r>
            <a:r>
              <a:rPr lang="en-US" dirty="0" smtClean="0"/>
              <a:t> - 1;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 smtClean="0">
                <a:solidFill>
                  <a:srgbClr val="558ED5"/>
                </a:solidFill>
              </a:rPr>
              <a:t>y 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7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54" y="2594680"/>
            <a:ext cx="8493661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Level 5</a:t>
            </a:r>
            <a:r>
              <a:rPr lang="en-US" sz="4800" b="1" dirty="0" smtClean="0"/>
              <a:t> 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  <p:pic>
        <p:nvPicPr>
          <p:cNvPr id="4" name="Picture 3" descr="next_pag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4" b="100000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59" y="5120549"/>
            <a:ext cx="1523513" cy="9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583" y="1650132"/>
            <a:ext cx="6472581" cy="4389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</a:t>
            </a:r>
            <a:r>
              <a:rPr lang="en-US" dirty="0" err="1" smtClean="0">
                <a:solidFill>
                  <a:srgbClr val="CCFFCC"/>
                </a:solidFill>
              </a:rPr>
              <a:t>s_hoodred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t</a:t>
            </a:r>
            <a:r>
              <a:rPr lang="en-US" dirty="0" smtClean="0"/>
              <a:t>rue;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</a:t>
            </a:r>
            <a:r>
              <a:rPr lang="en-US" dirty="0" err="1" smtClean="0">
                <a:solidFill>
                  <a:srgbClr val="CCFFCC"/>
                </a:solidFill>
              </a:rPr>
              <a:t>s_shoeblue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true;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her hood red AND her shoe blue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074" y="1709437"/>
            <a:ext cx="6500041" cy="4585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</a:t>
            </a:r>
            <a:r>
              <a:rPr lang="en-US" dirty="0" err="1" smtClean="0">
                <a:solidFill>
                  <a:srgbClr val="CCFFCC"/>
                </a:solidFill>
              </a:rPr>
              <a:t>s_hoodred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false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</a:t>
            </a:r>
            <a:r>
              <a:rPr lang="en-US" dirty="0" err="1" smtClean="0">
                <a:solidFill>
                  <a:srgbClr val="CCFFCC"/>
                </a:solidFill>
              </a:rPr>
              <a:t>s_shoeblue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false;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Is her hood red </a:t>
            </a:r>
            <a:r>
              <a:rPr lang="en-US" dirty="0" smtClean="0"/>
              <a:t>OR </a:t>
            </a:r>
            <a:r>
              <a:rPr lang="en-US" dirty="0"/>
              <a:t>her shoe blue?</a:t>
            </a:r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 smtClean="0"/>
              <a:t>No</a:t>
            </a:r>
          </a:p>
          <a:p>
            <a:pPr marL="514350" indent="-514350">
              <a:buAutoNum type="alphaUcPeriod"/>
            </a:pPr>
            <a:r>
              <a:rPr lang="en-US" dirty="0" smtClean="0"/>
              <a:t>None</a:t>
            </a:r>
          </a:p>
          <a:p>
            <a:pPr marL="514350" indent="-514350">
              <a:buAutoNum type="alphaUcPeriod"/>
            </a:pPr>
            <a:r>
              <a:rPr lang="en-US" dirty="0" smtClean="0"/>
              <a:t>Both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9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966" y="1504618"/>
            <a:ext cx="6704125" cy="45631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c</a:t>
            </a:r>
            <a:r>
              <a:rPr lang="en-US" dirty="0" err="1" smtClean="0">
                <a:solidFill>
                  <a:srgbClr val="CCFFCC"/>
                </a:solidFill>
              </a:rPr>
              <a:t>an_sing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smtClean="0">
                <a:sym typeface="Symbol"/>
              </a:rPr>
              <a:t> t</a:t>
            </a:r>
            <a:r>
              <a:rPr lang="en-US" dirty="0" smtClean="0"/>
              <a:t>rue;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Play_guitar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smtClean="0">
                <a:sym typeface="Symbol"/>
              </a:rPr>
              <a:t></a:t>
            </a:r>
            <a:r>
              <a:rPr lang="en-US" dirty="0" smtClean="0"/>
              <a:t> false;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an he sing AND play the guitar?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0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966" y="1504619"/>
            <a:ext cx="6704125" cy="4577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c</a:t>
            </a:r>
            <a:r>
              <a:rPr lang="en-US" dirty="0" err="1" smtClean="0">
                <a:solidFill>
                  <a:srgbClr val="CCFFCC"/>
                </a:solidFill>
              </a:rPr>
              <a:t>an_sing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smtClean="0">
                <a:sym typeface="Symbol"/>
              </a:rPr>
              <a:t> t</a:t>
            </a:r>
            <a:r>
              <a:rPr lang="en-US" dirty="0" smtClean="0"/>
              <a:t>rue;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Play_guitar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smtClean="0">
                <a:sym typeface="Symbol"/>
              </a:rPr>
              <a:t></a:t>
            </a:r>
            <a:r>
              <a:rPr lang="en-US" dirty="0" smtClean="0"/>
              <a:t> false;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an he sing OR play the guitar?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284" y="1351801"/>
            <a:ext cx="6076654" cy="46651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size </a:t>
            </a:r>
            <a:r>
              <a:rPr lang="en-US" dirty="0" smtClean="0">
                <a:sym typeface="Symbol"/>
              </a:rPr>
              <a:t> </a:t>
            </a:r>
            <a:r>
              <a:rPr lang="en-US" dirty="0">
                <a:sym typeface="Symbol"/>
              </a:rPr>
              <a:t>6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value of </a:t>
            </a:r>
            <a:r>
              <a:rPr lang="en-US" dirty="0" smtClean="0">
                <a:solidFill>
                  <a:srgbClr val="558ED5"/>
                </a:solidFill>
              </a:rPr>
              <a:t>size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8</a:t>
            </a:r>
          </a:p>
          <a:p>
            <a:pPr marL="514350" indent="-514350">
              <a:buAutoNum type="alphaUcPeriod"/>
            </a:pPr>
            <a:r>
              <a:rPr lang="en-US" dirty="0" smtClean="0"/>
              <a:t>7</a:t>
            </a:r>
          </a:p>
          <a:p>
            <a:pPr marL="514350" indent="-514350">
              <a:buAutoNum type="alphaUcPeriod"/>
            </a:pPr>
            <a:r>
              <a:rPr lang="en-US" dirty="0" smtClean="0"/>
              <a:t>6</a:t>
            </a:r>
          </a:p>
          <a:p>
            <a:pPr marL="514350" indent="-514350">
              <a:buAutoNum type="alphaUcPeriod"/>
            </a:pPr>
            <a:r>
              <a:rPr lang="en-US" dirty="0"/>
              <a:t>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5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828" y="1541349"/>
            <a:ext cx="6823093" cy="48650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FFCC"/>
                </a:solidFill>
              </a:rPr>
              <a:t>raining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t</a:t>
            </a:r>
            <a:r>
              <a:rPr lang="en-US" dirty="0" smtClean="0"/>
              <a:t>rue;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FFCC"/>
                </a:solidFill>
              </a:rPr>
              <a:t>sunny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true;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it </a:t>
            </a:r>
            <a:r>
              <a:rPr lang="en-US" dirty="0" smtClean="0">
                <a:solidFill>
                  <a:srgbClr val="CCFFCC"/>
                </a:solidFill>
              </a:rPr>
              <a:t>raining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CCFFCC"/>
                </a:solidFill>
              </a:rPr>
              <a:t> Sunny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69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899" y="1845982"/>
            <a:ext cx="714886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FFCC"/>
                </a:solidFill>
              </a:rPr>
              <a:t>raining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false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FFCC"/>
                </a:solidFill>
              </a:rPr>
              <a:t>sunny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true;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it </a:t>
            </a:r>
            <a:r>
              <a:rPr lang="en-US" dirty="0">
                <a:solidFill>
                  <a:srgbClr val="CCFFCC"/>
                </a:solidFill>
              </a:rPr>
              <a:t>raining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>
                <a:solidFill>
                  <a:srgbClr val="CCFFCC"/>
                </a:solidFill>
              </a:rPr>
              <a:t>Sunny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 smtClean="0"/>
              <a:t>No</a:t>
            </a:r>
          </a:p>
          <a:p>
            <a:pPr marL="514350" indent="-514350">
              <a:buAutoNum type="alphaUcPeriod"/>
            </a:pPr>
            <a:r>
              <a:rPr lang="en-US" dirty="0" smtClean="0"/>
              <a:t>None</a:t>
            </a:r>
          </a:p>
          <a:p>
            <a:pPr marL="514350" indent="-514350">
              <a:buAutoNum type="alphaUcPeriod"/>
            </a:pPr>
            <a:r>
              <a:rPr lang="en-US" dirty="0" smtClean="0"/>
              <a:t>Both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3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54" y="2594680"/>
            <a:ext cx="8493661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Level </a:t>
            </a:r>
            <a:r>
              <a:rPr lang="en-US" sz="4800" b="1" dirty="0" smtClean="0"/>
              <a:t>6 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  <p:pic>
        <p:nvPicPr>
          <p:cNvPr id="4" name="Picture 3" descr="next_pag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4" b="100000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59" y="5120549"/>
            <a:ext cx="1523513" cy="9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5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561" y="1256219"/>
            <a:ext cx="5587023" cy="52023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c</a:t>
            </a:r>
            <a:r>
              <a:rPr lang="en-US" dirty="0" smtClean="0">
                <a:solidFill>
                  <a:srgbClr val="558ED5"/>
                </a:solidFill>
              </a:rPr>
              <a:t>ount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smtClean="0"/>
              <a:t>2;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count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smtClean="0">
                <a:solidFill>
                  <a:srgbClr val="558ED5"/>
                </a:solidFill>
              </a:rPr>
              <a:t>count </a:t>
            </a:r>
            <a:r>
              <a:rPr lang="en-US" dirty="0" smtClean="0">
                <a:solidFill>
                  <a:srgbClr val="FFFFFF"/>
                </a:solidFill>
              </a:rPr>
              <a:t>- 1</a:t>
            </a:r>
            <a:r>
              <a:rPr lang="en-US" dirty="0" smtClean="0">
                <a:solidFill>
                  <a:srgbClr val="FFFFFF"/>
                </a:solidFill>
              </a:rPr>
              <a:t>;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the value of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 smtClean="0"/>
              <a:t>2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1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9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298" y="1295672"/>
            <a:ext cx="5587023" cy="4806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t </a:t>
            </a:r>
            <a:r>
              <a:rPr lang="en-US" dirty="0" smtClean="0">
                <a:sym typeface="Symbol"/>
              </a:rPr>
              <a:t> 3+2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smtClean="0">
                <a:solidFill>
                  <a:srgbClr val="558ED5"/>
                </a:solidFill>
              </a:rPr>
              <a:t>t </a:t>
            </a:r>
            <a:r>
              <a:rPr lang="en-US" dirty="0" smtClean="0">
                <a:solidFill>
                  <a:srgbClr val="FFFFFF"/>
                </a:solidFill>
              </a:rPr>
              <a:t>+ 3;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the value of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 smtClean="0"/>
              <a:t>?</a:t>
            </a:r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2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37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298" y="1295672"/>
            <a:ext cx="5587023" cy="4806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smtClean="0">
                <a:sym typeface="Symbol"/>
              </a:rPr>
              <a:t> 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x </a:t>
            </a:r>
            <a:r>
              <a:rPr lang="en-US" dirty="0" smtClean="0">
                <a:sym typeface="Symbol"/>
              </a:rPr>
              <a:t> </a:t>
            </a:r>
            <a:r>
              <a:rPr lang="en-US" dirty="0">
                <a:solidFill>
                  <a:srgbClr val="558ED5"/>
                </a:solidFill>
                <a:sym typeface="Symbol"/>
              </a:rPr>
              <a:t>x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+ 3;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the value of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x</a:t>
            </a:r>
            <a:r>
              <a:rPr lang="en-US" dirty="0" smtClean="0"/>
              <a:t>?</a:t>
            </a:r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2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03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298" y="1295672"/>
            <a:ext cx="5587023" cy="4806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j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smtClean="0">
                <a:sym typeface="Symbol"/>
              </a:rPr>
              <a:t> 1+2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ym typeface="Symbol"/>
              </a:rPr>
              <a:t> </a:t>
            </a:r>
            <a:r>
              <a:rPr lang="en-US" dirty="0">
                <a:solidFill>
                  <a:srgbClr val="558ED5"/>
                </a:solidFill>
                <a:sym typeface="Symbol"/>
              </a:rPr>
              <a:t>j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+ 3;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the value of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</a:t>
            </a:r>
            <a:r>
              <a:rPr lang="en-US" dirty="0" smtClean="0"/>
              <a:t>?</a:t>
            </a:r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2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46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298" y="1295672"/>
            <a:ext cx="5587023" cy="4806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vol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smtClean="0">
                <a:sym typeface="Symbol"/>
              </a:rPr>
              <a:t> 10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vol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err="1" smtClean="0">
                <a:solidFill>
                  <a:srgbClr val="558ED5"/>
                </a:solidFill>
                <a:sym typeface="Symbol"/>
              </a:rPr>
              <a:t>vol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+ 2;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the value of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vol</a:t>
            </a:r>
            <a:r>
              <a:rPr lang="en-US" dirty="0" smtClean="0"/>
              <a:t>?</a:t>
            </a:r>
          </a:p>
          <a:p>
            <a:pPr marL="514350" indent="-514350">
              <a:buAutoNum type="alphaUcPeriod"/>
            </a:pPr>
            <a:r>
              <a:rPr lang="en-US" dirty="0" smtClean="0"/>
              <a:t>13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15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12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6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318" y="1556711"/>
            <a:ext cx="6150553" cy="41735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m </a:t>
            </a:r>
            <a:r>
              <a:rPr lang="en-US" dirty="0" smtClean="0">
                <a:sym typeface="Symbol"/>
              </a:rPr>
              <a:t> 50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value of </a:t>
            </a:r>
            <a:r>
              <a:rPr lang="en-US" dirty="0">
                <a:solidFill>
                  <a:srgbClr val="558ED5"/>
                </a:solidFill>
              </a:rPr>
              <a:t>m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80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70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50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40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8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832" y="1531930"/>
            <a:ext cx="6008377" cy="37796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FFCC"/>
                </a:solidFill>
              </a:rPr>
              <a:t>e</a:t>
            </a:r>
            <a:r>
              <a:rPr lang="en-US" dirty="0" smtClean="0">
                <a:solidFill>
                  <a:srgbClr val="CCFFCC"/>
                </a:solidFill>
              </a:rPr>
              <a:t>nrolled </a:t>
            </a:r>
            <a:r>
              <a:rPr lang="en-US" dirty="0" smtClean="0">
                <a:sym typeface="Symbol"/>
              </a:rPr>
              <a:t> t</a:t>
            </a:r>
            <a:r>
              <a:rPr lang="en-US" dirty="0" smtClean="0"/>
              <a:t>rue;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she enrolled in the summer camp?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0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568" y="1791363"/>
            <a:ext cx="5557749" cy="35748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is_dish</a:t>
            </a:r>
            <a:r>
              <a:rPr lang="en-US" dirty="0" err="1">
                <a:solidFill>
                  <a:srgbClr val="CCFFCC"/>
                </a:solidFill>
              </a:rPr>
              <a:t>_</a:t>
            </a:r>
            <a:r>
              <a:rPr lang="en-US" dirty="0" err="1" smtClean="0">
                <a:solidFill>
                  <a:srgbClr val="CCFFCC"/>
                </a:solidFill>
              </a:rPr>
              <a:t>clean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false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the dish clean?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0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54" y="2594680"/>
            <a:ext cx="8493661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Level 2</a:t>
            </a:r>
            <a:r>
              <a:rPr lang="en-US" sz="4800" b="1" dirty="0" smtClean="0"/>
              <a:t> 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052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78" y="1406419"/>
            <a:ext cx="5824286" cy="42554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  <a:sym typeface="Symbol"/>
              </a:rPr>
              <a:t>i</a:t>
            </a:r>
            <a:r>
              <a:rPr lang="en-US" dirty="0" smtClean="0">
                <a:solidFill>
                  <a:srgbClr val="558ED5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smtClean="0"/>
              <a:t>2;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  <a:sym typeface="Symbol"/>
              </a:rPr>
              <a:t>i</a:t>
            </a:r>
            <a:r>
              <a:rPr lang="en-US" dirty="0" smtClean="0">
                <a:solidFill>
                  <a:srgbClr val="558ED5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smtClean="0"/>
              <a:t>3;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>
                <a:solidFill>
                  <a:srgbClr val="558ED5"/>
                </a:solidFill>
              </a:rPr>
              <a:t>i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buAutoNum type="alphaUcPeriod"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1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78" y="1406419"/>
            <a:ext cx="5824286" cy="42554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  <a:sym typeface="Symbol"/>
              </a:rPr>
              <a:t>m</a:t>
            </a:r>
            <a:r>
              <a:rPr lang="en-US" dirty="0" smtClean="0">
                <a:solidFill>
                  <a:srgbClr val="558ED5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 </a:t>
            </a:r>
            <a:r>
              <a:rPr lang="en-US" dirty="0">
                <a:sym typeface="Symbol"/>
              </a:rPr>
              <a:t>3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  <a:sym typeface="Symbol"/>
              </a:rPr>
              <a:t>n</a:t>
            </a:r>
            <a:r>
              <a:rPr lang="en-US" dirty="0" smtClean="0">
                <a:solidFill>
                  <a:srgbClr val="558ED5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 </a:t>
            </a:r>
            <a:r>
              <a:rPr lang="en-US" dirty="0">
                <a:sym typeface="Symbol"/>
              </a:rPr>
              <a:t>4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 smtClean="0">
                <a:solidFill>
                  <a:srgbClr val="558ED5"/>
                </a:solidFill>
              </a:rPr>
              <a:t>n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2</a:t>
            </a:r>
          </a:p>
          <a:p>
            <a:pPr marL="514350" indent="-514350">
              <a:buAutoNum type="alphaUcPeriod"/>
            </a:pPr>
            <a:r>
              <a:rPr lang="en-US" dirty="0"/>
              <a:t>7</a:t>
            </a:r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7467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20908</TotalTime>
  <Words>575</Words>
  <Application>Microsoft Macintosh PowerPoint</Application>
  <PresentationFormat>On-screen Show (4:3)</PresentationFormat>
  <Paragraphs>280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Black</vt:lpstr>
      <vt:lpstr>Level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2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3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4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5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6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CodeTracesure</dc:title>
  <dc:creator>Olivia Nche-Eyabi</dc:creator>
  <cp:lastModifiedBy>Olivia Nche-Eyabi</cp:lastModifiedBy>
  <cp:revision>145</cp:revision>
  <dcterms:created xsi:type="dcterms:W3CDTF">2018-05-09T07:11:16Z</dcterms:created>
  <dcterms:modified xsi:type="dcterms:W3CDTF">2018-06-19T15:47:19Z</dcterms:modified>
</cp:coreProperties>
</file>