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70" r:id="rId3"/>
    <p:sldId id="273" r:id="rId4"/>
    <p:sldId id="258" r:id="rId5"/>
    <p:sldId id="263" r:id="rId6"/>
    <p:sldId id="267" r:id="rId7"/>
    <p:sldId id="268" r:id="rId8"/>
    <p:sldId id="272" r:id="rId9"/>
    <p:sldId id="274" r:id="rId10"/>
    <p:sldId id="271" r:id="rId11"/>
    <p:sldId id="277" r:id="rId12"/>
    <p:sldId id="264" r:id="rId13"/>
    <p:sldId id="276" r:id="rId14"/>
    <p:sldId id="278" r:id="rId15"/>
    <p:sldId id="279" r:id="rId16"/>
    <p:sldId id="280" r:id="rId17"/>
    <p:sldId id="28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2579"/>
    <p:restoredTop sz="90000"/>
  </p:normalViewPr>
  <p:slideViewPr>
    <p:cSldViewPr snapToGrid="0" snapToObjects="1">
      <p:cViewPr varScale="1">
        <p:scale>
          <a:sx n="103" d="100"/>
          <a:sy n="103" d="100"/>
        </p:scale>
        <p:origin x="1050" y="102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 lvl="0"/>
              <a:t>2024-01-18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9757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356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6241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185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369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2704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5509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101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180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069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756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652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2585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5836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8855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555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599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2024-01-18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2024-01-18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2024-01-18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2024-01-18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2024-01-18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2024-01-18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2024-01-18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2024-01-18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2024-01-18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2024-01-18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2024-01-18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2024-01-18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2024-01-18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067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4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0" y="827942"/>
            <a:ext cx="759191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0" y="888755"/>
            <a:ext cx="685922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양쪽 대괄호 16"/>
          <p:cNvSpPr/>
          <p:nvPr/>
        </p:nvSpPr>
        <p:spPr>
          <a:xfrm>
            <a:off x="11170590" y="130968"/>
            <a:ext cx="843505" cy="345281"/>
          </a:xfrm>
          <a:prstGeom prst="bracketPair">
            <a:avLst>
              <a:gd name="adj" fmla="val 40625"/>
            </a:avLst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rgbClr val="502962"/>
                </a:solidFill>
              </a:rPr>
              <a:t>Scene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4284" y="168115"/>
            <a:ext cx="812058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500" b="1" dirty="0" smtClean="0">
                <a:solidFill>
                  <a:srgbClr val="F4E5B2"/>
                </a:solidFill>
              </a:rPr>
              <a:t>Scene </a:t>
            </a:r>
            <a:r>
              <a:rPr lang="ko-KR" altLang="en-US" sz="3500" b="1" dirty="0" smtClean="0">
                <a:solidFill>
                  <a:srgbClr val="F4E5B2"/>
                </a:solidFill>
              </a:rPr>
              <a:t>전환 </a:t>
            </a:r>
            <a:r>
              <a:rPr lang="ko-KR" altLang="en-US" sz="3500" b="1" dirty="0" err="1" smtClean="0">
                <a:solidFill>
                  <a:srgbClr val="F4E5B2"/>
                </a:solidFill>
              </a:rPr>
              <a:t>로직</a:t>
            </a:r>
            <a:r>
              <a:rPr lang="en-US" altLang="ko-KR" sz="3500" b="1" dirty="0" smtClean="0">
                <a:solidFill>
                  <a:srgbClr val="F4E5B2"/>
                </a:solidFill>
              </a:rPr>
              <a:t>_ </a:t>
            </a:r>
            <a:r>
              <a:rPr lang="ko-KR" altLang="en-US" sz="2000" b="1" dirty="0" smtClean="0">
                <a:solidFill>
                  <a:srgbClr val="F4E5B2"/>
                </a:solidFill>
              </a:rPr>
              <a:t>플레이어 정보 전달 </a:t>
            </a:r>
            <a:r>
              <a:rPr lang="ko-KR" altLang="en-US" sz="2000" b="1" dirty="0" err="1" smtClean="0">
                <a:solidFill>
                  <a:srgbClr val="F4E5B2"/>
                </a:solidFill>
              </a:rPr>
              <a:t>로직</a:t>
            </a:r>
            <a:r>
              <a:rPr lang="ko-KR" altLang="en-US" sz="2000" b="1" dirty="0" smtClean="0">
                <a:solidFill>
                  <a:srgbClr val="F4E5B2"/>
                </a:solidFill>
              </a:rPr>
              <a:t> </a:t>
            </a:r>
            <a:r>
              <a:rPr lang="en-US" altLang="ko-KR" sz="2000" b="1" dirty="0" smtClean="0">
                <a:solidFill>
                  <a:srgbClr val="F4E5B2"/>
                </a:solidFill>
              </a:rPr>
              <a:t>1</a:t>
            </a:r>
            <a:endParaRPr lang="en-US" altLang="ko-KR" sz="2000" b="1" dirty="0">
              <a:solidFill>
                <a:srgbClr val="F4E5B2"/>
              </a:solidFill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70076" y="1943391"/>
            <a:ext cx="2955803" cy="1626376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98924" y="3976615"/>
            <a:ext cx="3098109" cy="131864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4739" y="1899307"/>
            <a:ext cx="8490117" cy="439310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0841" y="1082349"/>
            <a:ext cx="923552" cy="100593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57056" y="1082349"/>
            <a:ext cx="909049" cy="100593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78980" y="2760029"/>
            <a:ext cx="1355893" cy="33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355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4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693" y="1269191"/>
            <a:ext cx="9976254" cy="5258801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0" y="827942"/>
            <a:ext cx="759191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0" y="888755"/>
            <a:ext cx="685922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양쪽 대괄호 16"/>
          <p:cNvSpPr/>
          <p:nvPr/>
        </p:nvSpPr>
        <p:spPr>
          <a:xfrm>
            <a:off x="11170590" y="130968"/>
            <a:ext cx="843505" cy="345281"/>
          </a:xfrm>
          <a:prstGeom prst="bracketPair">
            <a:avLst>
              <a:gd name="adj" fmla="val 40625"/>
            </a:avLst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rgbClr val="502962"/>
                </a:solidFill>
              </a:rPr>
              <a:t>Scene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4284" y="168115"/>
            <a:ext cx="812058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500" b="1" dirty="0" smtClean="0">
                <a:solidFill>
                  <a:srgbClr val="F4E5B2"/>
                </a:solidFill>
              </a:rPr>
              <a:t>Scene </a:t>
            </a:r>
            <a:r>
              <a:rPr lang="ko-KR" altLang="en-US" sz="3500" b="1" dirty="0" smtClean="0">
                <a:solidFill>
                  <a:srgbClr val="F4E5B2"/>
                </a:solidFill>
              </a:rPr>
              <a:t>전환 </a:t>
            </a:r>
            <a:r>
              <a:rPr lang="ko-KR" altLang="en-US" sz="3500" b="1" dirty="0" err="1" smtClean="0">
                <a:solidFill>
                  <a:srgbClr val="F4E5B2"/>
                </a:solidFill>
              </a:rPr>
              <a:t>로직</a:t>
            </a:r>
            <a:r>
              <a:rPr lang="en-US" altLang="ko-KR" sz="3500" b="1" dirty="0" smtClean="0">
                <a:solidFill>
                  <a:srgbClr val="F4E5B2"/>
                </a:solidFill>
              </a:rPr>
              <a:t>_ </a:t>
            </a:r>
            <a:r>
              <a:rPr lang="ko-KR" altLang="en-US" sz="2000" b="1" dirty="0" smtClean="0">
                <a:solidFill>
                  <a:srgbClr val="F4E5B2"/>
                </a:solidFill>
              </a:rPr>
              <a:t>플레이어 정보 전달 </a:t>
            </a:r>
            <a:r>
              <a:rPr lang="ko-KR" altLang="en-US" sz="2000" b="1" dirty="0" err="1" smtClean="0">
                <a:solidFill>
                  <a:srgbClr val="F4E5B2"/>
                </a:solidFill>
              </a:rPr>
              <a:t>로직</a:t>
            </a:r>
            <a:r>
              <a:rPr lang="ko-KR" altLang="en-US" sz="2000" b="1" dirty="0" smtClean="0">
                <a:solidFill>
                  <a:srgbClr val="F4E5B2"/>
                </a:solidFill>
              </a:rPr>
              <a:t> </a:t>
            </a:r>
            <a:r>
              <a:rPr lang="en-US" altLang="ko-KR" sz="2000" b="1" dirty="0" smtClean="0">
                <a:solidFill>
                  <a:srgbClr val="F4E5B2"/>
                </a:solidFill>
              </a:rPr>
              <a:t>2</a:t>
            </a:r>
            <a:endParaRPr lang="en-US" altLang="ko-KR" sz="2000" b="1" dirty="0">
              <a:solidFill>
                <a:srgbClr val="F4E5B2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3367" y="962822"/>
            <a:ext cx="1303613" cy="144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35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4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0" y="827942"/>
            <a:ext cx="759191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0" y="888755"/>
            <a:ext cx="685922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양쪽 대괄호 16"/>
          <p:cNvSpPr/>
          <p:nvPr/>
        </p:nvSpPr>
        <p:spPr>
          <a:xfrm>
            <a:off x="11170590" y="130968"/>
            <a:ext cx="843505" cy="345281"/>
          </a:xfrm>
          <a:prstGeom prst="bracketPair">
            <a:avLst>
              <a:gd name="adj" fmla="val 40625"/>
            </a:avLst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rgbClr val="502962"/>
                </a:solidFill>
              </a:rPr>
              <a:t>Main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4285" y="168115"/>
            <a:ext cx="5911606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500" b="1" dirty="0" smtClean="0">
                <a:solidFill>
                  <a:srgbClr val="F4E5B2"/>
                </a:solidFill>
              </a:rPr>
              <a:t>Main Scene _ </a:t>
            </a:r>
            <a:r>
              <a:rPr lang="ko-KR" altLang="en-US" sz="2000" b="1" dirty="0" smtClean="0">
                <a:solidFill>
                  <a:srgbClr val="F4E5B2"/>
                </a:solidFill>
              </a:rPr>
              <a:t>전환 </a:t>
            </a:r>
            <a:r>
              <a:rPr lang="ko-KR" altLang="en-US" sz="2000" b="1" dirty="0" err="1" smtClean="0">
                <a:solidFill>
                  <a:srgbClr val="F4E5B2"/>
                </a:solidFill>
              </a:rPr>
              <a:t>로직</a:t>
            </a:r>
            <a:r>
              <a:rPr lang="ko-KR" altLang="en-US" sz="2000" b="1" dirty="0" smtClean="0">
                <a:solidFill>
                  <a:srgbClr val="F4E5B2"/>
                </a:solidFill>
              </a:rPr>
              <a:t> </a:t>
            </a:r>
            <a:r>
              <a:rPr lang="en-US" altLang="ko-KR" sz="2000" b="1" dirty="0" smtClean="0">
                <a:solidFill>
                  <a:srgbClr val="F4E5B2"/>
                </a:solidFill>
              </a:rPr>
              <a:t>1</a:t>
            </a:r>
            <a:endParaRPr lang="ko-KR" altLang="en-US" sz="2000" b="1" dirty="0">
              <a:solidFill>
                <a:srgbClr val="F4E5B2"/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5823" y="1142630"/>
            <a:ext cx="9596591" cy="531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13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4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0" y="827942"/>
            <a:ext cx="759191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0" y="888755"/>
            <a:ext cx="685922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양쪽 대괄호 16"/>
          <p:cNvSpPr/>
          <p:nvPr/>
        </p:nvSpPr>
        <p:spPr>
          <a:xfrm>
            <a:off x="11170590" y="130968"/>
            <a:ext cx="843505" cy="345281"/>
          </a:xfrm>
          <a:prstGeom prst="bracketPair">
            <a:avLst>
              <a:gd name="adj" fmla="val 40625"/>
            </a:avLst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rgbClr val="502962"/>
                </a:solidFill>
              </a:rPr>
              <a:t>Main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4285" y="168115"/>
            <a:ext cx="5911606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500" b="1" dirty="0">
                <a:solidFill>
                  <a:srgbClr val="F4E5B2"/>
                </a:solidFill>
              </a:rPr>
              <a:t>Main Scene _ </a:t>
            </a:r>
            <a:r>
              <a:rPr lang="ko-KR" altLang="en-US" sz="2000" b="1" dirty="0" smtClean="0">
                <a:solidFill>
                  <a:srgbClr val="F4E5B2"/>
                </a:solidFill>
              </a:rPr>
              <a:t>전환 </a:t>
            </a:r>
            <a:r>
              <a:rPr lang="ko-KR" altLang="en-US" sz="2000" b="1" dirty="0" err="1" smtClean="0">
                <a:solidFill>
                  <a:srgbClr val="F4E5B2"/>
                </a:solidFill>
              </a:rPr>
              <a:t>로직</a:t>
            </a:r>
            <a:r>
              <a:rPr lang="ko-KR" altLang="en-US" sz="2000" b="1" dirty="0" smtClean="0">
                <a:solidFill>
                  <a:srgbClr val="F4E5B2"/>
                </a:solidFill>
              </a:rPr>
              <a:t> </a:t>
            </a:r>
            <a:r>
              <a:rPr lang="en-US" altLang="ko-KR" sz="2000" b="1" dirty="0" smtClean="0">
                <a:solidFill>
                  <a:srgbClr val="F4E5B2"/>
                </a:solidFill>
              </a:rPr>
              <a:t>2</a:t>
            </a:r>
            <a:endParaRPr lang="ko-KR" altLang="en-US" sz="2000" b="1" dirty="0">
              <a:solidFill>
                <a:srgbClr val="F4E5B2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03" y="1306284"/>
            <a:ext cx="7059097" cy="48425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4934" y="1591461"/>
            <a:ext cx="4789161" cy="427223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4992" y="5392676"/>
            <a:ext cx="1299910" cy="31705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5043" y="3032449"/>
            <a:ext cx="1011546" cy="218360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67933" y="3090800"/>
            <a:ext cx="975792" cy="206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27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4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0" y="827942"/>
            <a:ext cx="759191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0" y="888755"/>
            <a:ext cx="685922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양쪽 대괄호 16"/>
          <p:cNvSpPr/>
          <p:nvPr/>
        </p:nvSpPr>
        <p:spPr>
          <a:xfrm>
            <a:off x="11170590" y="130968"/>
            <a:ext cx="843505" cy="345281"/>
          </a:xfrm>
          <a:prstGeom prst="bracketPair">
            <a:avLst>
              <a:gd name="adj" fmla="val 40625"/>
            </a:avLst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rgbClr val="502962"/>
                </a:solidFill>
              </a:rPr>
              <a:t>Game</a:t>
            </a:r>
            <a:endParaRPr lang="en-US" altLang="ko-KR" b="1" dirty="0">
              <a:solidFill>
                <a:srgbClr val="50296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4285" y="168115"/>
            <a:ext cx="5911606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500" b="1" dirty="0">
                <a:solidFill>
                  <a:srgbClr val="F4E5B2"/>
                </a:solidFill>
              </a:rPr>
              <a:t>Main Scene _ </a:t>
            </a:r>
            <a:r>
              <a:rPr lang="en-US" altLang="ko-KR" sz="2000" b="1" dirty="0" smtClean="0">
                <a:solidFill>
                  <a:srgbClr val="F4E5B2"/>
                </a:solidFill>
              </a:rPr>
              <a:t>Stage </a:t>
            </a:r>
            <a:r>
              <a:rPr lang="ko-KR" altLang="en-US" sz="2000" b="1" dirty="0" smtClean="0">
                <a:solidFill>
                  <a:srgbClr val="F4E5B2"/>
                </a:solidFill>
              </a:rPr>
              <a:t>관리 </a:t>
            </a:r>
            <a:r>
              <a:rPr lang="ko-KR" altLang="en-US" sz="2000" b="1" dirty="0" err="1" smtClean="0">
                <a:solidFill>
                  <a:srgbClr val="F4E5B2"/>
                </a:solidFill>
              </a:rPr>
              <a:t>로직</a:t>
            </a:r>
            <a:r>
              <a:rPr lang="ko-KR" altLang="en-US" sz="2000" b="1" dirty="0" smtClean="0">
                <a:solidFill>
                  <a:srgbClr val="F4E5B2"/>
                </a:solidFill>
              </a:rPr>
              <a:t> </a:t>
            </a:r>
            <a:r>
              <a:rPr lang="en-US" altLang="ko-KR" sz="2000" b="1" dirty="0" smtClean="0">
                <a:solidFill>
                  <a:srgbClr val="F4E5B2"/>
                </a:solidFill>
              </a:rPr>
              <a:t>1</a:t>
            </a:r>
            <a:endParaRPr lang="ko-KR" altLang="en-US" sz="2000" b="1" dirty="0">
              <a:solidFill>
                <a:srgbClr val="F4E5B2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913" y="1190445"/>
            <a:ext cx="11460174" cy="53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56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4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0" y="827942"/>
            <a:ext cx="759191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0" y="888755"/>
            <a:ext cx="685922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양쪽 대괄호 16"/>
          <p:cNvSpPr/>
          <p:nvPr/>
        </p:nvSpPr>
        <p:spPr>
          <a:xfrm>
            <a:off x="11170590" y="130968"/>
            <a:ext cx="843505" cy="345281"/>
          </a:xfrm>
          <a:prstGeom prst="bracketPair">
            <a:avLst>
              <a:gd name="adj" fmla="val 40625"/>
            </a:avLst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rgbClr val="502962"/>
                </a:solidFill>
              </a:rPr>
              <a:t>Game</a:t>
            </a:r>
            <a:endParaRPr lang="en-US" altLang="ko-KR" b="1" dirty="0">
              <a:solidFill>
                <a:srgbClr val="50296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4285" y="168115"/>
            <a:ext cx="5911606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500" b="1" dirty="0">
                <a:solidFill>
                  <a:srgbClr val="F4E5B2"/>
                </a:solidFill>
              </a:rPr>
              <a:t>Main Scene _ </a:t>
            </a:r>
            <a:r>
              <a:rPr lang="en-US" altLang="ko-KR" sz="2000" b="1" dirty="0" smtClean="0">
                <a:solidFill>
                  <a:srgbClr val="F4E5B2"/>
                </a:solidFill>
              </a:rPr>
              <a:t>Stage </a:t>
            </a:r>
            <a:r>
              <a:rPr lang="ko-KR" altLang="en-US" sz="2000" b="1" dirty="0" smtClean="0">
                <a:solidFill>
                  <a:srgbClr val="F4E5B2"/>
                </a:solidFill>
              </a:rPr>
              <a:t>관리 </a:t>
            </a:r>
            <a:r>
              <a:rPr lang="ko-KR" altLang="en-US" sz="2000" b="1" dirty="0" err="1" smtClean="0">
                <a:solidFill>
                  <a:srgbClr val="F4E5B2"/>
                </a:solidFill>
              </a:rPr>
              <a:t>로직</a:t>
            </a:r>
            <a:r>
              <a:rPr lang="ko-KR" altLang="en-US" sz="2000" b="1" dirty="0" smtClean="0">
                <a:solidFill>
                  <a:srgbClr val="F4E5B2"/>
                </a:solidFill>
              </a:rPr>
              <a:t> </a:t>
            </a:r>
            <a:r>
              <a:rPr lang="en-US" altLang="ko-KR" sz="2000" b="1" dirty="0" smtClean="0">
                <a:solidFill>
                  <a:srgbClr val="F4E5B2"/>
                </a:solidFill>
              </a:rPr>
              <a:t>2</a:t>
            </a:r>
            <a:endParaRPr lang="ko-KR" altLang="en-US" sz="2000" b="1" dirty="0">
              <a:solidFill>
                <a:srgbClr val="F4E5B2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44" y="1122194"/>
            <a:ext cx="11183911" cy="56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36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4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0" y="827942"/>
            <a:ext cx="759191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0" y="888755"/>
            <a:ext cx="685922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양쪽 대괄호 16"/>
          <p:cNvSpPr/>
          <p:nvPr/>
        </p:nvSpPr>
        <p:spPr>
          <a:xfrm>
            <a:off x="11170590" y="130968"/>
            <a:ext cx="843505" cy="345281"/>
          </a:xfrm>
          <a:prstGeom prst="bracketPair">
            <a:avLst>
              <a:gd name="adj" fmla="val 40625"/>
            </a:avLst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rgbClr val="502962"/>
                </a:solidFill>
              </a:rPr>
              <a:t>Game</a:t>
            </a:r>
            <a:endParaRPr lang="en-US" altLang="ko-KR" b="1" dirty="0">
              <a:solidFill>
                <a:srgbClr val="50296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4285" y="168115"/>
            <a:ext cx="5911606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500" b="1" dirty="0">
                <a:solidFill>
                  <a:srgbClr val="F4E5B2"/>
                </a:solidFill>
              </a:rPr>
              <a:t>Main Scene _ </a:t>
            </a:r>
            <a:r>
              <a:rPr lang="ko-KR" altLang="en-US" sz="2000" b="1" dirty="0" smtClean="0">
                <a:solidFill>
                  <a:srgbClr val="F4E5B2"/>
                </a:solidFill>
              </a:rPr>
              <a:t>스킬</a:t>
            </a:r>
            <a:r>
              <a:rPr lang="en-US" altLang="ko-KR" sz="2000" b="1" dirty="0" smtClean="0">
                <a:solidFill>
                  <a:srgbClr val="F4E5B2"/>
                </a:solidFill>
              </a:rPr>
              <a:t>1</a:t>
            </a:r>
            <a:endParaRPr lang="ko-KR" altLang="en-US" sz="2000" b="1" dirty="0">
              <a:solidFill>
                <a:srgbClr val="F4E5B2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91" y="1014882"/>
            <a:ext cx="8347871" cy="551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35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4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0" y="827942"/>
            <a:ext cx="759191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0" y="888755"/>
            <a:ext cx="685922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양쪽 대괄호 16"/>
          <p:cNvSpPr/>
          <p:nvPr/>
        </p:nvSpPr>
        <p:spPr>
          <a:xfrm>
            <a:off x="11170590" y="130968"/>
            <a:ext cx="843505" cy="345281"/>
          </a:xfrm>
          <a:prstGeom prst="bracketPair">
            <a:avLst>
              <a:gd name="adj" fmla="val 40625"/>
            </a:avLst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rgbClr val="502962"/>
                </a:solidFill>
              </a:rPr>
              <a:t>Game</a:t>
            </a:r>
            <a:endParaRPr lang="en-US" altLang="ko-KR" b="1" dirty="0">
              <a:solidFill>
                <a:srgbClr val="50296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4285" y="168115"/>
            <a:ext cx="5911606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500" b="1" dirty="0">
                <a:solidFill>
                  <a:srgbClr val="F4E5B2"/>
                </a:solidFill>
              </a:rPr>
              <a:t>Main Scene _ </a:t>
            </a:r>
            <a:r>
              <a:rPr lang="ko-KR" altLang="en-US" sz="2000" b="1" dirty="0" smtClean="0">
                <a:solidFill>
                  <a:srgbClr val="F4E5B2"/>
                </a:solidFill>
              </a:rPr>
              <a:t>스킬</a:t>
            </a:r>
            <a:r>
              <a:rPr lang="en-US" altLang="ko-KR" sz="2000" b="1" dirty="0" smtClean="0">
                <a:solidFill>
                  <a:srgbClr val="F4E5B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1462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4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0" y="827942"/>
            <a:ext cx="759191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0" y="888755"/>
            <a:ext cx="685922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2857" y="178812"/>
            <a:ext cx="5911606" cy="620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500" b="1">
                <a:solidFill>
                  <a:srgbClr val="F4E5B2"/>
                </a:solidFill>
              </a:rPr>
              <a:t>목차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92440" y="1779540"/>
            <a:ext cx="5911606" cy="2752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7500" indent="-647500">
              <a:buAutoNum type="arabicPeriod"/>
              <a:defRPr/>
            </a:pPr>
            <a:r>
              <a:rPr lang="ko-KR" altLang="en-US" sz="3500" b="1" dirty="0">
                <a:solidFill>
                  <a:srgbClr val="F4E5B2"/>
                </a:solidFill>
              </a:rPr>
              <a:t>전체적인 구조</a:t>
            </a:r>
          </a:p>
          <a:p>
            <a:pPr marL="647500" indent="-647500">
              <a:buAutoNum type="arabicPeriod"/>
              <a:defRPr/>
            </a:pPr>
            <a:r>
              <a:rPr lang="ko-KR" altLang="en-US" sz="3500" b="1" dirty="0" err="1">
                <a:solidFill>
                  <a:srgbClr val="F4E5B2"/>
                </a:solidFill>
              </a:rPr>
              <a:t>로직</a:t>
            </a:r>
            <a:endParaRPr lang="ko-KR" altLang="en-US" sz="3500" b="1" dirty="0">
              <a:solidFill>
                <a:srgbClr val="F4E5B2"/>
              </a:solidFill>
            </a:endParaRPr>
          </a:p>
          <a:p>
            <a:pPr marL="647500" indent="-647500">
              <a:buAutoNum type="arabicPeriod"/>
              <a:defRPr/>
            </a:pPr>
            <a:r>
              <a:rPr lang="ko-KR" altLang="en-US" sz="3500" b="1" dirty="0">
                <a:solidFill>
                  <a:srgbClr val="F4E5B2"/>
                </a:solidFill>
              </a:rPr>
              <a:t>게임 플레이 영상</a:t>
            </a:r>
          </a:p>
          <a:p>
            <a:pPr marL="647500" indent="-647500">
              <a:buAutoNum type="arabicPeriod"/>
              <a:defRPr/>
            </a:pPr>
            <a:endParaRPr lang="ko-KR" altLang="en-US" sz="3500" b="1" dirty="0">
              <a:solidFill>
                <a:srgbClr val="F4E5B2"/>
              </a:solidFill>
            </a:endParaRPr>
          </a:p>
          <a:p>
            <a:pPr marL="647500" indent="-647500">
              <a:buAutoNum type="arabicPeriod"/>
              <a:defRPr/>
            </a:pPr>
            <a:endParaRPr lang="ko-KR" altLang="en-US" sz="3500" b="1" dirty="0">
              <a:solidFill>
                <a:srgbClr val="F4E5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70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4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0" y="2442137"/>
            <a:ext cx="9806473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0" y="2558934"/>
            <a:ext cx="850018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33034" y="1423529"/>
            <a:ext cx="591160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5000" b="1" dirty="0" smtClean="0">
                <a:solidFill>
                  <a:srgbClr val="F4E5B2"/>
                </a:solidFill>
              </a:rPr>
              <a:t>전체적인 구조</a:t>
            </a:r>
            <a:endParaRPr lang="ko-KR" altLang="en-US" sz="5000" b="1" dirty="0">
              <a:solidFill>
                <a:srgbClr val="F4E5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66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4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95092" y="1572153"/>
            <a:ext cx="7771156" cy="4932449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14285" y="1976369"/>
            <a:ext cx="1912153" cy="41240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993712" y="1976369"/>
            <a:ext cx="2020384" cy="4343826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0" y="827942"/>
            <a:ext cx="759191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0" y="888755"/>
            <a:ext cx="685922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양쪽 대괄호 16"/>
          <p:cNvSpPr/>
          <p:nvPr/>
        </p:nvSpPr>
        <p:spPr>
          <a:xfrm>
            <a:off x="11170590" y="130968"/>
            <a:ext cx="843505" cy="345281"/>
          </a:xfrm>
          <a:prstGeom prst="bracketPair">
            <a:avLst>
              <a:gd name="adj" fmla="val 40625"/>
            </a:avLst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rgbClr val="502962"/>
                </a:solidFill>
              </a:rPr>
              <a:t>Scene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4285" y="168115"/>
            <a:ext cx="5911606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500" b="1" dirty="0">
                <a:solidFill>
                  <a:srgbClr val="F4E5B2"/>
                </a:solidFill>
              </a:rPr>
              <a:t>전체적인 구조 </a:t>
            </a:r>
            <a:r>
              <a:rPr lang="en-US" altLang="ko-KR" sz="2000" b="1" dirty="0" smtClean="0">
                <a:solidFill>
                  <a:srgbClr val="F4E5B2"/>
                </a:solidFill>
              </a:rPr>
              <a:t>_ Scene</a:t>
            </a:r>
            <a:endParaRPr lang="en-US" altLang="ko-KR" sz="2000" b="1" dirty="0">
              <a:solidFill>
                <a:srgbClr val="F4E5B2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9442" y="3671966"/>
            <a:ext cx="1952898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04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4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0" y="827942"/>
            <a:ext cx="759191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0" y="888755"/>
            <a:ext cx="685922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양쪽 대괄호 16"/>
          <p:cNvSpPr/>
          <p:nvPr/>
        </p:nvSpPr>
        <p:spPr>
          <a:xfrm>
            <a:off x="11170590" y="130968"/>
            <a:ext cx="843505" cy="345281"/>
          </a:xfrm>
          <a:prstGeom prst="bracketPair">
            <a:avLst>
              <a:gd name="adj" fmla="val 40625"/>
            </a:avLst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rgbClr val="502962"/>
                </a:solidFill>
              </a:rPr>
              <a:t>Main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4285" y="168115"/>
            <a:ext cx="5911606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500" b="1" dirty="0">
                <a:solidFill>
                  <a:srgbClr val="F4E5B2"/>
                </a:solidFill>
              </a:rPr>
              <a:t>전체적인 구조 </a:t>
            </a:r>
            <a:r>
              <a:rPr lang="en-US" altLang="ko-KR" sz="3500" b="1" dirty="0" smtClean="0">
                <a:solidFill>
                  <a:srgbClr val="F4E5B2"/>
                </a:solidFill>
              </a:rPr>
              <a:t>_ </a:t>
            </a:r>
            <a:r>
              <a:rPr lang="ko-KR" altLang="en-US" sz="2000" b="1" dirty="0" err="1" smtClean="0">
                <a:solidFill>
                  <a:srgbClr val="F4E5B2"/>
                </a:solidFill>
              </a:rPr>
              <a:t>메인화면</a:t>
            </a:r>
            <a:endParaRPr lang="ko-KR" altLang="en-US" sz="2000" b="1" dirty="0">
              <a:solidFill>
                <a:srgbClr val="F4E5B2"/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99438" y="1152913"/>
            <a:ext cx="7192904" cy="541200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14285" y="1830939"/>
            <a:ext cx="3572373" cy="4344006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069126" y="3858918"/>
            <a:ext cx="1996545" cy="884702"/>
          </a:xfrm>
          <a:prstGeom prst="rect">
            <a:avLst/>
          </a:prstGeom>
          <a:noFill/>
          <a:ln w="762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093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4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0" y="827942"/>
            <a:ext cx="759191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0" y="888755"/>
            <a:ext cx="685922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양쪽 대괄호 16"/>
          <p:cNvSpPr/>
          <p:nvPr/>
        </p:nvSpPr>
        <p:spPr>
          <a:xfrm>
            <a:off x="11170590" y="130968"/>
            <a:ext cx="843505" cy="345281"/>
          </a:xfrm>
          <a:prstGeom prst="bracketPair">
            <a:avLst>
              <a:gd name="adj" fmla="val 40625"/>
            </a:avLst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rgbClr val="502962"/>
                </a:solidFill>
              </a:rPr>
              <a:t>Main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4285" y="1830939"/>
            <a:ext cx="3572373" cy="4344006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102199" y="4732898"/>
            <a:ext cx="1996545" cy="884702"/>
          </a:xfrm>
          <a:prstGeom prst="rect">
            <a:avLst/>
          </a:prstGeom>
          <a:noFill/>
          <a:ln w="762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041508" y="1830939"/>
            <a:ext cx="5601482" cy="414395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4285" y="168115"/>
            <a:ext cx="5911606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500" b="1" dirty="0">
                <a:solidFill>
                  <a:srgbClr val="F4E5B2"/>
                </a:solidFill>
              </a:rPr>
              <a:t>전체적인 구조</a:t>
            </a:r>
            <a:r>
              <a:rPr kumimoji="0" lang="ko-KR" altLang="en-US" sz="3500" b="1" i="0" u="none" strike="noStrike" kern="1200" cap="none" spc="0" normalizeH="0" baseline="0" dirty="0">
                <a:solidFill>
                  <a:srgbClr val="F4E5B2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3500" b="1" i="0" u="none" strike="noStrike" kern="1200" cap="none" spc="0" normalizeH="0" baseline="0" dirty="0" smtClean="0">
                <a:solidFill>
                  <a:srgbClr val="F4E5B2"/>
                </a:solidFill>
                <a:latin typeface="Calibri"/>
                <a:ea typeface="맑은 고딕"/>
                <a:cs typeface="Calibri"/>
              </a:rPr>
              <a:t>-</a:t>
            </a:r>
            <a:r>
              <a:rPr kumimoji="0" lang="ko-KR" altLang="en-US" sz="3500" b="1" i="0" u="none" strike="noStrike" kern="1200" cap="none" spc="0" normalizeH="0" baseline="0" dirty="0" smtClean="0">
                <a:solidFill>
                  <a:srgbClr val="F4E5B2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F4E5B2"/>
                </a:solidFill>
                <a:latin typeface="Calibri"/>
                <a:ea typeface="맑은 고딕"/>
                <a:cs typeface="맑은 고딕"/>
              </a:rPr>
              <a:t>챕터 선택 창</a:t>
            </a:r>
          </a:p>
        </p:txBody>
      </p:sp>
    </p:spTree>
    <p:extLst>
      <p:ext uri="{BB962C8B-B14F-4D97-AF65-F5344CB8AC3E}">
        <p14:creationId xmlns:p14="http://schemas.microsoft.com/office/powerpoint/2010/main" val="296992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4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0" y="827942"/>
            <a:ext cx="759191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0" y="888755"/>
            <a:ext cx="685922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양쪽 대괄호 16"/>
          <p:cNvSpPr/>
          <p:nvPr/>
        </p:nvSpPr>
        <p:spPr>
          <a:xfrm>
            <a:off x="11170590" y="130968"/>
            <a:ext cx="843505" cy="345281"/>
          </a:xfrm>
          <a:prstGeom prst="bracketPair">
            <a:avLst>
              <a:gd name="adj" fmla="val 40625"/>
            </a:avLst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rgbClr val="502962"/>
                </a:solidFill>
              </a:rPr>
              <a:t>Main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4285" y="1830939"/>
            <a:ext cx="3572373" cy="4344006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102199" y="2986648"/>
            <a:ext cx="1996545" cy="884702"/>
          </a:xfrm>
          <a:prstGeom prst="rect">
            <a:avLst/>
          </a:prstGeom>
          <a:noFill/>
          <a:ln w="762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886658" y="1200229"/>
            <a:ext cx="8019652" cy="534224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14285" y="168115"/>
            <a:ext cx="5911606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500" b="1" dirty="0">
                <a:solidFill>
                  <a:srgbClr val="F4E5B2"/>
                </a:solidFill>
              </a:rPr>
              <a:t>전체적인 구조</a:t>
            </a:r>
            <a:r>
              <a:rPr kumimoji="0" lang="ko-KR" altLang="en-US" sz="3500" b="1" i="0" u="none" strike="noStrike" kern="1200" cap="none" spc="0" normalizeH="0" baseline="0" dirty="0">
                <a:solidFill>
                  <a:srgbClr val="F4E5B2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3500" b="1" i="0" u="none" strike="noStrike" kern="1200" cap="none" spc="0" normalizeH="0" baseline="0" dirty="0">
                <a:solidFill>
                  <a:srgbClr val="F4E5B2"/>
                </a:solidFill>
                <a:latin typeface="Calibri"/>
                <a:ea typeface="맑은 고딕"/>
                <a:cs typeface="Calibri"/>
              </a:rPr>
              <a:t>-</a:t>
            </a:r>
            <a:r>
              <a:rPr kumimoji="0" lang="ko-KR" altLang="en-US" sz="3500" b="1" i="0" u="none" strike="noStrike" kern="1200" cap="none" spc="0" normalizeH="0" baseline="0" dirty="0">
                <a:solidFill>
                  <a:srgbClr val="F4E5B2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F4E5B2"/>
                </a:solidFill>
                <a:latin typeface="Calibri"/>
                <a:ea typeface="맑은 고딕"/>
                <a:cs typeface="맑은 고딕"/>
              </a:rPr>
              <a:t>장비 창</a:t>
            </a:r>
          </a:p>
        </p:txBody>
      </p:sp>
    </p:spTree>
    <p:extLst>
      <p:ext uri="{BB962C8B-B14F-4D97-AF65-F5344CB8AC3E}">
        <p14:creationId xmlns:p14="http://schemas.microsoft.com/office/powerpoint/2010/main" val="30171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4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0" y="827942"/>
            <a:ext cx="759191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0" y="888755"/>
            <a:ext cx="685922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양쪽 대괄호 16"/>
          <p:cNvSpPr/>
          <p:nvPr/>
        </p:nvSpPr>
        <p:spPr>
          <a:xfrm>
            <a:off x="11170590" y="130968"/>
            <a:ext cx="843505" cy="345281"/>
          </a:xfrm>
          <a:prstGeom prst="bracketPair">
            <a:avLst>
              <a:gd name="adj" fmla="val 40625"/>
            </a:avLst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rgbClr val="502962"/>
                </a:solidFill>
              </a:rPr>
              <a:t>Game</a:t>
            </a:r>
            <a:endParaRPr lang="en-US" altLang="ko-KR" b="1" dirty="0">
              <a:solidFill>
                <a:srgbClr val="50296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4285" y="168115"/>
            <a:ext cx="5911606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500" b="1" dirty="0">
                <a:solidFill>
                  <a:srgbClr val="F4E5B2"/>
                </a:solidFill>
              </a:rPr>
              <a:t>전체적인 구조</a:t>
            </a:r>
            <a:r>
              <a:rPr kumimoji="0" lang="ko-KR" altLang="en-US" sz="3500" b="1" i="0" u="none" strike="noStrike" kern="1200" cap="none" spc="0" normalizeH="0" baseline="0" dirty="0">
                <a:solidFill>
                  <a:srgbClr val="F4E5B2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3500" b="1" i="0" u="none" strike="noStrike" kern="1200" cap="none" spc="0" normalizeH="0" baseline="0" dirty="0" smtClean="0">
                <a:solidFill>
                  <a:srgbClr val="F4E5B2"/>
                </a:solidFill>
                <a:latin typeface="Calibri"/>
                <a:ea typeface="맑은 고딕"/>
                <a:cs typeface="Calibri"/>
              </a:rPr>
              <a:t>–</a:t>
            </a:r>
            <a:r>
              <a:rPr kumimoji="0" lang="ko-KR" altLang="en-US" sz="3500" b="1" i="0" u="none" strike="noStrike" kern="1200" cap="none" spc="0" normalizeH="0" baseline="0" dirty="0" smtClean="0">
                <a:solidFill>
                  <a:srgbClr val="F4E5B2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lang="ko-KR" altLang="en-US" sz="2000" b="1" dirty="0" err="1" smtClean="0">
                <a:solidFill>
                  <a:srgbClr val="F4E5B2"/>
                </a:solidFill>
                <a:latin typeface="Calibri"/>
                <a:ea typeface="맑은 고딕"/>
                <a:cs typeface="맑은 고딕"/>
              </a:rPr>
              <a:t>인게임</a:t>
            </a:r>
            <a:r>
              <a:rPr lang="ko-KR" altLang="en-US" sz="2000" b="1" dirty="0" smtClean="0">
                <a:solidFill>
                  <a:srgbClr val="F4E5B2"/>
                </a:solidFill>
                <a:latin typeface="Calibri"/>
                <a:ea typeface="맑은 고딕"/>
                <a:cs typeface="맑은 고딕"/>
              </a:rPr>
              <a:t> 씬</a:t>
            </a:r>
            <a:endParaRPr kumimoji="0" lang="ko-KR" altLang="en-US" sz="2000" b="1" i="0" u="none" strike="noStrike" kern="1200" cap="none" spc="0" normalizeH="0" baseline="0" dirty="0">
              <a:solidFill>
                <a:srgbClr val="F4E5B2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744" y="1426995"/>
            <a:ext cx="8540622" cy="488871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255" y="2081023"/>
            <a:ext cx="2143424" cy="2695951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564255" y="3294558"/>
            <a:ext cx="1996545" cy="884702"/>
          </a:xfrm>
          <a:prstGeom prst="rect">
            <a:avLst/>
          </a:prstGeom>
          <a:noFill/>
          <a:ln w="762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009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4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0" y="2442137"/>
            <a:ext cx="9806473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0" y="2558934"/>
            <a:ext cx="850018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33034" y="1423529"/>
            <a:ext cx="591160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5000" b="1" dirty="0" err="1" smtClean="0">
                <a:solidFill>
                  <a:srgbClr val="F4E5B2"/>
                </a:solidFill>
              </a:rPr>
              <a:t>로직</a:t>
            </a:r>
            <a:endParaRPr lang="ko-KR" altLang="en-US" sz="5000" b="1" dirty="0">
              <a:solidFill>
                <a:srgbClr val="F4E5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39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117</Words>
  <Application>Microsoft Office PowerPoint</Application>
  <PresentationFormat>와이드스크린</PresentationFormat>
  <Paragraphs>48</Paragraphs>
  <Slides>17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Calibri</vt:lpstr>
      <vt:lpstr>한컴오피스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dndud</dc:creator>
  <cp:lastModifiedBy>플밍</cp:lastModifiedBy>
  <cp:revision>180</cp:revision>
  <dcterms:created xsi:type="dcterms:W3CDTF">2024-01-18T01:45:07Z</dcterms:created>
  <dcterms:modified xsi:type="dcterms:W3CDTF">2024-01-18T12:49:37Z</dcterms:modified>
  <cp:version>12.0.0.535</cp:version>
</cp:coreProperties>
</file>