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258" r:id="rId5"/>
    <p:sldId id="271" r:id="rId6"/>
    <p:sldId id="263" r:id="rId7"/>
    <p:sldId id="267" r:id="rId8"/>
    <p:sldId id="268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57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56307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704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5663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9933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52625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58531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836840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18568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22334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696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67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162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 </a:t>
            </a:r>
            <a:r>
              <a:rPr lang="en-US" altLang="ko-KR" sz="3500" b="1">
                <a:solidFill>
                  <a:srgbClr val="f4e5b2"/>
                </a:solidFill>
              </a:rPr>
              <a:t>-</a:t>
            </a:r>
            <a:r>
              <a:rPr lang="ko-KR" altLang="en-US" sz="3500" b="1">
                <a:solidFill>
                  <a:srgbClr val="f4e5b2"/>
                </a:solidFill>
              </a:rPr>
              <a:t> </a:t>
            </a:r>
            <a:r>
              <a:rPr lang="en-US" altLang="ko-KR" sz="3500" b="1">
                <a:solidFill>
                  <a:srgbClr val="f4e5b2"/>
                </a:solidFill>
              </a:rPr>
              <a:t>Scene</a:t>
            </a:r>
            <a:endParaRPr lang="en-US" altLang="ko-KR" sz="3500" b="1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1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162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 </a:t>
            </a:r>
            <a:r>
              <a:rPr lang="en-US" altLang="ko-KR" sz="3500" b="1">
                <a:solidFill>
                  <a:srgbClr val="f4e5b2"/>
                </a:solidFill>
              </a:rPr>
              <a:t>-</a:t>
            </a:r>
            <a:r>
              <a:rPr lang="ko-KR" altLang="en-US" sz="3500" b="1">
                <a:solidFill>
                  <a:srgbClr val="f4e5b2"/>
                </a:solidFill>
              </a:rPr>
              <a:t> </a:t>
            </a:r>
            <a:r>
              <a:rPr lang="en-US" altLang="ko-KR" sz="3500" b="1">
                <a:solidFill>
                  <a:srgbClr val="f4e5b2"/>
                </a:solidFill>
              </a:rPr>
              <a:t>Scene</a:t>
            </a:r>
            <a:endParaRPr lang="en-US" altLang="ko-KR" sz="3500" b="1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3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492857" y="178812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목차</a:t>
            </a:r>
            <a:endParaRPr lang="ko-KR" altLang="en-US" sz="3500" b="1">
              <a:solidFill>
                <a:srgbClr val="f4e5b2"/>
              </a:solidFill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92440" y="1779540"/>
            <a:ext cx="5911606" cy="2752455"/>
          </a:xfrm>
          <a:prstGeom prst="rect">
            <a:avLst/>
          </a:prstGeom>
        </p:spPr>
        <p:txBody>
          <a:bodyPr wrap="square">
            <a:spAutoFit/>
          </a:bodyPr>
          <a:p>
            <a:pPr marL="647500" indent="-647500">
              <a:buAutoNum type="arabicPeriod"/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</a:t>
            </a:r>
            <a:endParaRPr lang="ko-KR" altLang="en-US" sz="3500" b="1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로직</a:t>
            </a:r>
            <a:endParaRPr lang="ko-KR" altLang="en-US" sz="3500" b="1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게임 플레이 영상</a:t>
            </a:r>
            <a:endParaRPr lang="ko-KR" altLang="en-US" sz="3500" b="1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endParaRPr lang="ko-KR" altLang="en-US" sz="3500" b="1">
              <a:solidFill>
                <a:srgbClr val="f4e5b2"/>
              </a:solidFill>
            </a:endParaRPr>
          </a:p>
          <a:p>
            <a:pPr marL="647500" indent="-647500">
              <a:buAutoNum type="arabicPeriod"/>
              <a:defRPr/>
            </a:pPr>
            <a:endParaRPr lang="ko-KR" altLang="en-US" sz="3500" b="1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0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5092" y="1572153"/>
            <a:ext cx="7771156" cy="4932449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285" y="1976369"/>
            <a:ext cx="1912153" cy="412401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93712" y="1976369"/>
            <a:ext cx="2020384" cy="4343826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Scene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162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 </a:t>
            </a:r>
            <a:r>
              <a:rPr lang="en-US" altLang="ko-KR" sz="3500" b="1">
                <a:solidFill>
                  <a:srgbClr val="f4e5b2"/>
                </a:solidFill>
              </a:rPr>
              <a:t>-</a:t>
            </a:r>
            <a:r>
              <a:rPr lang="ko-KR" altLang="en-US" sz="3500" b="1">
                <a:solidFill>
                  <a:srgbClr val="f4e5b2"/>
                </a:solidFill>
              </a:rPr>
              <a:t> </a:t>
            </a:r>
            <a:r>
              <a:rPr lang="en-US" altLang="ko-KR" sz="3500" b="1">
                <a:solidFill>
                  <a:srgbClr val="f4e5b2"/>
                </a:solidFill>
              </a:rPr>
              <a:t>Scene</a:t>
            </a:r>
            <a:endParaRPr lang="en-US" altLang="ko-KR" sz="3500" b="1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Scene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 </a:t>
            </a:r>
            <a:r>
              <a:rPr lang="en-US" altLang="ko-KR" sz="3500" b="1">
                <a:solidFill>
                  <a:srgbClr val="f4e5b2"/>
                </a:solidFill>
              </a:rPr>
              <a:t>-</a:t>
            </a:r>
            <a:r>
              <a:rPr lang="ko-KR" altLang="en-US" sz="3500" b="1">
                <a:solidFill>
                  <a:srgbClr val="f4e5b2"/>
                </a:solidFill>
              </a:rPr>
              <a:t> </a:t>
            </a:r>
            <a:r>
              <a:rPr lang="en-US" altLang="ko-KR" sz="3500" b="1">
                <a:solidFill>
                  <a:srgbClr val="f4e5b2"/>
                </a:solidFill>
              </a:rPr>
              <a:t>Scene</a:t>
            </a:r>
            <a:endParaRPr lang="en-US" altLang="ko-KR" sz="3500" b="1">
              <a:solidFill>
                <a:srgbClr val="f4e5b2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2367" y="1498114"/>
            <a:ext cx="8459094" cy="449677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285" y="1498114"/>
            <a:ext cx="2955803" cy="1626376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3131" y="3746501"/>
            <a:ext cx="3098109" cy="13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5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 </a:t>
            </a:r>
            <a:r>
              <a:rPr lang="en-US" altLang="ko-KR" sz="3500" b="1">
                <a:solidFill>
                  <a:srgbClr val="f4e5b2"/>
                </a:solidFill>
              </a:rPr>
              <a:t>-</a:t>
            </a:r>
            <a:r>
              <a:rPr lang="ko-KR" altLang="en-US" sz="3500" b="1">
                <a:solidFill>
                  <a:srgbClr val="f4e5b2"/>
                </a:solidFill>
              </a:rPr>
              <a:t> 메인화면</a:t>
            </a:r>
            <a:endParaRPr lang="ko-KR" altLang="en-US" sz="3500" b="1">
              <a:solidFill>
                <a:srgbClr val="f4e5b2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9438" y="1152913"/>
            <a:ext cx="7192904" cy="541200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1069126" y="385891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93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1102199" y="473289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1508" y="1830939"/>
            <a:ext cx="5601482" cy="4143953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챕터 선택 창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4e5b2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6992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285" y="1830939"/>
            <a:ext cx="3572373" cy="4344006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1102199" y="2986648"/>
            <a:ext cx="1996545" cy="8847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86658" y="1200229"/>
            <a:ext cx="8019652" cy="5342245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전체적인 구조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  <a:solidFill>
                  <a:srgbClr val="f4e5b2"/>
                </a:solidFill>
                <a:latin typeface="Calibri"/>
                <a:ea typeface="맑은 고딕"/>
                <a:cs typeface="맑은 고딕"/>
              </a:rPr>
              <a:t> 장비 창</a:t>
            </a:r>
            <a:endParaRPr xmlns:mc="http://schemas.openxmlformats.org/markup-compatibility/2006" xmlns:hp="http://schemas.haansoft.com/office/presentation/8.0" kumimoji="0" lang="ko-KR" altLang="en-US" sz="3500" b="1" i="0" u="none" strike="noStrike" kern="1200" cap="none" spc="0" normalizeH="0" baseline="0" mc:Ignorable="hp" hp:hslEmbossed="0">
              <a:solidFill>
                <a:srgbClr val="f4e5b2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71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flipV="1"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solidFill>
                  <a:srgbClr val="f4e5b2"/>
                </a:solidFill>
              </a:rPr>
              <a:t>Scene </a:t>
            </a:r>
            <a:r>
              <a:rPr lang="ko-KR" altLang="en-US" sz="3500" b="1">
                <a:solidFill>
                  <a:srgbClr val="f4e5b2"/>
                </a:solidFill>
              </a:rPr>
              <a:t>변경 로직</a:t>
            </a:r>
            <a:endParaRPr lang="ko-KR" altLang="en-US" sz="3500" b="1">
              <a:solidFill>
                <a:srgbClr val="f4e5b2"/>
              </a:solidFill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7000" y="1049445"/>
            <a:ext cx="9278000" cy="56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814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0" y="827942"/>
            <a:ext cx="759191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0" y="888755"/>
            <a:ext cx="685922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11170590" y="130968"/>
            <a:ext cx="843505" cy="345281"/>
          </a:xfrm>
          <a:prstGeom prst="bracketPair">
            <a:avLst>
              <a:gd name="adj" fmla="val 40625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rgbClr val="502962"/>
                </a:solidFill>
              </a:rPr>
              <a:t>Main</a:t>
            </a:r>
            <a:endParaRPr lang="en-US" altLang="ko-KR" b="1">
              <a:solidFill>
                <a:srgbClr val="502962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314285" y="168115"/>
            <a:ext cx="5911606" cy="620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 b="1">
                <a:solidFill>
                  <a:srgbClr val="f4e5b2"/>
                </a:solidFill>
              </a:rPr>
              <a:t>챕터 선택 화면 로직</a:t>
            </a:r>
            <a:endParaRPr lang="ko-KR" altLang="en-US" sz="3500" b="1">
              <a:solidFill>
                <a:srgbClr val="f4e5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8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27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2024-01-18T01:45:07.341</dcterms:created>
  <dc:creator>dndud</dc:creator>
  <cp:lastModifiedBy>dndud</cp:lastModifiedBy>
  <dcterms:modified xsi:type="dcterms:W3CDTF">2024-01-18T03:32:28.187</dcterms:modified>
  <cp:revision>111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