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71" r:id="rId3"/>
    <p:sldId id="516" r:id="rId4"/>
    <p:sldId id="712" r:id="rId5"/>
    <p:sldId id="711" r:id="rId6"/>
    <p:sldId id="721" r:id="rId7"/>
    <p:sldId id="722" r:id="rId8"/>
    <p:sldId id="724" r:id="rId9"/>
    <p:sldId id="725" r:id="rId10"/>
    <p:sldId id="726" r:id="rId11"/>
    <p:sldId id="727" r:id="rId12"/>
    <p:sldId id="728" r:id="rId13"/>
    <p:sldId id="720" r:id="rId14"/>
    <p:sldId id="729" r:id="rId15"/>
    <p:sldId id="684" r:id="rId16"/>
    <p:sldId id="730" r:id="rId17"/>
    <p:sldId id="731" r:id="rId18"/>
    <p:sldId id="733" r:id="rId19"/>
    <p:sldId id="732" r:id="rId20"/>
    <p:sldId id="734" r:id="rId21"/>
    <p:sldId id="735" r:id="rId22"/>
    <p:sldId id="736" r:id="rId23"/>
    <p:sldId id="385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C479D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2023-06-12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10. </a:t>
            </a:r>
            <a:r>
              <a:rPr lang="ko-KR" altLang="en-US" sz="3600" b="1" smtClean="0">
                <a:solidFill>
                  <a:schemeClr val="bg1"/>
                </a:solidFill>
              </a:rPr>
              <a:t>재귀함수의 활용과 </a:t>
            </a:r>
            <a:r>
              <a:rPr lang="en-US" altLang="ko-KR" sz="3600" b="1" smtClean="0">
                <a:solidFill>
                  <a:schemeClr val="bg1"/>
                </a:solidFill>
              </a:rPr>
              <a:t>Class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get_men()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메서드 생성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827584" y="3068960"/>
            <a:ext cx="784887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Men: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Men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def 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self.age = age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Men('101')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men1.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id, name, sex, age = men1.get_men()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print(id, name, sex, age)</a:t>
            </a:r>
            <a:endParaRPr lang="en-US" altLang="ko-KR" sz="120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060848"/>
            <a:ext cx="784887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클래스에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get_men()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추가하시오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해당 객체의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(id, name, sex, age)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값을 반환한다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sex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값이 없으면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None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1722294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Ch10-ClassMen.py</a:t>
            </a:r>
          </a:p>
        </p:txBody>
      </p:sp>
    </p:spTree>
    <p:extLst>
      <p:ext uri="{BB962C8B-B14F-4D97-AF65-F5344CB8AC3E}">
        <p14:creationId xmlns:p14="http://schemas.microsoft.com/office/powerpoint/2010/main" val="279217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pic>
        <p:nvPicPr>
          <p:cNvPr id="1026" name="Picture 2" descr="https://postfiles.pstatic.net/MjAyMTA4MTJfMTUg/MDAxNjI4NzcxNjY3Njk1.LzkpiaQGbnNjO5HTDxAaj74QycyX0nEMyC-AhMTksk8g.TRkj42cBrOVh2GWRJWy_y0GMDaWd0Q8M8L74USEWMfwg.PNG.s_0810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133452" cy="20422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Node: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value):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Node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생성용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self.right = 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2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1377015" y="2708920"/>
            <a:ext cx="7128792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class Node: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value):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self.right =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 = Node('+')  </a:t>
            </a:r>
            <a:r>
              <a:rPr lang="en-US" altLang="ko-KR" sz="1300" smtClean="0">
                <a:solidFill>
                  <a:schemeClr val="tx1"/>
                </a:solidFill>
              </a:rPr>
              <a:t>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Node Class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객체를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root.left = Node('3')  </a:t>
            </a:r>
            <a:r>
              <a:rPr lang="en-US" altLang="ko-KR" sz="1300" smtClean="0">
                <a:solidFill>
                  <a:schemeClr val="tx1"/>
                </a:solidFill>
              </a:rPr>
              <a:t>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root.right = Node('5')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print(root.left.value)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print(root.right.value)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012160" y="2900776"/>
            <a:ext cx="1080120" cy="726737"/>
            <a:chOff x="6012160" y="2900776"/>
            <a:chExt cx="1080120" cy="726737"/>
          </a:xfrm>
        </p:grpSpPr>
        <p:sp>
          <p:nvSpPr>
            <p:cNvPr id="3" name="타원 2"/>
            <p:cNvSpPr/>
            <p:nvPr/>
          </p:nvSpPr>
          <p:spPr>
            <a:xfrm>
              <a:off x="6444208" y="290077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012160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76256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5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6" idx="7"/>
            </p:cNvCxnSpPr>
            <p:nvPr/>
          </p:nvCxnSpPr>
          <p:spPr>
            <a:xfrm flipH="1">
              <a:off x="6196548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3" idx="5"/>
              <a:endCxn id="7" idx="1"/>
            </p:cNvCxnSpPr>
            <p:nvPr/>
          </p:nvCxnSpPr>
          <p:spPr>
            <a:xfrm>
              <a:off x="6628596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81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00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</a:t>
            </a:r>
            <a:r>
              <a:rPr lang="ko-KR" altLang="en-US" sz="1200" smtClean="0">
                <a:solidFill>
                  <a:srgbClr val="C00000"/>
                </a:solidFill>
                <a:cs typeface="Arial" panose="020B0604020202020204" pitchFamily="34" charset="0"/>
              </a:rPr>
              <a:t>작성할 부분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    </a:t>
            </a:r>
            <a:endParaRPr lang="en-US" altLang="ko-KR" sz="12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self.value,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 = Node('+')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객체를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root.left = Node('3')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print("Root :", root.get_node())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print("Left :", root.left.get_node())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print("Right:", root.right.get_node())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만들어서 메서드의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value, left.value, right.value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반환받는다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474356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Class</a:t>
            </a:r>
            <a:r>
              <a:rPr lang="ko-KR" altLang="en-US" sz="2000"/>
              <a:t>로 </a:t>
            </a:r>
            <a:r>
              <a:rPr lang="en-US" altLang="ko-KR" sz="2000"/>
              <a:t>2</a:t>
            </a:r>
            <a:r>
              <a:rPr lang="ko-KR" altLang="en-US" sz="200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24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if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self.left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else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self.left.value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if self.right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self.right.value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return (self.value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right)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print("Root :", root.get_node())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print("Left :", root.left.get_node())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print("Right:", root.right.get_node())</a:t>
            </a: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구성하고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메서드로 각 노드를 확인하여보시오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07904" y="2679799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72" y="3695817"/>
            <a:ext cx="2725229" cy="9717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6626900" y="1507730"/>
            <a:ext cx="1860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 함수와 </a:t>
            </a:r>
            <a:r>
              <a:rPr lang="en-US" altLang="ko-KR" sz="4000" smtClean="0"/>
              <a:t>Class</a:t>
            </a:r>
            <a:r>
              <a:rPr lang="ko-KR" altLang="en-US" sz="4000" smtClean="0"/>
              <a:t>의 </a:t>
            </a:r>
            <a:r>
              <a:rPr lang="ko-KR" altLang="en-US" sz="4000"/>
              <a:t>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탐색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탐색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in_order_traverse(node)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in_order_traverse(node.left)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 = Node('*')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root.right.left.left = Node('3')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root.right.left.right = Node('5')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root.right.right = Node('3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in_order_traverse(root)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root &gt; 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7596844" cy="83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root right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노드 순으로 탐색하는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in_order_traverse()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pre_order_traverse()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root left left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post_order_traverse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root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86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operators = {'+': 1, '-': 1, '*': 2, '/': 2}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 우선순위 고려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-1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선택된 연산자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max_precedence = -1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가장 빠른 연산 우선순위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parentheses_count = 0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#()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깊이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for i in range(len(expression) - 1, -1, -1):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char = expression[i]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char == ')':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+=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== '(':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-=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in operators and parentheses_count == 0: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#operater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이고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완성되면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if operators[char] &gt;= max_precedence: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operator_index =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max_precedence = operators[char]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return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-1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83801" y="4842362"/>
            <a:ext cx="2634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rgbClr val="008000"/>
                </a:solidFill>
                <a:cs typeface="Arial" panose="020B0604020202020204" pitchFamily="34" charset="0"/>
              </a:rPr>
              <a:t>expression = "3+((3*5)/3)"</a:t>
            </a:r>
            <a:endParaRPr lang="en-US" altLang="ko-KR" sz="16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3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construct_binary_tree(expression):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expression[0] == '(':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끝의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제거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expression[1:-1]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len(expression)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return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operator_index == -1: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연산자가 없으면 피연산자로 간주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else: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연산자를 기준으로 왼쪽과 오른쪽의 표현식을 나눕니다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operator = expression[operator_index]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left_expression = expression[:operator_index]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right_expression = expression[operator_index+1:]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노드를 생성하고 재귀적으로 왼쪽과 오른쪽 서브트리를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Node(operator)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node.left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construct_binary_tree(left_expression)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node.right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construct_binary_tree(right_expression)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node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3801" y="4842362"/>
            <a:ext cx="2634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rgbClr val="008000"/>
                </a:solidFill>
                <a:cs typeface="Arial" panose="020B0604020202020204" pitchFamily="34" charset="0"/>
              </a:rPr>
              <a:t>expression = "3+((3*5)/3)"</a:t>
            </a:r>
            <a:endParaRPr lang="en-US" altLang="ko-KR" sz="16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8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in_order_traverse(node.left)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expression = "3+((3*5)/3)"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</a:t>
            </a:r>
            <a:r>
              <a:rPr lang="en-US" altLang="ko-KR" sz="12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in_order_traverse(root)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root &gt; 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print("\n&lt;Pre-Order&gt;",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pre_order_traverse(root)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&gt; left &gt; 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print("\n&lt;Post-Order&gt;",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post_order_traverse(root)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right &gt; 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71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</a:t>
            </a:r>
            <a:r>
              <a:rPr lang="ko-KR" altLang="en-US" sz="2000" b="1">
                <a:latin typeface="+mj-lt"/>
                <a:ea typeface="+mj-ea"/>
              </a:rPr>
              <a:t>함수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클래스와 객체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함수와 클래스의 </a:t>
            </a:r>
            <a:r>
              <a:rPr lang="ko-KR" altLang="en-US" sz="2000" b="1">
                <a:latin typeface="+mj-lt"/>
                <a:ea typeface="+mj-ea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Main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rgbClr val="008000"/>
                </a:solidFill>
                <a:cs typeface="Arial" panose="020B0604020202020204" pitchFamily="34" charset="0"/>
              </a:rPr>
              <a:t>expression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= "3+((3*5)/3)"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print("\n[Post-Order traverse]", end=' 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post_order_traverse(root)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right &gt; 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print('\n')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result_stack =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 = result_stack[0]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print("\n[Last result]", result)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99" y="2955827"/>
            <a:ext cx="2971562" cy="367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/>
          <p:cNvGrpSpPr/>
          <p:nvPr/>
        </p:nvGrpSpPr>
        <p:grpSpPr>
          <a:xfrm>
            <a:off x="6517137" y="4005064"/>
            <a:ext cx="1511707" cy="1712031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75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evaluate_binary_tree(root):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stack = []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if root is not None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: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Post Order Traverse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운행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evaluate_binary_tree(root.left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evaluate_binary_tree(root.right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#right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if root.value.isdigit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():                     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stack.append(int(root.value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))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피연산자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Push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#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("&lt;&lt;Push:",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else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: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 만나면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Pop, Pop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하연 연산 후 결과를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Push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operand2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operand1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operand1)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result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perform_operation(root.value, operand1,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print("[Operation])",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stack.append(result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 결과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Push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("&lt;&lt;Push(result):", result)   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return stack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98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perform_operation(operator, operand1, operand2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#2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항 연산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if operator == '+':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+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'-':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operand1 -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'*':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*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'/':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/ operand2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재귀함수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재귀 함수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403244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재귀 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재귀 함수</a:t>
            </a:r>
            <a:r>
              <a:rPr lang="en-US" altLang="ko-KR" sz="1600" smtClean="0"/>
              <a:t>(Recursive 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 </a:t>
            </a:r>
            <a:r>
              <a:rPr lang="ko-KR" altLang="en-US" sz="1500"/>
              <a:t>내에서 자기 자신을 다시 </a:t>
            </a:r>
            <a:r>
              <a:rPr lang="ko-KR" altLang="en-US" sz="1500" smtClean="0"/>
              <a:t>호출</a:t>
            </a:r>
            <a:r>
              <a:rPr lang="en-US" altLang="ko-KR" sz="1500" smtClean="0"/>
              <a:t>(</a:t>
            </a:r>
            <a:r>
              <a:rPr lang="ko-KR" altLang="en-US" sz="1500" smtClean="0"/>
              <a:t>재귀 호출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하는 </a:t>
            </a:r>
            <a:r>
              <a:rPr lang="ko-KR" altLang="en-US" sz="1500"/>
              <a:t>형태의 </a:t>
            </a:r>
            <a:r>
              <a:rPr lang="ko-KR" altLang="en-US" sz="1500" smtClean="0"/>
              <a:t>함수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함수가 종료되기 전에 재귀 호출이 일어나므로 언제인가는 끝나고 복귀할 수 있는 조건으로 변경된 </a:t>
            </a:r>
            <a:r>
              <a:rPr lang="en-US" altLang="ko-KR" sz="1500" smtClean="0"/>
              <a:t>(</a:t>
            </a:r>
            <a:r>
              <a:rPr lang="ko-KR" altLang="en-US" sz="1500" smtClean="0"/>
              <a:t>매개변수</a:t>
            </a:r>
            <a:r>
              <a:rPr lang="en-US" altLang="ko-KR" sz="1500" smtClean="0"/>
              <a:t>)</a:t>
            </a:r>
            <a:r>
              <a:rPr lang="ko-KR" altLang="en-US" sz="1500" smtClean="0"/>
              <a:t>조건으로 재귀 호출을 해야한다</a:t>
            </a:r>
            <a:r>
              <a:rPr lang="en-US" altLang="ko-KR" sz="1500" smtClean="0"/>
              <a:t>.</a:t>
            </a:r>
            <a:endParaRPr lang="ko-KR" altLang="en-US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재귀함수 조건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재귀함수는 </a:t>
            </a:r>
            <a:r>
              <a:rPr lang="ko-KR" altLang="en-US" sz="1400" b="1"/>
              <a:t>변경된 조건으로 </a:t>
            </a:r>
            <a:r>
              <a:rPr lang="ko-KR" altLang="en-US" sz="1400" b="1" smtClean="0"/>
              <a:t>재귀 호출</a:t>
            </a:r>
            <a:r>
              <a:rPr lang="ko-KR" altLang="en-US" sz="1400" smtClean="0"/>
              <a:t>되어야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재귀함수는 </a:t>
            </a:r>
            <a:r>
              <a:rPr lang="ko-KR" altLang="en-US" sz="1400" b="1" smtClean="0"/>
              <a:t>호출한 함수로의 복귀</a:t>
            </a:r>
            <a:r>
              <a:rPr lang="ko-KR" altLang="en-US" sz="1400" smtClean="0"/>
              <a:t>도 </a:t>
            </a:r>
            <a:r>
              <a:rPr lang="ko-KR" altLang="en-US" sz="1400"/>
              <a:t>반드시 포함되어야 한다</a:t>
            </a:r>
            <a:r>
              <a:rPr lang="en-US" altLang="ko-KR" sz="140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4437112"/>
            <a:ext cx="61206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##재귀함수 예제 : n!</a:t>
            </a:r>
          </a:p>
          <a:p>
            <a:r>
              <a:rPr lang="ko-KR" altLang="en-US" sz="1400">
                <a:latin typeface="+mn-ea"/>
                <a:ea typeface="+mn-ea"/>
              </a:rPr>
              <a:t>def mul(num):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함수</a:t>
            </a:r>
          </a:p>
          <a:p>
            <a:r>
              <a:rPr lang="ko-KR" altLang="en-US" sz="1400">
                <a:latin typeface="+mn-ea"/>
                <a:ea typeface="+mn-ea"/>
              </a:rPr>
              <a:t>    if num &gt; 1: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조건</a:t>
            </a:r>
          </a:p>
          <a:p>
            <a:r>
              <a:rPr lang="ko-KR" altLang="en-US" sz="1400">
                <a:latin typeface="+mn-ea"/>
                <a:ea typeface="+mn-ea"/>
              </a:rPr>
              <a:t>        return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num * mul(num-1)</a:t>
            </a: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호출: 호출 조건 값(num)의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변화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    else: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return 1</a:t>
            </a:r>
            <a:r>
              <a:rPr lang="ko-KR" altLang="en-US" sz="1400"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종료 후 복귀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</a:p>
          <a:p>
            <a:r>
              <a:rPr lang="ko-KR" altLang="en-US" sz="1400">
                <a:latin typeface="+mn-ea"/>
                <a:ea typeface="+mn-ea"/>
              </a:rPr>
              <a:t>n = int(input("&gt;누적 곱할 끝 수? "))</a:t>
            </a:r>
          </a:p>
          <a:p>
            <a:r>
              <a:rPr lang="ko-KR" altLang="en-US" sz="1400">
                <a:latin typeface="+mn-ea"/>
                <a:ea typeface="+mn-ea"/>
              </a:rPr>
              <a:t>result =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mul(n)</a:t>
            </a:r>
          </a:p>
          <a:p>
            <a:r>
              <a:rPr lang="ko-KR" altLang="en-US" sz="1400">
                <a:latin typeface="+mn-ea"/>
                <a:ea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 </a:t>
            </a:r>
            <a:r>
              <a:rPr lang="ko-KR" altLang="en-US" sz="2000" smtClean="0"/>
              <a:t>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 및 복귀 확인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1916832"/>
            <a:ext cx="7596844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mul(num):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함수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("&gt;&gt; Call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%num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num &gt; 1: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조건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num *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mul(num-1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호출 조건 값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변화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필수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("&lt;&lt; Return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result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else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1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종료 후 복귀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= int(input("&gt;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누적 곱할 끝 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print("&gt;&gt;", result)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99" y="3710347"/>
            <a:ext cx="1695687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44208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Ch10-nFactorial.py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smtClean="0"/>
              <a:t>Class</a:t>
            </a:r>
            <a:r>
              <a:rPr lang="ko-KR" altLang="en-US" sz="4000" smtClean="0"/>
              <a:t>와 객체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396043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800" smtClean="0"/>
              <a:t>Class</a:t>
            </a:r>
            <a:r>
              <a:rPr lang="ko-KR" altLang="en-US" sz="1800" smtClean="0"/>
              <a:t>와 객체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클래스</a:t>
            </a:r>
            <a:r>
              <a:rPr lang="en-US" altLang="ko-KR" sz="1400"/>
              <a:t>(Class)</a:t>
            </a:r>
            <a:r>
              <a:rPr lang="ko-KR" altLang="en-US" sz="1400"/>
              <a:t>와 객체</a:t>
            </a:r>
            <a:r>
              <a:rPr lang="en-US" altLang="ko-KR" sz="1400"/>
              <a:t>(Object)</a:t>
            </a:r>
            <a:r>
              <a:rPr lang="ko-KR" altLang="en-US" sz="1400"/>
              <a:t>는 객체지향 프로그래밍의 기본 개념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클래스</a:t>
            </a:r>
            <a:r>
              <a:rPr lang="en-US" altLang="ko-KR" sz="1400" b="1"/>
              <a:t>(</a:t>
            </a:r>
            <a:r>
              <a:rPr lang="en-US" altLang="ko-KR" sz="1400" b="1" smtClean="0"/>
              <a:t>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객체를 </a:t>
            </a:r>
            <a:r>
              <a:rPr lang="ko-KR" altLang="en-US" sz="1400"/>
              <a:t>정의하기 위한 템플릿 또는 설계도 </a:t>
            </a:r>
            <a:r>
              <a:rPr lang="ko-KR" altLang="en-US" sz="1400" smtClean="0"/>
              <a:t>역할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속성</a:t>
            </a:r>
            <a:r>
              <a:rPr lang="en-US" altLang="ko-KR" sz="1400"/>
              <a:t>(attribute)</a:t>
            </a:r>
            <a:r>
              <a:rPr lang="ko-KR" altLang="en-US" sz="1400"/>
              <a:t>과 동작</a:t>
            </a:r>
            <a:r>
              <a:rPr lang="en-US" altLang="ko-KR" sz="1400"/>
              <a:t>(behavior)</a:t>
            </a:r>
            <a:r>
              <a:rPr lang="ko-KR" altLang="en-US" sz="1400"/>
              <a:t>을 정의하는 변수와 메서드의 </a:t>
            </a:r>
            <a:r>
              <a:rPr lang="ko-KR" altLang="en-US" sz="1400" smtClean="0"/>
              <a:t>집합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객체를 생성하기 위한 기본 틀이며</a:t>
            </a:r>
            <a:r>
              <a:rPr lang="en-US" altLang="ko-KR" sz="1400"/>
              <a:t>, </a:t>
            </a:r>
            <a:r>
              <a:rPr lang="ko-KR" altLang="en-US" sz="1400"/>
              <a:t>여러 객체들을 생성할 수 </a:t>
            </a:r>
            <a:r>
              <a:rPr lang="ko-KR" altLang="en-US" sz="1400" smtClean="0"/>
              <a:t>있음</a:t>
            </a:r>
            <a:endParaRPr lang="ko-KR" altLang="en-US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객체</a:t>
            </a:r>
            <a:r>
              <a:rPr lang="en-US" altLang="ko-KR" sz="1400" b="1"/>
              <a:t>(Object</a:t>
            </a:r>
            <a:r>
              <a:rPr lang="en-US" altLang="ko-KR" sz="1400" b="1" smtClean="0"/>
              <a:t>)</a:t>
            </a:r>
            <a:endParaRPr lang="ko-KR" altLang="en-US" sz="1400" b="1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클래스의 인스턴스</a:t>
            </a:r>
            <a:r>
              <a:rPr lang="en-US" altLang="ko-KR" sz="1200"/>
              <a:t>(Instance</a:t>
            </a:r>
            <a:r>
              <a:rPr lang="en-US" altLang="ko-KR" sz="1200" smtClean="0"/>
              <a:t>), </a:t>
            </a:r>
            <a:r>
              <a:rPr lang="ko-KR" altLang="en-US" sz="1200"/>
              <a:t>즉 클래스를 토대로 실제로 메모리에 할당된 데이터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클래스로부터 생성된 구체적인 개체로</a:t>
            </a:r>
            <a:r>
              <a:rPr lang="en-US" altLang="ko-KR" sz="1200"/>
              <a:t>, </a:t>
            </a:r>
            <a:r>
              <a:rPr lang="ko-KR" altLang="en-US" sz="1200"/>
              <a:t>클래스에 정의된 속성과 동작을 </a:t>
            </a:r>
            <a:r>
              <a:rPr lang="ko-KR" altLang="en-US" sz="1200" smtClean="0"/>
              <a:t>가짐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실제로 메모리에 할당되어 동작하는 실행 </a:t>
            </a:r>
            <a:r>
              <a:rPr lang="ko-KR" altLang="en-US" sz="1200" smtClean="0"/>
              <a:t>단위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Class</a:t>
            </a:r>
            <a:r>
              <a:rPr lang="ko-KR" altLang="en-US" sz="2400" smtClean="0"/>
              <a:t>로 객체 생성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의 생성자 함수가 자동으로 실행되어 객체가 생성된다</a:t>
            </a:r>
            <a:r>
              <a:rPr lang="en-US" altLang="ko-KR" sz="14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생성자 함수</a:t>
            </a:r>
            <a:r>
              <a:rPr lang="en-US" altLang="ko-KR" sz="1400" b="1" smtClean="0"/>
              <a:t>(Class)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로 객체를 생성할 때 자동으로 실행되어 객체를 생성해주는 </a:t>
            </a:r>
            <a:r>
              <a:rPr lang="en-US" altLang="ko-KR" sz="1400" smtClean="0"/>
              <a:t>Class </a:t>
            </a:r>
            <a:r>
              <a:rPr lang="ko-KR" altLang="en-US" sz="1400" smtClean="0"/>
              <a:t>내의 특벼롼 함수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__init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(self):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 정의</a:t>
            </a:r>
            <a:endParaRPr lang="en-US" altLang="ko-KR" sz="1400" smtClean="0"/>
          </a:p>
        </p:txBody>
      </p:sp>
      <p:sp>
        <p:nvSpPr>
          <p:cNvPr id="5" name="직사각형 4"/>
          <p:cNvSpPr/>
          <p:nvPr/>
        </p:nvSpPr>
        <p:spPr>
          <a:xfrm>
            <a:off x="1403646" y="3356992"/>
            <a:ext cx="7128792" cy="255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def __init__(self, value):  </a:t>
            </a:r>
            <a:endParaRPr lang="en-US" altLang="ko-KR" sz="130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men1.name = 'Kims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객체를 통한 변수 접근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print(men1.id, men1.name)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8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메서드</a:t>
            </a:r>
            <a:r>
              <a:rPr lang="en-US" altLang="ko-KR" sz="1400" b="1" smtClean="0"/>
              <a:t>(Method)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b="1" smtClean="0"/>
              <a:t>메서드</a:t>
            </a:r>
            <a:r>
              <a:rPr lang="ko-KR" altLang="en-US" sz="1300" smtClean="0"/>
              <a:t>는 클래스 내에 정의된 함수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메서드함수명</a:t>
            </a:r>
            <a:r>
              <a:rPr lang="en-US" altLang="ko-KR" sz="1300" smtClean="0"/>
              <a:t>() </a:t>
            </a:r>
            <a:r>
              <a:rPr lang="ko-KR" altLang="en-US" sz="1300" smtClean="0"/>
              <a:t>형태로 호출하여 사용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 내의 변수는 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변수명 으로 접근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403648" y="3249810"/>
            <a:ext cx="712879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Men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 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age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print(men1.id, men1.name, men1.sex, men1.age)</a:t>
            </a:r>
            <a:endParaRPr lang="en-US" altLang="ko-KR" sz="13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14048</TotalTime>
  <Words>2596</Words>
  <Application>Microsoft Office PowerPoint</Application>
  <PresentationFormat>화면 슬라이드 쇼(4:3)</PresentationFormat>
  <Paragraphs>425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10. 재귀함수의 활용과 Class</vt:lpstr>
      <vt:lpstr>PowerPoint 프레젠테이션</vt:lpstr>
      <vt:lpstr>PowerPoint 프레젠테이션</vt:lpstr>
      <vt:lpstr>01. 재귀 함수</vt:lpstr>
      <vt:lpstr>02. 함수의 사용</vt:lpstr>
      <vt:lpstr>PowerPoint 프레젠테이션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PowerPoint 프레젠테이션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1363</cp:revision>
  <dcterms:created xsi:type="dcterms:W3CDTF">2012-07-11T10:23:22Z</dcterms:created>
  <dcterms:modified xsi:type="dcterms:W3CDTF">2023-06-12T05:48:34Z</dcterms:modified>
</cp:coreProperties>
</file>