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84" r:id="rId2"/>
    <p:sldId id="732" r:id="rId3"/>
    <p:sldId id="734" r:id="rId4"/>
    <p:sldId id="733" r:id="rId5"/>
    <p:sldId id="735" r:id="rId6"/>
    <p:sldId id="731" r:id="rId7"/>
    <p:sldId id="736" r:id="rId8"/>
    <p:sldId id="385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C479D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0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재귀 함수와 </a:t>
            </a:r>
            <a:r>
              <a:rPr lang="en-US" altLang="ko-KR" sz="4000" smtClean="0"/>
              <a:t>Class</a:t>
            </a:r>
            <a:r>
              <a:rPr lang="ko-KR" altLang="en-US" sz="4000" smtClean="0"/>
              <a:t>의 </a:t>
            </a:r>
            <a:r>
              <a:rPr lang="ko-KR" altLang="en-US" sz="4000"/>
              <a:t>활용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0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(0)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post_order_traverse(node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if node is not None: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post_order_traverse(node.left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왼쪽 서브트리 중위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ko-KR" altLang="en-US" sz="1400" smtClean="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post_order_traverse(node.right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오른쪽 서브트리 중위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print(node.value, end=' ')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현재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노드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방문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rgbClr val="008000"/>
                </a:solidFill>
                <a:cs typeface="Arial" panose="020B0604020202020204" pitchFamily="34" charset="0"/>
              </a:rPr>
              <a:t>expression = "3+((3*5)/3)"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("\n&lt;Post-Order&gt;",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post_order_traverse(root)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right &gt; root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60232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23" y="6176203"/>
            <a:ext cx="4935546" cy="360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1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Main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rgbClr val="008000"/>
                </a:solidFill>
                <a:cs typeface="Arial" panose="020B0604020202020204" pitchFamily="34" charset="0"/>
              </a:rPr>
              <a:t>expression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= "3+((3*5)/3)"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print("\n[Post-Order traverse]", end=' 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post_order_traverse(root)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right &gt; 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print('\n')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result_stack =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evaluate_binary_tree(root)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 = result_stack[0]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print("\n[Last result]", result)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99" y="2955827"/>
            <a:ext cx="2971562" cy="367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/>
          <p:cNvGrpSpPr/>
          <p:nvPr/>
        </p:nvGrpSpPr>
        <p:grpSpPr>
          <a:xfrm>
            <a:off x="6517137" y="4005064"/>
            <a:ext cx="1511707" cy="1712031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375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construct_binary_tree(expression):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expression[0] == '(':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끝의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를 제거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expression[1:-1]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len(expression) == 0: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return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operator_index == -1: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연산자가 없으면 피연산자로 간주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else: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연산자를 기준으로 왼쪽과 오른쪽의 표현식을 나눕니다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operator = expression[operator_index]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left_expression = expression[:operator_index]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right_expression = expression[operator_index+1:]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노드를 생성하고 재귀적으로 왼쪽과 오른쪽 서브트리를 구성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Node(operator)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node.left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construct_binary_tree(left_expression)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node.right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construct_binary_tree(right_expression)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node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3801" y="4842362"/>
            <a:ext cx="2634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rgbClr val="008000"/>
                </a:solidFill>
                <a:cs typeface="Arial" panose="020B0604020202020204" pitchFamily="34" charset="0"/>
              </a:rPr>
              <a:t>expression = "3+((3*5)/3)"</a:t>
            </a:r>
          </a:p>
        </p:txBody>
      </p:sp>
    </p:spTree>
    <p:extLst>
      <p:ext uri="{BB962C8B-B14F-4D97-AF65-F5344CB8AC3E}">
        <p14:creationId xmlns:p14="http://schemas.microsoft.com/office/powerpoint/2010/main" val="307198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evaluate_binary_tree(root):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stack = []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if root is not None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: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#Post Order Traverse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운행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evaluate_binary_tree(root.left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)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traverse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evaluate_binary_tree(root.right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)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#right traverse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if root.value.isdigit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():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숫자이면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Push            #root traverse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             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            stack.append(int(root.value))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("&lt;&lt;Push:",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else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: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연산자 만나면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Pop, Pop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하여 연산 후 결과를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Push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operand2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operand1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operand1)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result =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perform_operation(root.value, operand1,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print("[Operation])",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stack.append(result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)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 결과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Push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("&lt;&lt;Push(result):", result)   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return stack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98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(4)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operators = {'+': 1, '-': 1, '*': 2, '/': 2}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연산자 우선순위 고려</a:t>
            </a:r>
          </a:p>
          <a:p>
            <a:pPr>
              <a:buClr>
                <a:srgbClr val="3C479D"/>
              </a:buClr>
            </a:pPr>
            <a:endParaRPr lang="ko-KR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-1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선택된 연산자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max_precedence = -1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가장 빠른 연산 우선순위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parentheses_count = 0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#()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의 깊이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for i in range(len(expression) - 1, -1, -1):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char = expression[i]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if char == ')':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+=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== '(':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-=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in operators and parentheses_count == 0: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#operater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이고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완성되면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if operators[char] &gt;= max_precedence: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operator_index =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max_precedence = operators[char]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return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-1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83801" y="4842362"/>
            <a:ext cx="2634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rgbClr val="008000"/>
                </a:solidFill>
                <a:cs typeface="Arial" panose="020B0604020202020204" pitchFamily="34" charset="0"/>
              </a:rPr>
              <a:t>expression = "3+((3*5)/3)"</a:t>
            </a:r>
          </a:p>
        </p:txBody>
      </p:sp>
    </p:spTree>
    <p:extLst>
      <p:ext uri="{BB962C8B-B14F-4D97-AF65-F5344CB8AC3E}">
        <p14:creationId xmlns:p14="http://schemas.microsoft.com/office/powerpoint/2010/main" val="303133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(5)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perform_operation(operator, operand1, operand2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#2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항 연산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if operator == '+':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+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'-':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operand1 -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'*':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*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'/':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/ operand2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*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2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14435</TotalTime>
  <Words>984</Words>
  <Application>Microsoft Office PowerPoint</Application>
  <PresentationFormat>화면 슬라이드 쇼(4:3)</PresentationFormat>
  <Paragraphs>176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1368</cp:revision>
  <dcterms:created xsi:type="dcterms:W3CDTF">2012-07-11T10:23:22Z</dcterms:created>
  <dcterms:modified xsi:type="dcterms:W3CDTF">2023-07-07T00:33:44Z</dcterms:modified>
</cp:coreProperties>
</file>