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693" r:id="rId3"/>
    <p:sldId id="701" r:id="rId4"/>
    <p:sldId id="702" r:id="rId5"/>
    <p:sldId id="703" r:id="rId6"/>
    <p:sldId id="706" r:id="rId7"/>
    <p:sldId id="704" r:id="rId8"/>
    <p:sldId id="705" r:id="rId9"/>
    <p:sldId id="385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3C479D"/>
    <a:srgbClr val="008000"/>
    <a:srgbClr val="7D5087"/>
    <a:srgbClr val="BB99C3"/>
    <a:srgbClr val="D5C0DA"/>
    <a:srgbClr val="F4AEA2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26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18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2023-07-04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2023-07-04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9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1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93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06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32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2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735417" y="260648"/>
            <a:ext cx="222907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r">
              <a:buClr>
                <a:srgbClr val="3C479D"/>
              </a:buClr>
              <a:buNone/>
            </a:pP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</a:t>
            </a:r>
            <a:r>
              <a:rPr kumimoji="1" lang="ko-KR" altLang="en-US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부천대학교</a:t>
            </a: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]</a:t>
            </a:r>
            <a:endParaRPr kumimoji="1" lang="en-US" altLang="ko-KR" sz="2000" b="1" kern="120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0066" y="3934736"/>
            <a:ext cx="4344422" cy="1296144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2023 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교육 연계 프로그램</a:t>
            </a:r>
            <a:endParaRPr lang="en-US" altLang="ko-KR" sz="2800" dirty="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부천대학 컴퓨터소프트웨어과</a:t>
            </a:r>
            <a:endParaRPr lang="ko-KR" altLang="en-US" sz="2800" dirty="0" smtClean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39157" y="2636912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</a:t>
            </a: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© 2021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7020272" y="5601143"/>
            <a:ext cx="20548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r">
              <a:buClr>
                <a:srgbClr val="3C479D"/>
              </a:buClr>
              <a:buNone/>
            </a:pP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</a:t>
            </a:r>
            <a:r>
              <a:rPr kumimoji="1" lang="ko-KR" altLang="en-US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부천대학교</a:t>
            </a: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]</a:t>
            </a:r>
            <a:endParaRPr kumimoji="1" lang="en-US" altLang="ko-KR" sz="2000" b="1" kern="120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bhX1352O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jw30wTUf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XTSXc44U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yAC7gkSS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Z-djOD2F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Q9X4YAE3X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eaLnBrk="1" hangingPunct="1"/>
            <a:r>
              <a:rPr lang="ko-KR" altLang="en-US" sz="3600" b="1" smtClean="0">
                <a:solidFill>
                  <a:schemeClr val="bg1"/>
                </a:solidFill>
              </a:rPr>
              <a:t>프로그래밍 관련 진로 탐색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1642363"/>
            <a:ext cx="7704856" cy="301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내가 좋아하는 것은</a:t>
            </a:r>
            <a:r>
              <a:rPr lang="en-US" altLang="ko-KR" sz="240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내가 잘 할 수 있을 것 같은 것은</a:t>
            </a:r>
            <a:r>
              <a:rPr lang="en-US" altLang="ko-KR" sz="2400" smtClean="0"/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2400"/>
              <a:t> SW </a:t>
            </a:r>
            <a:r>
              <a:rPr lang="ko-KR" altLang="en-US" sz="2400"/>
              <a:t>관련 </a:t>
            </a:r>
            <a:r>
              <a:rPr lang="ko-KR" altLang="en-US" sz="2400" smtClean="0"/>
              <a:t>직무는 어떤 것들이 있나</a:t>
            </a:r>
            <a:r>
              <a:rPr lang="en-US" altLang="ko-KR" sz="2400" smtClean="0"/>
              <a:t>?</a:t>
            </a:r>
          </a:p>
          <a:p>
            <a:r>
              <a:rPr lang="ko-KR" altLang="en-US" sz="2400" smtClean="0"/>
              <a:t>나는 </a:t>
            </a:r>
            <a:r>
              <a:rPr lang="en-US" altLang="ko-KR" sz="2400" smtClean="0"/>
              <a:t>SW </a:t>
            </a:r>
            <a:r>
              <a:rPr lang="ko-KR" altLang="en-US" sz="2400"/>
              <a:t>관련 </a:t>
            </a:r>
            <a:r>
              <a:rPr lang="ko-KR" altLang="en-US" sz="2400" smtClean="0"/>
              <a:t>직무에 대한 적성이 있을까</a:t>
            </a:r>
            <a:r>
              <a:rPr lang="en-US" altLang="ko-KR" sz="2400" smtClean="0"/>
              <a:t>?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9331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적성 찾기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ko-KR" altLang="en-US" sz="2000">
                <a:solidFill>
                  <a:srgbClr val="0F0F0F"/>
                </a:solidFill>
              </a:rPr>
              <a:t>원하는 것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ko-KR" altLang="en-US" sz="2000">
                <a:solidFill>
                  <a:srgbClr val="0F0F0F"/>
                </a:solidFill>
              </a:rPr>
              <a:t>과 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ko-KR" altLang="en-US" sz="2000">
                <a:solidFill>
                  <a:srgbClr val="0F0F0F"/>
                </a:solidFill>
              </a:rPr>
              <a:t>좋아하는 것</a:t>
            </a:r>
            <a:r>
              <a:rPr lang="en-US" altLang="ko-KR" sz="2000">
                <a:solidFill>
                  <a:srgbClr val="0F0F0F"/>
                </a:solidFill>
              </a:rPr>
              <a:t>'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 smtClean="0">
                <a:solidFill>
                  <a:srgbClr val="0F0F0F"/>
                </a:solidFill>
              </a:rPr>
              <a:t>당신은 </a:t>
            </a:r>
            <a:r>
              <a:rPr lang="ko-KR" altLang="en-US" sz="1800" b="1">
                <a:solidFill>
                  <a:srgbClr val="0F0F0F"/>
                </a:solidFill>
              </a:rPr>
              <a:t>스스로 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원하는 것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과 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좋아하는 것</a:t>
            </a:r>
            <a:r>
              <a:rPr lang="en-US" altLang="ko-KR" sz="1800" b="1">
                <a:solidFill>
                  <a:srgbClr val="0F0F0F"/>
                </a:solidFill>
              </a:rPr>
              <a:t>'</a:t>
            </a:r>
            <a:r>
              <a:rPr lang="ko-KR" altLang="en-US" sz="1800" b="1">
                <a:solidFill>
                  <a:srgbClr val="0F0F0F"/>
                </a:solidFill>
              </a:rPr>
              <a:t>을 구분하실 수 있나요</a:t>
            </a:r>
            <a:r>
              <a:rPr lang="en-US" altLang="ko-KR" sz="1800" b="1" smtClean="0">
                <a:solidFill>
                  <a:srgbClr val="0F0F0F"/>
                </a:solidFill>
              </a:rPr>
              <a:t>?</a:t>
            </a:r>
          </a:p>
          <a:p>
            <a:pPr lvl="1"/>
            <a:r>
              <a:rPr lang="ko-KR" altLang="en-US" sz="1800" smtClean="0"/>
              <a:t>아주대학교 </a:t>
            </a:r>
            <a:r>
              <a:rPr lang="ko-KR" altLang="en-US" sz="1800" smtClean="0">
                <a:solidFill>
                  <a:srgbClr val="0F0F0F"/>
                </a:solidFill>
              </a:rPr>
              <a:t>김경일 교수 </a:t>
            </a:r>
            <a:r>
              <a:rPr lang="en-US" altLang="ko-KR" sz="1800" smtClean="0">
                <a:solidFill>
                  <a:srgbClr val="0F0F0F"/>
                </a:solidFill>
              </a:rPr>
              <a:t>(</a:t>
            </a:r>
            <a:r>
              <a:rPr lang="ko-KR" altLang="en-US" sz="1800" smtClean="0">
                <a:solidFill>
                  <a:srgbClr val="0F0F0F"/>
                </a:solidFill>
              </a:rPr>
              <a:t>인지심리학자</a:t>
            </a:r>
            <a:r>
              <a:rPr lang="en-US" altLang="ko-KR" sz="1800" smtClean="0">
                <a:solidFill>
                  <a:srgbClr val="0F0F0F"/>
                </a:solidFill>
              </a:rPr>
              <a:t>)</a:t>
            </a:r>
          </a:p>
          <a:p>
            <a:pPr lvl="1"/>
            <a:r>
              <a:rPr lang="en-US" altLang="ko-KR" sz="1800"/>
              <a:t>[05:41]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https://</a:t>
            </a:r>
            <a:r>
              <a:rPr lang="en-US" altLang="ko-KR" sz="1800" smtClean="0">
                <a:hlinkClick r:id="rId3"/>
              </a:rPr>
              <a:t>www.youtube.com/watch?v=NbhX1352OzA</a:t>
            </a:r>
            <a:endParaRPr lang="en-US" altLang="ko-KR" sz="180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314270"/>
            <a:ext cx="4639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적성 찾기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sz="2000" smtClean="0">
                <a:solidFill>
                  <a:srgbClr val="0F0F0F"/>
                </a:solidFill>
              </a:rPr>
              <a:t>'Fit theorist'</a:t>
            </a:r>
            <a:r>
              <a:rPr lang="ko-KR" altLang="en-US" sz="2000" smtClean="0">
                <a:solidFill>
                  <a:srgbClr val="0F0F0F"/>
                </a:solidFill>
              </a:rPr>
              <a:t>와 </a:t>
            </a:r>
            <a:r>
              <a:rPr lang="en-US" altLang="ko-KR" sz="2000" smtClean="0">
                <a:solidFill>
                  <a:srgbClr val="0F0F0F"/>
                </a:solidFill>
              </a:rPr>
              <a:t>'Develop theorist'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 smtClean="0"/>
              <a:t>내 </a:t>
            </a:r>
            <a:r>
              <a:rPr lang="ko-KR" altLang="en-US" sz="1800" b="1"/>
              <a:t>적성에 꼭 맞는 전공</a:t>
            </a:r>
            <a:r>
              <a:rPr lang="en-US" altLang="ko-KR" sz="1800" b="1"/>
              <a:t>/</a:t>
            </a:r>
            <a:r>
              <a:rPr lang="ko-KR" altLang="en-US" sz="1800" b="1"/>
              <a:t>직업 찾는 </a:t>
            </a:r>
            <a:r>
              <a:rPr lang="ko-KR" altLang="en-US" sz="1800" b="1" smtClean="0"/>
              <a:t>방법</a:t>
            </a:r>
            <a:endParaRPr lang="en-US" altLang="ko-KR" sz="1800" b="1" smtClean="0">
              <a:solidFill>
                <a:srgbClr val="0F0F0F"/>
              </a:solidFill>
            </a:endParaRPr>
          </a:p>
          <a:p>
            <a:pPr lvl="1"/>
            <a:r>
              <a:rPr lang="ko-KR" altLang="en-US" sz="1800" smtClean="0"/>
              <a:t>아주대학교 </a:t>
            </a:r>
            <a:r>
              <a:rPr lang="ko-KR" altLang="en-US" sz="1800" smtClean="0">
                <a:solidFill>
                  <a:srgbClr val="0F0F0F"/>
                </a:solidFill>
              </a:rPr>
              <a:t>김경일 교수 </a:t>
            </a:r>
            <a:r>
              <a:rPr lang="en-US" altLang="ko-KR" sz="1800" smtClean="0">
                <a:solidFill>
                  <a:srgbClr val="0F0F0F"/>
                </a:solidFill>
              </a:rPr>
              <a:t>(</a:t>
            </a:r>
            <a:r>
              <a:rPr lang="ko-KR" altLang="en-US" sz="1800" smtClean="0">
                <a:solidFill>
                  <a:srgbClr val="0F0F0F"/>
                </a:solidFill>
              </a:rPr>
              <a:t>인지심리학자</a:t>
            </a:r>
            <a:r>
              <a:rPr lang="en-US" altLang="ko-KR" sz="1800" smtClean="0">
                <a:solidFill>
                  <a:srgbClr val="0F0F0F"/>
                </a:solidFill>
              </a:rPr>
              <a:t>)</a:t>
            </a:r>
          </a:p>
          <a:p>
            <a:pPr lvl="1"/>
            <a:r>
              <a:rPr lang="en-US" altLang="ko-KR" sz="1800" smtClean="0"/>
              <a:t>[13:35]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https://</a:t>
            </a:r>
            <a:r>
              <a:rPr lang="en-US" altLang="ko-KR" sz="1800" smtClean="0">
                <a:hlinkClick r:id="rId3"/>
              </a:rPr>
              <a:t>www.youtube.com/watch?v=VYjw30wTUfE</a:t>
            </a:r>
            <a:endParaRPr lang="en-US" altLang="ko-KR" sz="1800" smtClean="0"/>
          </a:p>
          <a:p>
            <a:endParaRPr lang="en-US" altLang="ko-KR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14270"/>
            <a:ext cx="461074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2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ko-KR" altLang="en-US" smtClean="0"/>
              <a:t>프로그래밍 적성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/>
              <a:t>개발</a:t>
            </a:r>
            <a:r>
              <a:rPr lang="ko-KR" altLang="en-US" sz="2000"/>
              <a:t>자</a:t>
            </a:r>
            <a:r>
              <a:rPr lang="ko-KR" altLang="en-US" sz="2000" smtClean="0"/>
              <a:t> 적성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 smtClean="0"/>
              <a:t>나도 </a:t>
            </a:r>
            <a:r>
              <a:rPr lang="ko-KR" altLang="en-US" sz="1800" b="1"/>
              <a:t>개발에 적성이 있을까</a:t>
            </a:r>
            <a:r>
              <a:rPr lang="en-US" altLang="ko-KR" sz="1800" b="1"/>
              <a:t>?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en-US" altLang="ko-KR" sz="1800" smtClean="0"/>
              <a:t>OJ Tube</a:t>
            </a:r>
            <a:r>
              <a:rPr lang="ko-KR" altLang="en-US" sz="1800" smtClean="0"/>
              <a:t> 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en-US" altLang="ko-KR" sz="1800" smtClean="0"/>
              <a:t>[04:10]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https://</a:t>
            </a:r>
            <a:r>
              <a:rPr lang="en-US" altLang="ko-KR" sz="1800" smtClean="0">
                <a:hlinkClick r:id="rId3"/>
              </a:rPr>
              <a:t>www.youtube.com/watch?v=ngXTSXc44Uw</a:t>
            </a:r>
            <a:endParaRPr lang="en-US" altLang="ko-KR" sz="1800" smtClean="0"/>
          </a:p>
          <a:p>
            <a:pPr lvl="1"/>
            <a:endParaRPr lang="en-US" altLang="ko-KR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287125"/>
            <a:ext cx="4620270" cy="2905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68144" y="3287125"/>
            <a:ext cx="302433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논리적인 것</a:t>
            </a:r>
            <a:r>
              <a:rPr lang="en-US" altLang="ko-KR" sz="1200" smtClean="0">
                <a:latin typeface="+mn-ea"/>
                <a:ea typeface="+mn-ea"/>
              </a:rPr>
              <a:t>, </a:t>
            </a:r>
            <a:r>
              <a:rPr lang="ko-KR" altLang="en-US" sz="1200" smtClean="0">
                <a:latin typeface="+mn-ea"/>
                <a:ea typeface="+mn-ea"/>
              </a:rPr>
              <a:t>생각하는 것 좋아함</a:t>
            </a:r>
            <a:endParaRPr lang="en-US" altLang="ko-KR" sz="120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수학 문제를 단계적으로 풀어가는 과정</a:t>
            </a:r>
            <a:endParaRPr lang="en-US" altLang="ko-KR" sz="120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발전 욕구가 있음</a:t>
            </a:r>
            <a:endParaRPr lang="en-US" altLang="ko-KR" sz="120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욕심이 있음</a:t>
            </a:r>
            <a:endParaRPr lang="en-US" altLang="ko-KR" sz="120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호기심이 있고</a:t>
            </a:r>
            <a:r>
              <a:rPr lang="en-US" altLang="ko-KR" sz="1200" smtClean="0">
                <a:latin typeface="+mn-ea"/>
                <a:ea typeface="+mn-ea"/>
              </a:rPr>
              <a:t>, </a:t>
            </a:r>
            <a:r>
              <a:rPr lang="ko-KR" altLang="en-US" sz="1200" smtClean="0">
                <a:latin typeface="+mn-ea"/>
                <a:ea typeface="+mn-ea"/>
              </a:rPr>
              <a:t>아이디어를 내서 해결하는 것을 좋아함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457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ko-KR" altLang="en-US" smtClean="0"/>
              <a:t>프로그래밍 적성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/>
              <a:t>개발</a:t>
            </a:r>
            <a:r>
              <a:rPr lang="ko-KR" altLang="en-US" sz="2000"/>
              <a:t>자</a:t>
            </a:r>
            <a:r>
              <a:rPr lang="ko-KR" altLang="en-US" sz="2000" smtClean="0"/>
              <a:t> 적성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/>
              <a:t>개발이 적성에 맞는지 판단하는 방법 </a:t>
            </a:r>
            <a:r>
              <a:rPr lang="en-US" altLang="ko-KR" sz="1800" b="1"/>
              <a:t>(</a:t>
            </a:r>
            <a:r>
              <a:rPr lang="ko-KR" altLang="en-US" sz="1800" b="1"/>
              <a:t>딱 </a:t>
            </a:r>
            <a:r>
              <a:rPr lang="en-US" altLang="ko-KR" sz="1800" b="1"/>
              <a:t>3</a:t>
            </a:r>
            <a:r>
              <a:rPr lang="ko-KR" altLang="en-US" sz="1800" b="1"/>
              <a:t>가지 </a:t>
            </a:r>
            <a:r>
              <a:rPr lang="ko-KR" altLang="en-US" sz="1800" b="1"/>
              <a:t>알려드림</a:t>
            </a:r>
            <a:r>
              <a:rPr lang="en-US" altLang="ko-KR" sz="1800" b="1" smtClean="0"/>
              <a:t>)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ko-KR" altLang="en-US" sz="1800"/>
              <a:t>자기개발자 유자 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en-US" altLang="ko-KR" sz="1800" smtClean="0"/>
              <a:t>[</a:t>
            </a:r>
            <a:r>
              <a:rPr lang="en-US" altLang="ko-KR" sz="1800" smtClean="0"/>
              <a:t>07:45]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www.youtube.com/watch?v=ayAC7gkSSBE</a:t>
            </a:r>
            <a:endParaRPr lang="en-US" altLang="ko-KR" sz="1800" smtClean="0"/>
          </a:p>
          <a:p>
            <a:pPr lvl="1"/>
            <a:endParaRPr lang="en-US" altLang="ko-KR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314270"/>
            <a:ext cx="4591691" cy="28769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56176" y="4005064"/>
            <a:ext cx="17281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엉덩이가 무거워야</a:t>
            </a:r>
            <a:endParaRPr lang="en-US" altLang="ko-KR" sz="120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재미있어야</a:t>
            </a:r>
            <a:endParaRPr lang="en-US" altLang="ko-KR" sz="120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smtClean="0">
                <a:latin typeface="+mn-ea"/>
                <a:ea typeface="+mn-ea"/>
              </a:rPr>
              <a:t>평생 공부를 해야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60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프로그래밍 직무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/>
              <a:t>개발</a:t>
            </a:r>
            <a:r>
              <a:rPr lang="ko-KR" altLang="en-US" sz="2000"/>
              <a:t>자</a:t>
            </a:r>
            <a:r>
              <a:rPr lang="ko-KR" altLang="en-US" sz="2000" smtClean="0"/>
              <a:t> 직무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/>
              <a:t>개발 분야</a:t>
            </a:r>
            <a:r>
              <a:rPr lang="en-US" altLang="ko-KR" sz="1800" b="1"/>
              <a:t>, </a:t>
            </a:r>
            <a:r>
              <a:rPr lang="ko-KR" altLang="en-US" sz="1800" b="1"/>
              <a:t>얼마나 알고 계신가요</a:t>
            </a:r>
            <a:r>
              <a:rPr lang="en-US" altLang="ko-KR" sz="1800" b="1" smtClean="0"/>
              <a:t>?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ko-KR" altLang="en-US" sz="1800" smtClean="0"/>
              <a:t>삼평동연구소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[07:22]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https://</a:t>
            </a:r>
            <a:r>
              <a:rPr lang="en-US" altLang="ko-KR" sz="1800" smtClean="0">
                <a:hlinkClick r:id="rId3"/>
              </a:rPr>
              <a:t>www.youtube.com/watch?v=wZ-djOD2FdE</a:t>
            </a:r>
            <a:endParaRPr lang="en-US" altLang="ko-KR" sz="1800" smtClean="0"/>
          </a:p>
          <a:p>
            <a:pPr lvl="1"/>
            <a:endParaRPr lang="en-US" altLang="ko-KR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212976"/>
            <a:ext cx="4620270" cy="2934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40152" y="3275373"/>
            <a:ext cx="302433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1.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플랫폼 기준</a:t>
            </a:r>
          </a:p>
          <a:p>
            <a:r>
              <a:rPr lang="en-US" altLang="ko-KR" sz="1200">
                <a:latin typeface="+mn-ea"/>
                <a:ea typeface="+mn-ea"/>
              </a:rPr>
              <a:t>	</a:t>
            </a:r>
            <a:r>
              <a:rPr lang="ko-KR" altLang="en-US" sz="1200" smtClean="0">
                <a:latin typeface="+mn-ea"/>
                <a:ea typeface="+mn-ea"/>
              </a:rPr>
              <a:t>데스크톱 </a:t>
            </a:r>
            <a:r>
              <a:rPr lang="ko-KR" altLang="en-US" sz="1200">
                <a:latin typeface="+mn-ea"/>
                <a:ea typeface="+mn-ea"/>
              </a:rPr>
              <a:t>개발자</a:t>
            </a:r>
          </a:p>
          <a:p>
            <a:r>
              <a:rPr lang="ko-KR" altLang="en-US" sz="1200">
                <a:latin typeface="+mn-ea"/>
                <a:ea typeface="+mn-ea"/>
              </a:rPr>
              <a:t>	모바일 개발자</a:t>
            </a:r>
          </a:p>
          <a:p>
            <a:r>
              <a:rPr lang="ko-KR" altLang="en-US" sz="1200">
                <a:latin typeface="+mn-ea"/>
                <a:ea typeface="+mn-ea"/>
              </a:rPr>
              <a:t>	임베디드 개발자</a:t>
            </a:r>
          </a:p>
          <a:p>
            <a:endParaRPr lang="ko-KR" altLang="en-US" sz="1200">
              <a:latin typeface="+mn-ea"/>
              <a:ea typeface="+mn-ea"/>
            </a:endParaRPr>
          </a:p>
          <a:p>
            <a:r>
              <a:rPr lang="en-US" altLang="ko-KR" sz="1200" smtClean="0">
                <a:latin typeface="+mn-ea"/>
                <a:ea typeface="+mn-ea"/>
              </a:rPr>
              <a:t>2.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도메인 기준</a:t>
            </a:r>
          </a:p>
          <a:p>
            <a:r>
              <a:rPr lang="ko-KR" altLang="en-US" sz="1200">
                <a:latin typeface="+mn-ea"/>
                <a:ea typeface="+mn-ea"/>
              </a:rPr>
              <a:t>	웹개발(Front-end, Back-end)</a:t>
            </a:r>
          </a:p>
          <a:p>
            <a:r>
              <a:rPr lang="ko-KR" altLang="en-US" sz="1200">
                <a:latin typeface="+mn-ea"/>
                <a:ea typeface="+mn-ea"/>
              </a:rPr>
              <a:t>	응용 프로그램</a:t>
            </a:r>
          </a:p>
          <a:p>
            <a:r>
              <a:rPr lang="ko-KR" altLang="en-US" sz="1200">
                <a:latin typeface="+mn-ea"/>
                <a:ea typeface="+mn-ea"/>
              </a:rPr>
              <a:t>	시스템 프로그램</a:t>
            </a:r>
          </a:p>
          <a:p>
            <a:r>
              <a:rPr lang="ko-KR" altLang="en-US" sz="1200">
                <a:latin typeface="+mn-ea"/>
                <a:ea typeface="+mn-ea"/>
              </a:rPr>
              <a:t>	게임 개발자</a:t>
            </a:r>
          </a:p>
          <a:p>
            <a:r>
              <a:rPr lang="ko-KR" altLang="en-US" sz="1200">
                <a:latin typeface="+mn-ea"/>
                <a:ea typeface="+mn-ea"/>
              </a:rPr>
              <a:t>	보안 프로그램</a:t>
            </a:r>
          </a:p>
          <a:p>
            <a:r>
              <a:rPr lang="ko-KR" altLang="en-US" sz="1200">
                <a:latin typeface="+mn-ea"/>
                <a:ea typeface="+mn-ea"/>
              </a:rPr>
              <a:t>	빅데이터/머신러닝 개발자</a:t>
            </a:r>
          </a:p>
          <a:p>
            <a:r>
              <a:rPr lang="ko-KR" altLang="en-US" sz="1200">
                <a:latin typeface="+mn-ea"/>
                <a:ea typeface="+mn-ea"/>
              </a:rPr>
              <a:t>	</a:t>
            </a:r>
          </a:p>
          <a:p>
            <a:r>
              <a:rPr lang="en-US" altLang="ko-KR" sz="1200" smtClean="0">
                <a:latin typeface="+mn-ea"/>
                <a:ea typeface="+mn-ea"/>
              </a:rPr>
              <a:t>3.</a:t>
            </a:r>
            <a:r>
              <a:rPr lang="ko-KR" altLang="en-US" sz="1200" smtClean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레벨 기준</a:t>
            </a:r>
          </a:p>
          <a:p>
            <a:r>
              <a:rPr lang="ko-KR" altLang="en-US" sz="1200">
                <a:latin typeface="+mn-ea"/>
                <a:ea typeface="+mn-ea"/>
              </a:rPr>
              <a:t>	커널 개발자</a:t>
            </a:r>
          </a:p>
          <a:p>
            <a:r>
              <a:rPr lang="ko-KR" altLang="en-US" sz="1200">
                <a:latin typeface="+mn-ea"/>
                <a:ea typeface="+mn-ea"/>
              </a:rPr>
              <a:t>	유저 영역 개발자</a:t>
            </a:r>
          </a:p>
        </p:txBody>
      </p:sp>
    </p:spTree>
    <p:extLst>
      <p:ext uri="{BB962C8B-B14F-4D97-AF65-F5344CB8AC3E}">
        <p14:creationId xmlns:p14="http://schemas.microsoft.com/office/powerpoint/2010/main" val="36051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프로그래밍 직무 </a:t>
            </a:r>
            <a:endParaRPr lang="ko-KR" altLang="en-US" dirty="0"/>
          </a:p>
        </p:txBody>
      </p: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/>
              <a:t>개발자의 현실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ko-KR" altLang="en-US" sz="1800" b="1"/>
              <a:t>신입 개발자의 현실 </a:t>
            </a:r>
            <a:r>
              <a:rPr lang="en-US" altLang="ko-KR" sz="1800" b="1"/>
              <a:t>(</a:t>
            </a:r>
            <a:r>
              <a:rPr lang="ko-KR" altLang="en-US" sz="1800" b="1"/>
              <a:t>국비</a:t>
            </a:r>
            <a:r>
              <a:rPr lang="en-US" altLang="ko-KR" sz="1800" b="1"/>
              <a:t>, </a:t>
            </a:r>
            <a:r>
              <a:rPr lang="ko-KR" altLang="en-US" sz="1800" b="1"/>
              <a:t>연봉</a:t>
            </a:r>
            <a:r>
              <a:rPr lang="en-US" altLang="ko-KR" sz="1800" b="1" smtClean="0"/>
              <a:t>)</a:t>
            </a:r>
            <a:endParaRPr lang="en-US" altLang="ko-KR" sz="1800" smtClean="0">
              <a:solidFill>
                <a:srgbClr val="0F0F0F"/>
              </a:solidFill>
            </a:endParaRPr>
          </a:p>
          <a:p>
            <a:pPr lvl="1"/>
            <a:r>
              <a:rPr lang="en-US" altLang="ko-KR" sz="1800"/>
              <a:t>21</a:t>
            </a:r>
            <a:r>
              <a:rPr lang="ko-KR" altLang="en-US" sz="1800"/>
              <a:t>세기 보통 사람들 </a:t>
            </a:r>
            <a:r>
              <a:rPr lang="ko-KR" altLang="en-US" sz="1800" smtClean="0"/>
              <a:t>이야기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[11:45]</a:t>
            </a:r>
            <a:endParaRPr lang="ko-KR" altLang="en-US" sz="1800"/>
          </a:p>
          <a:p>
            <a:pPr lvl="1"/>
            <a:r>
              <a:rPr lang="en-US" altLang="ko-KR" sz="1800">
                <a:hlinkClick r:id="rId3"/>
              </a:rPr>
              <a:t>https://</a:t>
            </a:r>
            <a:r>
              <a:rPr lang="en-US" altLang="ko-KR" sz="1800" smtClean="0">
                <a:hlinkClick r:id="rId3"/>
              </a:rPr>
              <a:t>www.youtube.com/watch?v=rQ9X4YAE3Xs</a:t>
            </a:r>
            <a:endParaRPr lang="en-US" altLang="ko-KR" sz="1800" smtClean="0"/>
          </a:p>
          <a:p>
            <a:pPr lvl="1"/>
            <a:endParaRPr lang="en-US" altLang="ko-KR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303600"/>
            <a:ext cx="4629796" cy="28960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17420" y="4140986"/>
            <a:ext cx="3024336" cy="61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smtClean="0">
                <a:latin typeface="+mn-ea"/>
                <a:ea typeface="+mn-ea"/>
              </a:rPr>
              <a:t>"</a:t>
            </a:r>
            <a:r>
              <a:rPr lang="ko-KR" altLang="en-US" sz="1200" smtClean="0">
                <a:latin typeface="+mn-ea"/>
                <a:ea typeface="+mn-ea"/>
              </a:rPr>
              <a:t>년차가 늘어나는게 제일 고민이다</a:t>
            </a:r>
            <a:r>
              <a:rPr lang="en-US" altLang="ko-KR" sz="1200" smtClean="0">
                <a:latin typeface="+mn-ea"/>
                <a:ea typeface="+mn-ea"/>
              </a:rPr>
              <a:t>."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latin typeface="+mn-ea"/>
                <a:ea typeface="+mn-ea"/>
              </a:rPr>
              <a:t>년차에 걸맞는 자기 능력 필요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7420" y="3717032"/>
            <a:ext cx="3024336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smtClean="0">
                <a:latin typeface="+mn-ea"/>
                <a:ea typeface="+mn-ea"/>
              </a:rPr>
              <a:t>"</a:t>
            </a:r>
            <a:r>
              <a:rPr lang="ko-KR" altLang="en-US" sz="1200" smtClean="0">
                <a:latin typeface="+mn-ea"/>
                <a:ea typeface="+mn-ea"/>
              </a:rPr>
              <a:t>돈보고 결정하지 마라</a:t>
            </a:r>
            <a:r>
              <a:rPr lang="en-US" altLang="ko-KR" sz="1200" smtClean="0">
                <a:latin typeface="+mn-ea"/>
                <a:ea typeface="+mn-ea"/>
              </a:rPr>
              <a:t>."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96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15773</TotalTime>
  <Words>309</Words>
  <Application>Microsoft Office PowerPoint</Application>
  <PresentationFormat>화면 슬라이드 쇼(4:3)</PresentationFormat>
  <Paragraphs>74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프로그래밍 관련 진로 탐색</vt:lpstr>
      <vt:lpstr>PowerPoint 프레젠테이션</vt:lpstr>
      <vt:lpstr>01. 적성 찾기 </vt:lpstr>
      <vt:lpstr>01. 적성 찾기 </vt:lpstr>
      <vt:lpstr>02. 프로그래밍 적성 </vt:lpstr>
      <vt:lpstr>02. 프로그래밍 적성 </vt:lpstr>
      <vt:lpstr>03. 프로그래밍 직무 </vt:lpstr>
      <vt:lpstr>03. 프로그래밍 직무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1426</cp:revision>
  <dcterms:created xsi:type="dcterms:W3CDTF">2012-07-11T10:23:22Z</dcterms:created>
  <dcterms:modified xsi:type="dcterms:W3CDTF">2023-07-04T05:33:19Z</dcterms:modified>
</cp:coreProperties>
</file>