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93" r:id="rId3"/>
    <p:sldId id="701" r:id="rId4"/>
    <p:sldId id="702" r:id="rId5"/>
    <p:sldId id="703" r:id="rId6"/>
    <p:sldId id="704" r:id="rId7"/>
    <p:sldId id="705" r:id="rId8"/>
    <p:sldId id="385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3C479D"/>
    <a:srgbClr val="008000"/>
    <a:srgbClr val="7D5087"/>
    <a:srgbClr val="BB99C3"/>
    <a:srgbClr val="D5C0DA"/>
    <a:srgbClr val="F4AEA2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18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9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93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32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2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735417" y="260648"/>
            <a:ext cx="222907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0066" y="3934736"/>
            <a:ext cx="4344422" cy="129614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2023 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교육 연계 프로그램</a:t>
            </a:r>
            <a:endParaRPr lang="en-US" altLang="ko-KR" sz="2800" dirty="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부천대학 컴퓨터소프트웨어과</a:t>
            </a:r>
            <a:endParaRPr lang="ko-KR" altLang="en-US" sz="2800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39157" y="2636912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7020272" y="5601143"/>
            <a:ext cx="20548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hX1352O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jw30wTUf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XTSXc44U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Z-djOD2F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Q9X4YAE3X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eaLnBrk="1" hangingPunct="1"/>
            <a:r>
              <a:rPr lang="ko-KR" altLang="en-US" sz="3600" b="1" smtClean="0">
                <a:solidFill>
                  <a:schemeClr val="bg1"/>
                </a:solidFill>
              </a:rPr>
              <a:t>프로그래밍 관련 </a:t>
            </a:r>
            <a:r>
              <a:rPr lang="ko-KR" altLang="en-US" sz="3600" b="1" smtClean="0">
                <a:solidFill>
                  <a:schemeClr val="bg1"/>
                </a:solidFill>
              </a:rPr>
              <a:t>진로 탐색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1642363"/>
            <a:ext cx="7704856" cy="301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내가 좋아하는 것은</a:t>
            </a:r>
            <a:r>
              <a:rPr lang="en-US" altLang="ko-KR" sz="240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내가 </a:t>
            </a:r>
            <a:r>
              <a:rPr lang="ko-KR" altLang="en-US" sz="2400" smtClean="0"/>
              <a:t>잘 할 수 있을 것 같은 것은</a:t>
            </a:r>
            <a:r>
              <a:rPr lang="en-US" altLang="ko-KR" sz="2400" smtClean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2400"/>
              <a:t> SW </a:t>
            </a:r>
            <a:r>
              <a:rPr lang="ko-KR" altLang="en-US" sz="2400"/>
              <a:t>관련 </a:t>
            </a:r>
            <a:r>
              <a:rPr lang="ko-KR" altLang="en-US" sz="2400" smtClean="0"/>
              <a:t>직무는 어떤 것들이 있나</a:t>
            </a:r>
            <a:r>
              <a:rPr lang="en-US" altLang="ko-KR" sz="2400" smtClean="0"/>
              <a:t>?</a:t>
            </a:r>
          </a:p>
          <a:p>
            <a:r>
              <a:rPr lang="ko-KR" altLang="en-US" sz="2400" smtClean="0"/>
              <a:t>나는 </a:t>
            </a:r>
            <a:r>
              <a:rPr lang="en-US" altLang="ko-KR" sz="2400" smtClean="0"/>
              <a:t>SW </a:t>
            </a:r>
            <a:r>
              <a:rPr lang="ko-KR" altLang="en-US" sz="2400"/>
              <a:t>관련 </a:t>
            </a:r>
            <a:r>
              <a:rPr lang="ko-KR" altLang="en-US" sz="2400" smtClean="0"/>
              <a:t>직무에 대한 적성이 있을까</a:t>
            </a:r>
            <a:r>
              <a:rPr lang="en-US" altLang="ko-KR" sz="2400" smtClean="0"/>
              <a:t>?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33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적성 </a:t>
            </a:r>
            <a:r>
              <a:rPr lang="ko-KR" altLang="en-US" smtClean="0"/>
              <a:t>찾기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원하는 것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과 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좋아하는 것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>
                <a:solidFill>
                  <a:srgbClr val="0F0F0F"/>
                </a:solidFill>
              </a:rPr>
              <a:t>당신은 </a:t>
            </a:r>
            <a:r>
              <a:rPr lang="ko-KR" altLang="en-US" sz="1800" b="1">
                <a:solidFill>
                  <a:srgbClr val="0F0F0F"/>
                </a:solidFill>
              </a:rPr>
              <a:t>스스로 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원하는 것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과 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좋아하는 것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을 구분하실 수 </a:t>
            </a:r>
            <a:r>
              <a:rPr lang="ko-KR" altLang="en-US" sz="1800" b="1">
                <a:solidFill>
                  <a:srgbClr val="0F0F0F"/>
                </a:solidFill>
              </a:rPr>
              <a:t>있나요</a:t>
            </a:r>
            <a:r>
              <a:rPr lang="en-US" altLang="ko-KR" sz="1800" b="1" smtClean="0">
                <a:solidFill>
                  <a:srgbClr val="0F0F0F"/>
                </a:solidFill>
              </a:rPr>
              <a:t>?</a:t>
            </a:r>
          </a:p>
          <a:p>
            <a:pPr lvl="1"/>
            <a:r>
              <a:rPr lang="ko-KR" altLang="en-US" sz="1800" smtClean="0"/>
              <a:t>아주대학교 </a:t>
            </a:r>
            <a:r>
              <a:rPr lang="ko-KR" altLang="en-US" sz="1800" smtClean="0">
                <a:solidFill>
                  <a:srgbClr val="0F0F0F"/>
                </a:solidFill>
              </a:rPr>
              <a:t>김경일 교수 </a:t>
            </a:r>
            <a:r>
              <a:rPr lang="en-US" altLang="ko-KR" sz="1800" smtClean="0">
                <a:solidFill>
                  <a:srgbClr val="0F0F0F"/>
                </a:solidFill>
              </a:rPr>
              <a:t>(</a:t>
            </a:r>
            <a:r>
              <a:rPr lang="ko-KR" altLang="en-US" sz="1800" smtClean="0">
                <a:solidFill>
                  <a:srgbClr val="0F0F0F"/>
                </a:solidFill>
              </a:rPr>
              <a:t>인지심리학자</a:t>
            </a:r>
            <a:r>
              <a:rPr lang="en-US" altLang="ko-KR" sz="1800" smtClean="0">
                <a:solidFill>
                  <a:srgbClr val="0F0F0F"/>
                </a:solidFill>
              </a:rPr>
              <a:t>)</a:t>
            </a:r>
          </a:p>
          <a:p>
            <a:pPr lvl="1"/>
            <a:r>
              <a:rPr lang="en-US" altLang="ko-KR" sz="1800"/>
              <a:t>[05:41]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www.youtube.com/watch?v=NbhX1352OzA</a:t>
            </a:r>
            <a:endParaRPr lang="en-US" altLang="ko-KR" sz="180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314270"/>
            <a:ext cx="4639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적성 찾기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sz="2000" smtClean="0">
                <a:solidFill>
                  <a:srgbClr val="0F0F0F"/>
                </a:solidFill>
              </a:rPr>
              <a:t>'Fit theorist'</a:t>
            </a:r>
            <a:r>
              <a:rPr lang="ko-KR" altLang="en-US" sz="2000" smtClean="0">
                <a:solidFill>
                  <a:srgbClr val="0F0F0F"/>
                </a:solidFill>
              </a:rPr>
              <a:t>와 </a:t>
            </a:r>
            <a:r>
              <a:rPr lang="en-US" altLang="ko-KR" sz="2000" smtClean="0">
                <a:solidFill>
                  <a:srgbClr val="0F0F0F"/>
                </a:solidFill>
              </a:rPr>
              <a:t>'Develop theorist'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/>
              <a:t>내 </a:t>
            </a:r>
            <a:r>
              <a:rPr lang="ko-KR" altLang="en-US" sz="1800" b="1"/>
              <a:t>적성에 꼭 맞는 전공</a:t>
            </a:r>
            <a:r>
              <a:rPr lang="en-US" altLang="ko-KR" sz="1800" b="1"/>
              <a:t>/</a:t>
            </a:r>
            <a:r>
              <a:rPr lang="ko-KR" altLang="en-US" sz="1800" b="1"/>
              <a:t>직업 </a:t>
            </a:r>
            <a:r>
              <a:rPr lang="ko-KR" altLang="en-US" sz="1800" b="1"/>
              <a:t>찾는 </a:t>
            </a:r>
            <a:r>
              <a:rPr lang="ko-KR" altLang="en-US" sz="1800" b="1" smtClean="0"/>
              <a:t>방법</a:t>
            </a:r>
            <a:endParaRPr lang="en-US" altLang="ko-KR" sz="1800" b="1" smtClean="0">
              <a:solidFill>
                <a:srgbClr val="0F0F0F"/>
              </a:solidFill>
            </a:endParaRPr>
          </a:p>
          <a:p>
            <a:pPr lvl="1"/>
            <a:r>
              <a:rPr lang="ko-KR" altLang="en-US" sz="1800" smtClean="0"/>
              <a:t>아주대학교 </a:t>
            </a:r>
            <a:r>
              <a:rPr lang="ko-KR" altLang="en-US" sz="1800" smtClean="0">
                <a:solidFill>
                  <a:srgbClr val="0F0F0F"/>
                </a:solidFill>
              </a:rPr>
              <a:t>김경일 교수 </a:t>
            </a:r>
            <a:r>
              <a:rPr lang="en-US" altLang="ko-KR" sz="1800" smtClean="0">
                <a:solidFill>
                  <a:srgbClr val="0F0F0F"/>
                </a:solidFill>
              </a:rPr>
              <a:t>(</a:t>
            </a:r>
            <a:r>
              <a:rPr lang="ko-KR" altLang="en-US" sz="1800" smtClean="0">
                <a:solidFill>
                  <a:srgbClr val="0F0F0F"/>
                </a:solidFill>
              </a:rPr>
              <a:t>인지심리학자</a:t>
            </a:r>
            <a:r>
              <a:rPr lang="en-US" altLang="ko-KR" sz="1800" smtClean="0">
                <a:solidFill>
                  <a:srgbClr val="0F0F0F"/>
                </a:solidFill>
              </a:rPr>
              <a:t>)</a:t>
            </a:r>
          </a:p>
          <a:p>
            <a:pPr lvl="1"/>
            <a:r>
              <a:rPr lang="en-US" altLang="ko-KR" sz="1800" smtClean="0"/>
              <a:t>[13:35]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www.youtube.com/watch?v=VYjw30wTUfE</a:t>
            </a:r>
            <a:endParaRPr lang="en-US" altLang="ko-KR" sz="1800" smtClean="0"/>
          </a:p>
          <a:p>
            <a:endParaRPr lang="en-US" altLang="ko-KR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14270"/>
            <a:ext cx="461074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ko-KR" altLang="en-US" smtClean="0"/>
              <a:t>프로그래밍 적성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</a:t>
            </a:r>
            <a:r>
              <a:rPr lang="ko-KR" altLang="en-US" sz="2000"/>
              <a:t>자</a:t>
            </a:r>
            <a:r>
              <a:rPr lang="ko-KR" altLang="en-US" sz="2000" smtClean="0"/>
              <a:t> 적성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/>
              <a:t>나도 </a:t>
            </a:r>
            <a:r>
              <a:rPr lang="ko-KR" altLang="en-US" sz="1800" b="1"/>
              <a:t>개발에 적성이 있을까</a:t>
            </a:r>
            <a:r>
              <a:rPr lang="en-US" altLang="ko-KR" sz="1800" b="1"/>
              <a:t>?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 smtClean="0"/>
              <a:t>OJ Tube</a:t>
            </a:r>
            <a:r>
              <a:rPr lang="ko-KR" altLang="en-US" sz="1800" smtClean="0"/>
              <a:t> 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 smtClean="0"/>
              <a:t>[04:10]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www.youtube.com/watch?v=ngXTSXc44Uw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61" y="3429000"/>
            <a:ext cx="462027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7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프로그래밍 직무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</a:t>
            </a:r>
            <a:r>
              <a:rPr lang="ko-KR" altLang="en-US" sz="2000"/>
              <a:t>자</a:t>
            </a:r>
            <a:r>
              <a:rPr lang="ko-KR" altLang="en-US" sz="2000" smtClean="0"/>
              <a:t> 직무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/>
              <a:t>개발 분야</a:t>
            </a:r>
            <a:r>
              <a:rPr lang="en-US" altLang="ko-KR" sz="1800" b="1"/>
              <a:t>, </a:t>
            </a:r>
            <a:r>
              <a:rPr lang="ko-KR" altLang="en-US" sz="1800" b="1"/>
              <a:t>얼마나 알고 </a:t>
            </a:r>
            <a:r>
              <a:rPr lang="ko-KR" altLang="en-US" sz="1800" b="1"/>
              <a:t>계신가요</a:t>
            </a:r>
            <a:r>
              <a:rPr lang="en-US" altLang="ko-KR" sz="1800" b="1" smtClean="0"/>
              <a:t>?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ko-KR" altLang="en-US" sz="1800" smtClean="0"/>
              <a:t>삼평동연구소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[07:22]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www.youtube.com/watch?v=wZ-djOD2FdE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314270"/>
            <a:ext cx="4620270" cy="2934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3608" y="3316120"/>
            <a:ext cx="302433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플랫폼 기준</a:t>
            </a:r>
          </a:p>
          <a:p>
            <a:r>
              <a:rPr lang="en-US" altLang="ko-KR" sz="1200">
                <a:latin typeface="+mn-ea"/>
                <a:ea typeface="+mn-ea"/>
              </a:rPr>
              <a:t>	</a:t>
            </a:r>
            <a:r>
              <a:rPr lang="ko-KR" altLang="en-US" sz="1200" smtClean="0">
                <a:latin typeface="+mn-ea"/>
                <a:ea typeface="+mn-ea"/>
              </a:rPr>
              <a:t>데스크톱 </a:t>
            </a:r>
            <a:r>
              <a:rPr lang="ko-KR" altLang="en-US" sz="1200">
                <a:latin typeface="+mn-ea"/>
                <a:ea typeface="+mn-ea"/>
              </a:rPr>
              <a:t>개발자</a:t>
            </a:r>
          </a:p>
          <a:p>
            <a:r>
              <a:rPr lang="ko-KR" altLang="en-US" sz="1200">
                <a:latin typeface="+mn-ea"/>
                <a:ea typeface="+mn-ea"/>
              </a:rPr>
              <a:t>	모바일 개발자</a:t>
            </a:r>
          </a:p>
          <a:p>
            <a:r>
              <a:rPr lang="ko-KR" altLang="en-US" sz="1200">
                <a:latin typeface="+mn-ea"/>
                <a:ea typeface="+mn-ea"/>
              </a:rPr>
              <a:t>	임베디드 개발자</a:t>
            </a:r>
          </a:p>
          <a:p>
            <a:endParaRPr lang="ko-KR" altLang="en-US" sz="1200">
              <a:latin typeface="+mn-ea"/>
              <a:ea typeface="+mn-ea"/>
            </a:endParaRPr>
          </a:p>
          <a:p>
            <a:r>
              <a:rPr lang="en-US" altLang="ko-KR" sz="1200" smtClean="0">
                <a:latin typeface="+mn-ea"/>
                <a:ea typeface="+mn-ea"/>
              </a:rPr>
              <a:t>2.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도메인 기준</a:t>
            </a:r>
          </a:p>
          <a:p>
            <a:r>
              <a:rPr lang="ko-KR" altLang="en-US" sz="1200">
                <a:latin typeface="+mn-ea"/>
                <a:ea typeface="+mn-ea"/>
              </a:rPr>
              <a:t>	웹개발(Front-end, Back-end)</a:t>
            </a:r>
          </a:p>
          <a:p>
            <a:r>
              <a:rPr lang="ko-KR" altLang="en-US" sz="1200">
                <a:latin typeface="+mn-ea"/>
                <a:ea typeface="+mn-ea"/>
              </a:rPr>
              <a:t>	응용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시스템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게임 개발자</a:t>
            </a:r>
          </a:p>
          <a:p>
            <a:r>
              <a:rPr lang="ko-KR" altLang="en-US" sz="1200">
                <a:latin typeface="+mn-ea"/>
                <a:ea typeface="+mn-ea"/>
              </a:rPr>
              <a:t>	보안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빅데이터/머신러닝 개발자</a:t>
            </a:r>
          </a:p>
          <a:p>
            <a:r>
              <a:rPr lang="ko-KR" altLang="en-US" sz="1200">
                <a:latin typeface="+mn-ea"/>
                <a:ea typeface="+mn-ea"/>
              </a:rPr>
              <a:t>	</a:t>
            </a:r>
          </a:p>
          <a:p>
            <a:r>
              <a:rPr lang="en-US" altLang="ko-KR" sz="1200" smtClean="0">
                <a:latin typeface="+mn-ea"/>
                <a:ea typeface="+mn-ea"/>
              </a:rPr>
              <a:t>3.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레벨 기준</a:t>
            </a:r>
          </a:p>
          <a:p>
            <a:r>
              <a:rPr lang="ko-KR" altLang="en-US" sz="1200">
                <a:latin typeface="+mn-ea"/>
                <a:ea typeface="+mn-ea"/>
              </a:rPr>
              <a:t>	커널 개발자</a:t>
            </a:r>
          </a:p>
          <a:p>
            <a:r>
              <a:rPr lang="ko-KR" altLang="en-US" sz="1200">
                <a:latin typeface="+mn-ea"/>
                <a:ea typeface="+mn-ea"/>
              </a:rPr>
              <a:t>	유저 영역 개발자</a:t>
            </a:r>
          </a:p>
        </p:txBody>
      </p:sp>
    </p:spTree>
    <p:extLst>
      <p:ext uri="{BB962C8B-B14F-4D97-AF65-F5344CB8AC3E}">
        <p14:creationId xmlns:p14="http://schemas.microsoft.com/office/powerpoint/2010/main" val="36051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프로그래밍 직무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개발자의 현실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/>
              <a:t>신입 개발자의 현실 </a:t>
            </a:r>
            <a:r>
              <a:rPr lang="en-US" altLang="ko-KR" sz="1800" b="1"/>
              <a:t>(</a:t>
            </a:r>
            <a:r>
              <a:rPr lang="ko-KR" altLang="en-US" sz="1800" b="1"/>
              <a:t>국비</a:t>
            </a:r>
            <a:r>
              <a:rPr lang="en-US" altLang="ko-KR" sz="1800" b="1"/>
              <a:t>, </a:t>
            </a:r>
            <a:r>
              <a:rPr lang="ko-KR" altLang="en-US" sz="1800" b="1"/>
              <a:t>연봉</a:t>
            </a:r>
            <a:r>
              <a:rPr lang="en-US" altLang="ko-KR" sz="1800" b="1" smtClean="0"/>
              <a:t>)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/>
              <a:t>21</a:t>
            </a:r>
            <a:r>
              <a:rPr lang="ko-KR" altLang="en-US" sz="1800"/>
              <a:t>세기 보통 </a:t>
            </a:r>
            <a:r>
              <a:rPr lang="ko-KR" altLang="en-US" sz="1800"/>
              <a:t>사람들 </a:t>
            </a:r>
            <a:r>
              <a:rPr lang="ko-KR" altLang="en-US" sz="1800" smtClean="0"/>
              <a:t>이야기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[11:45]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www.youtube.com/watch?v=rQ9X4YAE3Xs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462612"/>
            <a:ext cx="4629796" cy="2896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52120" y="1908738"/>
            <a:ext cx="3024336" cy="61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smtClean="0">
                <a:latin typeface="+mn-ea"/>
                <a:ea typeface="+mn-ea"/>
              </a:rPr>
              <a:t>"</a:t>
            </a:r>
            <a:r>
              <a:rPr lang="ko-KR" altLang="en-US" sz="1200" smtClean="0">
                <a:latin typeface="+mn-ea"/>
                <a:ea typeface="+mn-ea"/>
              </a:rPr>
              <a:t>년차가 늘어나는게 제일 고민이다</a:t>
            </a:r>
            <a:r>
              <a:rPr lang="en-US" altLang="ko-KR" sz="1200" smtClean="0">
                <a:latin typeface="+mn-ea"/>
                <a:ea typeface="+mn-ea"/>
              </a:rPr>
              <a:t>."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latin typeface="+mn-ea"/>
                <a:ea typeface="+mn-ea"/>
              </a:rPr>
              <a:t>년차에 걸맞는 자기 능력 필요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52120" y="1484784"/>
            <a:ext cx="3024336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smtClean="0">
                <a:latin typeface="+mn-ea"/>
                <a:ea typeface="+mn-ea"/>
              </a:rPr>
              <a:t>"</a:t>
            </a:r>
            <a:r>
              <a:rPr lang="ko-KR" altLang="en-US" sz="1200" smtClean="0">
                <a:latin typeface="+mn-ea"/>
                <a:ea typeface="+mn-ea"/>
              </a:rPr>
              <a:t>돈보고 결정하지 마라</a:t>
            </a:r>
            <a:r>
              <a:rPr lang="en-US" altLang="ko-KR" sz="1200" smtClean="0">
                <a:latin typeface="+mn-ea"/>
                <a:ea typeface="+mn-ea"/>
              </a:rPr>
              <a:t>."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15763</TotalTime>
  <Words>251</Words>
  <Application>Microsoft Office PowerPoint</Application>
  <PresentationFormat>화면 슬라이드 쇼(4:3)</PresentationFormat>
  <Paragraphs>59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프로그래밍 관련 진로 탐색</vt:lpstr>
      <vt:lpstr>PowerPoint 프레젠테이션</vt:lpstr>
      <vt:lpstr>01. 적성 찾기 </vt:lpstr>
      <vt:lpstr>01. 적성 찾기 </vt:lpstr>
      <vt:lpstr>02. 프로그래밍 적성 </vt:lpstr>
      <vt:lpstr>03. 프로그래밍 직무 </vt:lpstr>
      <vt:lpstr>03. 프로그래밍 직무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1424</cp:revision>
  <dcterms:created xsi:type="dcterms:W3CDTF">2012-07-11T10:23:22Z</dcterms:created>
  <dcterms:modified xsi:type="dcterms:W3CDTF">2023-07-04T05:06:21Z</dcterms:modified>
</cp:coreProperties>
</file>