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ec06941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2f6ec06941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16" y="768234"/>
            <a:ext cx="8939358" cy="437526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96575" y="185328"/>
            <a:ext cx="7057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4756"/>
              </a:buClr>
              <a:buSzPts val="1800"/>
              <a:buFont typeface="Calibri"/>
              <a:buNone/>
            </a:pPr>
            <a:r>
              <a:rPr b="1" lang="es" sz="1800">
                <a:solidFill>
                  <a:srgbClr val="334756"/>
                </a:solidFill>
              </a:rPr>
              <a:t>                                          </a:t>
            </a:r>
            <a:r>
              <a:rPr b="1" lang="es" sz="1800">
                <a:solidFill>
                  <a:srgbClr val="334756"/>
                </a:solidFill>
                <a:latin typeface="Calibri"/>
                <a:ea typeface="Calibri"/>
                <a:cs typeface="Calibri"/>
                <a:sym typeface="Calibri"/>
              </a:rPr>
              <a:t>Roadmap GROH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9027" y="938488"/>
            <a:ext cx="8538600" cy="4076700"/>
          </a:xfrm>
          <a:prstGeom prst="homePlate">
            <a:avLst>
              <a:gd fmla="val 9165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83751" y="790180"/>
            <a:ext cx="274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383289" y="776321"/>
            <a:ext cx="274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538923" y="776321"/>
            <a:ext cx="274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541270" y="784218"/>
            <a:ext cx="274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97559" y="493897"/>
            <a:ext cx="59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s">
                <a:solidFill>
                  <a:schemeClr val="dk1"/>
                </a:solidFill>
              </a:rPr>
              <a:t>4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rot="10800000">
            <a:off x="2419956" y="875805"/>
            <a:ext cx="6600" cy="4202100"/>
          </a:xfrm>
          <a:prstGeom prst="straightConnector1">
            <a:avLst/>
          </a:prstGeom>
          <a:noFill/>
          <a:ln cap="flat" cmpd="sng" w="1370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4"/>
          <p:cNvCxnSpPr>
            <a:stCxn id="62" idx="2"/>
          </p:cNvCxnSpPr>
          <p:nvPr/>
        </p:nvCxnSpPr>
        <p:spPr>
          <a:xfrm flipH="1" rot="10800000">
            <a:off x="4121512" y="785788"/>
            <a:ext cx="3300" cy="4229400"/>
          </a:xfrm>
          <a:prstGeom prst="straightConnector1">
            <a:avLst/>
          </a:prstGeom>
          <a:noFill/>
          <a:ln cap="flat" cmpd="sng" w="1370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6691844" y="797800"/>
            <a:ext cx="98700" cy="4287600"/>
          </a:xfrm>
          <a:prstGeom prst="straightConnector1">
            <a:avLst/>
          </a:prstGeom>
          <a:noFill/>
          <a:ln cap="flat" cmpd="sng" w="1370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72388" y="628902"/>
            <a:ext cx="4084800" cy="2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Dot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4812409" y="647785"/>
            <a:ext cx="3289800" cy="3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4"/>
          <p:cNvSpPr/>
          <p:nvPr/>
        </p:nvSpPr>
        <p:spPr>
          <a:xfrm>
            <a:off x="338400" y="1645703"/>
            <a:ext cx="1552921" cy="790585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Vista 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Menú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principal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HU-01 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38400" y="1001350"/>
            <a:ext cx="2079335" cy="509272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de reservas 1 mes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73625" y="2644425"/>
            <a:ext cx="1487120" cy="996988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Vista de disponibilidad de reserva de habitaciones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HU-02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428775" y="1001350"/>
            <a:ext cx="1316035" cy="644539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gestión de reservas 1/2 mes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419950" y="1727913"/>
            <a:ext cx="1316035" cy="644539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de tarifa HU-03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419950" y="2454475"/>
            <a:ext cx="1487120" cy="573403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promociones y 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descuentos HU-04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419950" y="3099025"/>
            <a:ext cx="1316035" cy="509272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Pago en 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HU-05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419950" y="3641426"/>
            <a:ext cx="1316035" cy="644539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confirmación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HU-07</a:t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428775" y="4319101"/>
            <a:ext cx="1316035" cy="644539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check in /out HU-08-09</a:t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135025" y="1001350"/>
            <a:ext cx="1684525" cy="644539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Controles internos de 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1/2 Mes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121500" y="1791753"/>
            <a:ext cx="1316035" cy="790585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gestion inventario habitaciones HU-10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121500" y="2728178"/>
            <a:ext cx="1316035" cy="790585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reporte de reservas HU-11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121500" y="3572378"/>
            <a:ext cx="1316035" cy="790585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soporte de reservas HU-12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121500" y="4386722"/>
            <a:ext cx="1316035" cy="644539"/>
          </a:xfrm>
          <a:custGeom>
            <a:rect b="b" l="l" r="r" t="t"/>
            <a:pathLst>
              <a:path extrusionOk="0" h="215565" w="5264140">
                <a:moveTo>
                  <a:pt x="0" y="0"/>
                </a:moveTo>
                <a:lnTo>
                  <a:pt x="5156358" y="0"/>
                </a:lnTo>
                <a:lnTo>
                  <a:pt x="5264140" y="107783"/>
                </a:lnTo>
                <a:lnTo>
                  <a:pt x="5156358" y="215565"/>
                </a:lnTo>
                <a:lnTo>
                  <a:pt x="0" y="215565"/>
                </a:lnTo>
                <a:lnTo>
                  <a:pt x="4092" y="1303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3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panel administrador HU-13</a:t>
            </a:r>
            <a:endParaRPr sz="13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5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