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9454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06018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2714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2742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0888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35115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32545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22068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03747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091503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83481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2484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1303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8612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88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1958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1256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2244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277081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0" y="372179"/>
            <a:ext cx="9001124" cy="9030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details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15670" y="3426291"/>
            <a:ext cx="1009834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    : D.NEHA SINGH</a:t>
            </a:r>
          </a:p>
          <a:p>
            <a:r>
              <a:rPr lang="en-US" sz="2400" dirty="0"/>
              <a:t>REGISTER NO        : 222403604</a:t>
            </a:r>
          </a:p>
          <a:p>
            <a:r>
              <a:rPr lang="en-US" sz="2400" dirty="0"/>
              <a:t>NMID                    : 1DFDA2830F2C97393124DE58E8CFA3A7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 WITH ARTIFICIAL INTELLIGENCE</a:t>
            </a:r>
          </a:p>
          <a:p>
            <a:r>
              <a:rPr lang="en-US" sz="2400" dirty="0"/>
              <a:t>COLLEGE: SRI DEVI ARTS &amp; SCIENCE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7804" y="521705"/>
            <a:ext cx="935159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54923" y="2451447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A16CAD-3FE6-F47E-44D5-17F4806E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2666"/>
            <a:ext cx="4772025" cy="28879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38FFE8E-A3F0-B3B5-72A9-CD70B6A1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059" y="1752601"/>
            <a:ext cx="4354741" cy="2666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38400" y="477777"/>
            <a:ext cx="5867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EC23-48EE-10F7-6A93-53E2E6FE790F}"/>
              </a:ext>
            </a:extLst>
          </p:cNvPr>
          <p:cNvSpPr txBox="1"/>
          <p:nvPr/>
        </p:nvSpPr>
        <p:spPr>
          <a:xfrm>
            <a:off x="1760660" y="2133600"/>
            <a:ext cx="68723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product landing page is essential for attracting and converting users.</a:t>
            </a:r>
          </a:p>
          <a:p>
            <a:r>
              <a:rPr lang="en-US" dirty="0"/>
              <a:t>It highlights key features, benefits, and customer trust elements.</a:t>
            </a:r>
          </a:p>
          <a:p>
            <a:r>
              <a:rPr lang="en-US" dirty="0"/>
              <a:t>A clean, responsive design ensures a smooth user experience.</a:t>
            </a:r>
          </a:p>
          <a:p>
            <a:r>
              <a:rPr lang="en-US" dirty="0"/>
              <a:t>Clear CTAs guide visitors toward desired actions.</a:t>
            </a:r>
          </a:p>
          <a:p>
            <a:r>
              <a:rPr lang="en-US" dirty="0"/>
              <a:t>Overall, it serves as a powerful tool to boost engagement and sales.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08E934-F4E1-E139-0A3A-EFA4D29E9278}"/>
              </a:ext>
            </a:extLst>
          </p:cNvPr>
          <p:cNvSpPr txBox="1"/>
          <p:nvPr/>
        </p:nvSpPr>
        <p:spPr>
          <a:xfrm>
            <a:off x="2743200" y="533400"/>
            <a:ext cx="2802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Algerian" panose="04020705040A02060702" pitchFamily="82" charset="0"/>
              </a:rPr>
              <a:t>Github</a:t>
            </a:r>
            <a:r>
              <a:rPr lang="en-US" sz="2000" dirty="0">
                <a:latin typeface="Algerian" panose="04020705040A02060702" pitchFamily="82" charset="0"/>
              </a:rPr>
              <a:t> link: </a:t>
            </a:r>
            <a:endParaRPr lang="en-IN" sz="20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03F32-9156-9198-55F7-ACB083EAF2F2}"/>
              </a:ext>
            </a:extLst>
          </p:cNvPr>
          <p:cNvSpPr txBox="1"/>
          <p:nvPr/>
        </p:nvSpPr>
        <p:spPr>
          <a:xfrm>
            <a:off x="2041780" y="1918902"/>
            <a:ext cx="700746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https://github.com/dnehasingh24912bscai-creator/nehasingh_222403604.git</a:t>
            </a:r>
          </a:p>
        </p:txBody>
      </p:sp>
    </p:spTree>
    <p:extLst>
      <p:ext uri="{BB962C8B-B14F-4D97-AF65-F5344CB8AC3E}">
        <p14:creationId xmlns:p14="http://schemas.microsoft.com/office/powerpoint/2010/main" val="397341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H="1">
            <a:off x="12415836" y="6076949"/>
            <a:ext cx="1604963" cy="671513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1003327" y="6858000"/>
            <a:ext cx="7459123" cy="1066800"/>
            <a:chOff x="486344" y="6427952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344" y="6427952"/>
              <a:ext cx="3705225" cy="295275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3635279-7764-B9BE-42B4-C7B81E95BBAD}"/>
              </a:ext>
            </a:extLst>
          </p:cNvPr>
          <p:cNvSpPr txBox="1"/>
          <p:nvPr/>
        </p:nvSpPr>
        <p:spPr>
          <a:xfrm>
            <a:off x="1219200" y="2438400"/>
            <a:ext cx="6366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PRODUCT LANDING PAGE</a:t>
            </a:r>
            <a:endParaRPr lang="en-IN" sz="40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flipV="1">
            <a:off x="12192000" y="7400924"/>
            <a:ext cx="289713" cy="90487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0BF34C-E54D-C4B7-5C41-F3CEB3EF7776}"/>
              </a:ext>
            </a:extLst>
          </p:cNvPr>
          <p:cNvSpPr txBox="1"/>
          <p:nvPr/>
        </p:nvSpPr>
        <p:spPr>
          <a:xfrm>
            <a:off x="457200" y="26670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IN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D30E2444-41BC-3273-8601-F88394701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200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Clearly communicates the product’s features, benefits, and value proposition.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trust through social proof (e.g., testimonials, reviews, case studies).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Guides visitors toward a specific action (e.g., purchase, sign-up, download).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Loads quickly and performs well across devices (mobile, tablet, desktop).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visually appealing and aligns with the brand identity.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B1A81A-A446-E591-AAF1-3CB316B4E472}"/>
              </a:ext>
            </a:extLst>
          </p:cNvPr>
          <p:cNvSpPr txBox="1"/>
          <p:nvPr/>
        </p:nvSpPr>
        <p:spPr>
          <a:xfrm>
            <a:off x="1219200" y="1695450"/>
            <a:ext cx="84622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Purpose</a:t>
            </a:r>
          </a:p>
          <a:p>
            <a:r>
              <a:rPr lang="en-US" dirty="0"/>
              <a:t>The main goal of the product landing page is to:</a:t>
            </a:r>
          </a:p>
          <a:p>
            <a:r>
              <a:rPr lang="en-US" dirty="0"/>
              <a:t>Attract potential customers through targeted marketing campaigns (e.g., ads, emails, SEO).</a:t>
            </a:r>
          </a:p>
          <a:p>
            <a:r>
              <a:rPr lang="en-US" dirty="0"/>
              <a:t>Provide key information about the product in a compelling and digestible format.</a:t>
            </a:r>
          </a:p>
          <a:p>
            <a:r>
              <a:rPr lang="en-US" dirty="0"/>
              <a:t>Build user trust through testimonials, reviews, and product guarantees.</a:t>
            </a:r>
          </a:p>
          <a:p>
            <a:r>
              <a:rPr lang="en-US" dirty="0"/>
              <a:t>Persuade visitors to take a specific action with clear CTAs.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E4F837-B4B5-C2B9-FB90-BD34BE2A94F6}"/>
              </a:ext>
            </a:extLst>
          </p:cNvPr>
          <p:cNvSpPr txBox="1"/>
          <p:nvPr/>
        </p:nvSpPr>
        <p:spPr>
          <a:xfrm>
            <a:off x="1141340" y="4238645"/>
            <a:ext cx="55506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Benefits</a:t>
            </a:r>
          </a:p>
          <a:p>
            <a:r>
              <a:rPr lang="en-US" dirty="0"/>
              <a:t>Increases product visibility.</a:t>
            </a:r>
          </a:p>
          <a:p>
            <a:r>
              <a:rPr lang="en-US" dirty="0"/>
              <a:t>Improves user engagement.</a:t>
            </a:r>
          </a:p>
          <a:p>
            <a:r>
              <a:rPr lang="en-US" dirty="0"/>
              <a:t>Drives higher conversion rates.</a:t>
            </a:r>
          </a:p>
          <a:p>
            <a:r>
              <a:rPr lang="en-US" dirty="0"/>
              <a:t>Provides measurable analytics for marketing performance.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0BFF0B-CA8F-AAFB-938E-4DBEE4BC3440}"/>
              </a:ext>
            </a:extLst>
          </p:cNvPr>
          <p:cNvSpPr txBox="1"/>
          <p:nvPr/>
        </p:nvSpPr>
        <p:spPr>
          <a:xfrm>
            <a:off x="1676400" y="182880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Examples: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12FEBB-0D75-121F-2693-3142A0FF2760}"/>
              </a:ext>
            </a:extLst>
          </p:cNvPr>
          <p:cNvSpPr txBox="1"/>
          <p:nvPr/>
        </p:nvSpPr>
        <p:spPr>
          <a:xfrm>
            <a:off x="2514600" y="2667000"/>
            <a:ext cx="2199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Potential Customers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9F540-ADF6-C055-F7B4-7841CBB14DC2}"/>
              </a:ext>
            </a:extLst>
          </p:cNvPr>
          <p:cNvSpPr txBox="1"/>
          <p:nvPr/>
        </p:nvSpPr>
        <p:spPr>
          <a:xfrm>
            <a:off x="2514600" y="3429000"/>
            <a:ext cx="2819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Returning Customers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DB3A0-ACC1-3EFB-204A-CAD0865CECE2}"/>
              </a:ext>
            </a:extLst>
          </p:cNvPr>
          <p:cNvSpPr txBox="1"/>
          <p:nvPr/>
        </p:nvSpPr>
        <p:spPr>
          <a:xfrm>
            <a:off x="2514601" y="4114800"/>
            <a:ext cx="3541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3. Product Reviewers / Influencers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2E3CC-6035-C465-310F-F376CB8777C1}"/>
              </a:ext>
            </a:extLst>
          </p:cNvPr>
          <p:cNvSpPr txBox="1"/>
          <p:nvPr/>
        </p:nvSpPr>
        <p:spPr>
          <a:xfrm>
            <a:off x="2514601" y="4876800"/>
            <a:ext cx="29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Investors or Stakeholders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F4CD69-B26D-558E-AA14-F2BCEBC59129}"/>
              </a:ext>
            </a:extLst>
          </p:cNvPr>
          <p:cNvSpPr txBox="1"/>
          <p:nvPr/>
        </p:nvSpPr>
        <p:spPr>
          <a:xfrm>
            <a:off x="2514600" y="5819775"/>
            <a:ext cx="3773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Internal Marketing &amp; Sales Teams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28800" y="857885"/>
            <a:ext cx="99822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BF519-C27B-2AFB-70D7-15F8F4DB93A0}"/>
              </a:ext>
            </a:extLst>
          </p:cNvPr>
          <p:cNvSpPr txBox="1"/>
          <p:nvPr/>
        </p:nvSpPr>
        <p:spPr>
          <a:xfrm>
            <a:off x="3124200" y="1695450"/>
            <a:ext cx="5673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TOOLS &amp; TECHNIQUES FOR A PRODUCT LANDING PAGE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5ADB7-BA11-1D1A-E11F-E6D29AB119E8}"/>
              </a:ext>
            </a:extLst>
          </p:cNvPr>
          <p:cNvSpPr txBox="1"/>
          <p:nvPr/>
        </p:nvSpPr>
        <p:spPr>
          <a:xfrm>
            <a:off x="3276600" y="2362200"/>
            <a:ext cx="1543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Design Tools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08AD34-E648-535C-06F4-8731B4BF5C2F}"/>
              </a:ext>
            </a:extLst>
          </p:cNvPr>
          <p:cNvSpPr txBox="1"/>
          <p:nvPr/>
        </p:nvSpPr>
        <p:spPr>
          <a:xfrm>
            <a:off x="2514600" y="3124200"/>
            <a:ext cx="6927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Used for visual design, wireframes, and UI/UX prototyping.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B268A-E606-822E-BE29-C7B07C03A6D8}"/>
              </a:ext>
            </a:extLst>
          </p:cNvPr>
          <p:cNvSpPr txBox="1"/>
          <p:nvPr/>
        </p:nvSpPr>
        <p:spPr>
          <a:xfrm>
            <a:off x="2587348" y="3396340"/>
            <a:ext cx="137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Figma</a:t>
            </a:r>
            <a:r>
              <a:rPr lang="en-IN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E7A45E-B08D-4BB4-4ED0-FB29824DA671}"/>
              </a:ext>
            </a:extLst>
          </p:cNvPr>
          <p:cNvSpPr txBox="1"/>
          <p:nvPr/>
        </p:nvSpPr>
        <p:spPr>
          <a:xfrm>
            <a:off x="2587348" y="3753949"/>
            <a:ext cx="129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Adobe XD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B68C44-61CE-4156-48CD-6AC806F28C24}"/>
              </a:ext>
            </a:extLst>
          </p:cNvPr>
          <p:cNvSpPr txBox="1"/>
          <p:nvPr/>
        </p:nvSpPr>
        <p:spPr>
          <a:xfrm>
            <a:off x="2819400" y="4123281"/>
            <a:ext cx="2125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2. Development Tools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D61187-F91F-43E2-E6E8-00A47299F34F}"/>
              </a:ext>
            </a:extLst>
          </p:cNvPr>
          <p:cNvSpPr txBox="1"/>
          <p:nvPr/>
        </p:nvSpPr>
        <p:spPr>
          <a:xfrm>
            <a:off x="3124200" y="4492613"/>
            <a:ext cx="4601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Used to code and build the actual landing page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3E74A-E866-3493-F01A-962DE556DECA}"/>
              </a:ext>
            </a:extLst>
          </p:cNvPr>
          <p:cNvSpPr txBox="1"/>
          <p:nvPr/>
        </p:nvSpPr>
        <p:spPr>
          <a:xfrm>
            <a:off x="2657476" y="4991010"/>
            <a:ext cx="267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HTML,CSS, JavaScript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248F79-E635-CFAE-AC3C-97E40B4ABDBA}"/>
              </a:ext>
            </a:extLst>
          </p:cNvPr>
          <p:cNvSpPr txBox="1"/>
          <p:nvPr/>
        </p:nvSpPr>
        <p:spPr>
          <a:xfrm>
            <a:off x="2514600" y="5715000"/>
            <a:ext cx="3590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CMS / Landing Page Builders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AF3D30-AA44-3B54-3CA5-B10FBC2E11AF}"/>
              </a:ext>
            </a:extLst>
          </p:cNvPr>
          <p:cNvSpPr txBox="1"/>
          <p:nvPr/>
        </p:nvSpPr>
        <p:spPr>
          <a:xfrm>
            <a:off x="2514600" y="6324600"/>
            <a:ext cx="3005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4. Marketing &amp; SEO Tools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291147"/>
            <a:ext cx="115062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PRODUCT LANDINGPAGE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145F68-5B4A-EB1E-54D0-3CE4A8B8AF3D}"/>
              </a:ext>
            </a:extLst>
          </p:cNvPr>
          <p:cNvSpPr txBox="1"/>
          <p:nvPr/>
        </p:nvSpPr>
        <p:spPr>
          <a:xfrm>
            <a:off x="1295400" y="1143000"/>
            <a:ext cx="2980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✅ Design Principles to Follow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40541D-31A6-0859-F695-C7A49E53B137}"/>
              </a:ext>
            </a:extLst>
          </p:cNvPr>
          <p:cNvSpPr txBox="1"/>
          <p:nvPr/>
        </p:nvSpPr>
        <p:spPr>
          <a:xfrm>
            <a:off x="1828800" y="1676400"/>
            <a:ext cx="12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Consistency: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A554D7-283F-2B77-BFC1-21C9412F964E}"/>
              </a:ext>
            </a:extLst>
          </p:cNvPr>
          <p:cNvSpPr txBox="1"/>
          <p:nvPr/>
        </p:nvSpPr>
        <p:spPr>
          <a:xfrm>
            <a:off x="1743076" y="2209800"/>
            <a:ext cx="176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Whitespace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1CCA4D-CF71-E849-476A-F77C486D57CC}"/>
              </a:ext>
            </a:extLst>
          </p:cNvPr>
          <p:cNvSpPr txBox="1"/>
          <p:nvPr/>
        </p:nvSpPr>
        <p:spPr>
          <a:xfrm>
            <a:off x="1828800" y="2819400"/>
            <a:ext cx="164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Mobile-First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C0DBC3-29EA-F86C-9284-BD95CA88CB6F}"/>
              </a:ext>
            </a:extLst>
          </p:cNvPr>
          <p:cNvSpPr txBox="1"/>
          <p:nvPr/>
        </p:nvSpPr>
        <p:spPr>
          <a:xfrm>
            <a:off x="1840022" y="3429000"/>
            <a:ext cx="164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Accessibility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9067CD-FEFA-FDED-B12A-DE6B63381AE0}"/>
              </a:ext>
            </a:extLst>
          </p:cNvPr>
          <p:cNvSpPr txBox="1"/>
          <p:nvPr/>
        </p:nvSpPr>
        <p:spPr>
          <a:xfrm>
            <a:off x="1666876" y="4038600"/>
            <a:ext cx="257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Speed Optimization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943" y="533400"/>
            <a:ext cx="10361611" cy="646330"/>
          </a:xfrm>
        </p:spPr>
        <p:txBody>
          <a:bodyPr>
            <a:normAutofit/>
          </a:bodyPr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3E2A3-440E-5689-EBC6-A340589D74F6}"/>
              </a:ext>
            </a:extLst>
          </p:cNvPr>
          <p:cNvSpPr txBox="1"/>
          <p:nvPr/>
        </p:nvSpPr>
        <p:spPr>
          <a:xfrm>
            <a:off x="2209800" y="1447800"/>
            <a:ext cx="1370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✅ Features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24C7E-C65B-154F-13E4-BA49EE94CA4B}"/>
              </a:ext>
            </a:extLst>
          </p:cNvPr>
          <p:cNvSpPr txBox="1"/>
          <p:nvPr/>
        </p:nvSpPr>
        <p:spPr>
          <a:xfrm>
            <a:off x="2438400" y="1981200"/>
            <a:ext cx="442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Eye-catching hero section with headline &amp; CTA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CE204D-F77A-BF1A-A14A-EE54C1721277}"/>
              </a:ext>
            </a:extLst>
          </p:cNvPr>
          <p:cNvSpPr txBox="1"/>
          <p:nvPr/>
        </p:nvSpPr>
        <p:spPr>
          <a:xfrm>
            <a:off x="2590800" y="2407696"/>
            <a:ext cx="381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Product overview with images and icons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A26EA-3422-968A-027F-879B4E356D66}"/>
              </a:ext>
            </a:extLst>
          </p:cNvPr>
          <p:cNvSpPr txBox="1"/>
          <p:nvPr/>
        </p:nvSpPr>
        <p:spPr>
          <a:xfrm>
            <a:off x="2819400" y="4409274"/>
            <a:ext cx="364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testimonials and star ratings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3C365F-1AA3-FC62-C503-90B2CD19FF09}"/>
              </a:ext>
            </a:extLst>
          </p:cNvPr>
          <p:cNvSpPr txBox="1"/>
          <p:nvPr/>
        </p:nvSpPr>
        <p:spPr>
          <a:xfrm>
            <a:off x="2667000" y="3505200"/>
            <a:ext cx="1943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⚙️ </a:t>
            </a:r>
            <a:r>
              <a:rPr lang="en-IN" b="1" dirty="0"/>
              <a:t>Functionalities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D9CB0D-99B3-3137-8023-77F5C4AF1FBD}"/>
              </a:ext>
            </a:extLst>
          </p:cNvPr>
          <p:cNvSpPr txBox="1"/>
          <p:nvPr/>
        </p:nvSpPr>
        <p:spPr>
          <a:xfrm>
            <a:off x="2819400" y="3930134"/>
            <a:ext cx="4717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Fully responsive on mobile, tablet, and desktop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799C31-DC05-B52F-EB22-1B4DA3B94941}"/>
              </a:ext>
            </a:extLst>
          </p:cNvPr>
          <p:cNvSpPr txBox="1"/>
          <p:nvPr/>
        </p:nvSpPr>
        <p:spPr>
          <a:xfrm>
            <a:off x="2696308" y="2892643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Fast loading with optimized assets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4C182-7273-626B-C0F9-2B6F93C4BBEC}"/>
              </a:ext>
            </a:extLst>
          </p:cNvPr>
          <p:cNvSpPr txBox="1"/>
          <p:nvPr/>
        </p:nvSpPr>
        <p:spPr>
          <a:xfrm>
            <a:off x="2930220" y="4813666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SEO-friendly structure and meta tags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433</TotalTime>
  <Words>476</Words>
  <Application>Microsoft Office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Calibri</vt:lpstr>
      <vt:lpstr>Roboto</vt:lpstr>
      <vt:lpstr>Times New Roman</vt:lpstr>
      <vt:lpstr>Trebuchet MS</vt:lpstr>
      <vt:lpstr>Tw Cen MT</vt:lpstr>
      <vt:lpstr>Circuit</vt:lpstr>
      <vt:lpstr>Student details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bsc second</cp:lastModifiedBy>
  <cp:revision>28</cp:revision>
  <dcterms:created xsi:type="dcterms:W3CDTF">2024-03-29T15:07:22Z</dcterms:created>
  <dcterms:modified xsi:type="dcterms:W3CDTF">2025-09-10T09:57:02Z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