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79" r:id="rId14"/>
    <p:sldId id="265" r:id="rId15"/>
    <p:sldId id="266" r:id="rId16"/>
    <p:sldId id="270" r:id="rId17"/>
    <p:sldId id="267" r:id="rId18"/>
    <p:sldId id="271" r:id="rId19"/>
    <p:sldId id="268" r:id="rId20"/>
    <p:sldId id="272" r:id="rId21"/>
    <p:sldId id="269" r:id="rId22"/>
    <p:sldId id="273" r:id="rId23"/>
    <p:sldId id="280" r:id="rId24"/>
    <p:sldId id="274" r:id="rId25"/>
    <p:sldId id="275" r:id="rId26"/>
    <p:sldId id="276" r:id="rId27"/>
    <p:sldId id="277" r:id="rId28"/>
    <p:sldId id="278" r:id="rId29"/>
  </p:sldIdLst>
  <p:sldSz cx="12190413" cy="6859588"/>
  <p:notesSz cx="6858000" cy="9144000"/>
  <p:defaultTextStyle>
    <a:defPPr>
      <a:defRPr lang="en-US"/>
    </a:defPPr>
    <a:lvl1pPr marL="0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251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502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753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700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125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505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09756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007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8">
          <p15:clr>
            <a:srgbClr val="A4A3A4"/>
          </p15:clr>
        </p15:guide>
        <p15:guide id="2" pos="56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0F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0793" autoAdjust="0"/>
  </p:normalViewPr>
  <p:slideViewPr>
    <p:cSldViewPr showGuides="1">
      <p:cViewPr varScale="1">
        <p:scale>
          <a:sx n="78" d="100"/>
          <a:sy n="78" d="100"/>
        </p:scale>
        <p:origin x="504" y="39"/>
      </p:cViewPr>
      <p:guideLst>
        <p:guide orient="horz" pos="618"/>
        <p:guide pos="568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74" d="100"/>
          <a:sy n="74" d="100"/>
        </p:scale>
        <p:origin x="2376" y="45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D5E657-C75E-4190-B3C3-105C9C4260DF}" type="datetimeFigureOut">
              <a:rPr lang="en-AU" smtClean="0"/>
              <a:t>28/05/2015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F98D88-B6F7-4C17-9B14-1B1A9C0C09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30693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842A88-9C46-4A82-BC64-6521039314F7}" type="datetimeFigureOut">
              <a:rPr lang="en-AU" smtClean="0"/>
              <a:t>28/05/2015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5FB293-4812-4AD5-9D7B-16C5960DBB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587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251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502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753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7004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1254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505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09756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4007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AU" sz="3200" dirty="0" smtClean="0"/>
              <a:t>Additions and modifications are</a:t>
            </a:r>
            <a:r>
              <a:rPr lang="en-AU" dirty="0" smtClean="0"/>
              <a:t> </a:t>
            </a:r>
            <a:r>
              <a:rPr lang="en-AU" sz="4800" dirty="0" smtClean="0"/>
              <a:t>tedious</a:t>
            </a:r>
            <a:endParaRPr lang="en-AU" dirty="0" smtClean="0"/>
          </a:p>
          <a:p>
            <a:pPr lvl="1"/>
            <a:r>
              <a:rPr lang="en-AU" sz="3200" dirty="0" smtClean="0"/>
              <a:t>They are </a:t>
            </a:r>
            <a:r>
              <a:rPr lang="en-AU" sz="4800" dirty="0" smtClean="0"/>
              <a:t>complex</a:t>
            </a:r>
            <a:r>
              <a:rPr lang="en-AU" dirty="0" smtClean="0"/>
              <a:t> </a:t>
            </a:r>
            <a:r>
              <a:rPr lang="en-AU" sz="3200" dirty="0" smtClean="0"/>
              <a:t>to understand and </a:t>
            </a:r>
            <a:r>
              <a:rPr lang="en-AU" i="1" dirty="0" smtClean="0"/>
              <a:t>hard</a:t>
            </a:r>
            <a:r>
              <a:rPr lang="en-AU" dirty="0" smtClean="0"/>
              <a:t> </a:t>
            </a:r>
            <a:r>
              <a:rPr lang="en-AU" sz="3200" dirty="0" smtClean="0"/>
              <a:t>to maintain</a:t>
            </a:r>
          </a:p>
          <a:p>
            <a:pPr lvl="1"/>
            <a:r>
              <a:rPr lang="en-AU" sz="3200" dirty="0" smtClean="0"/>
              <a:t>There is a lot of </a:t>
            </a:r>
            <a:r>
              <a:rPr lang="en-AU" sz="4800" dirty="0" smtClean="0"/>
              <a:t>repetition</a:t>
            </a:r>
            <a:r>
              <a:rPr lang="en-AU" dirty="0" smtClean="0"/>
              <a:t> </a:t>
            </a:r>
            <a:r>
              <a:rPr lang="en-AU" sz="3200" dirty="0" smtClean="0"/>
              <a:t>within and between tests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5FB293-4812-4AD5-9D7B-16C5960DBBF9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2905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5FB293-4812-4AD5-9D7B-16C5960DBBF9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8768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We should:</a:t>
            </a:r>
          </a:p>
          <a:p>
            <a:pPr marL="0" marR="0" lvl="1" indent="0" algn="l" defTabSz="10885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altLang="en-US" dirty="0" smtClean="0"/>
              <a:t>* Have a </a:t>
            </a:r>
            <a:r>
              <a:rPr lang="en-AU" altLang="en-US" i="1" dirty="0" smtClean="0"/>
              <a:t>consistent</a:t>
            </a:r>
            <a:r>
              <a:rPr lang="en-AU" altLang="en-US" dirty="0" smtClean="0"/>
              <a:t> way of constructing objects</a:t>
            </a:r>
          </a:p>
          <a:p>
            <a:pPr marL="0" marR="0" lvl="1" indent="0" algn="l" defTabSz="10885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altLang="en-US" dirty="0" smtClean="0"/>
              <a:t>* Only specify </a:t>
            </a:r>
            <a:r>
              <a:rPr lang="en-AU" altLang="en-US" i="1" dirty="0" smtClean="0"/>
              <a:t>meaningful</a:t>
            </a:r>
            <a:r>
              <a:rPr lang="en-AU" altLang="en-US" dirty="0" smtClean="0"/>
              <a:t> values for each test</a:t>
            </a:r>
          </a:p>
          <a:p>
            <a:pPr marL="0" marR="0" lvl="1" indent="0" algn="l" defTabSz="10885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altLang="en-US" i="1" dirty="0" smtClean="0"/>
              <a:t>* Avoid</a:t>
            </a:r>
            <a:r>
              <a:rPr lang="en-AU" altLang="en-US" dirty="0" smtClean="0"/>
              <a:t> constructor calls</a:t>
            </a:r>
          </a:p>
          <a:p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5FB293-4812-4AD5-9D7B-16C5960DBBF9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0290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The ™ is a joke in case that’s not clear…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5FB293-4812-4AD5-9D7B-16C5960DBBF9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0190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The ™ is a joke in case that’s not clear…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5FB293-4812-4AD5-9D7B-16C5960DBBF9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9949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our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" y="794"/>
            <a:ext cx="12195916" cy="6863634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/>
            </a:lvl1pPr>
          </a:lstStyle>
          <a:p>
            <a:fld id="{D5202F35-1E60-44E7-A8CA-65A043171768}" type="datetime1">
              <a:rPr lang="en-AU" smtClean="0"/>
              <a:pPr/>
              <a:t>28/05/2015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/ Copyright ©2014 by Readify Limited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1088502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251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502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753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7004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1254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505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9756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007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800" spc="-30" baseline="0" dirty="0" smtClean="0">
                <a:solidFill>
                  <a:schemeClr val="bg1"/>
                </a:solidFill>
              </a:rPr>
              <a:t>Page</a:t>
            </a:r>
            <a:endParaRPr lang="en-AU" sz="800" spc="-30" baseline="0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078982" y="1581206"/>
            <a:ext cx="7200800" cy="4786074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4078982" y="693490"/>
            <a:ext cx="59572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 smtClean="0">
                <a:solidFill>
                  <a:schemeClr val="accent5"/>
                </a:solidFill>
              </a:rPr>
              <a:t>This slide</a:t>
            </a:r>
            <a:r>
              <a:rPr lang="en-AU" sz="2800" baseline="0" dirty="0" smtClean="0">
                <a:solidFill>
                  <a:schemeClr val="accent5"/>
                </a:solidFill>
              </a:rPr>
              <a:t> is for colour reference only</a:t>
            </a:r>
            <a:endParaRPr lang="en-AU" sz="2800" dirty="0">
              <a:solidFill>
                <a:schemeClr val="accent5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54054" y="477466"/>
            <a:ext cx="185704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noProof="0" dirty="0" smtClean="0">
                <a:solidFill>
                  <a:schemeClr val="accent5"/>
                </a:solidFill>
              </a:rPr>
              <a:t>Colour Palette</a:t>
            </a:r>
            <a:endParaRPr lang="en-AU" dirty="0">
              <a:solidFill>
                <a:schemeClr val="accent5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334566" y="1197546"/>
            <a:ext cx="2287806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0" i="0" u="none" strike="noStrike" baseline="0" dirty="0" smtClean="0">
                <a:solidFill>
                  <a:srgbClr val="F8941E"/>
                </a:solidFill>
                <a:latin typeface="SegoeUI-Semilight"/>
              </a:rPr>
              <a:t>Our identity features large </a:t>
            </a:r>
          </a:p>
          <a:p>
            <a:r>
              <a:rPr lang="en-AU" sz="1200" b="0" i="0" u="none" strike="noStrike" baseline="0" dirty="0" smtClean="0">
                <a:solidFill>
                  <a:srgbClr val="F8941E"/>
                </a:solidFill>
                <a:latin typeface="SegoeUI-Semilight"/>
              </a:rPr>
              <a:t>areas of navy and white, </a:t>
            </a:r>
          </a:p>
          <a:p>
            <a:r>
              <a:rPr lang="en-AU" sz="1200" b="0" i="0" u="none" strike="noStrike" baseline="0" dirty="0" smtClean="0">
                <a:solidFill>
                  <a:srgbClr val="F8941E"/>
                </a:solidFill>
                <a:latin typeface="SegoeUI-Semilight"/>
              </a:rPr>
              <a:t>punctuated by a selected </a:t>
            </a:r>
          </a:p>
          <a:p>
            <a:r>
              <a:rPr lang="en-AU" sz="1200" b="0" i="0" u="none" strike="noStrike" baseline="0" dirty="0" smtClean="0">
                <a:solidFill>
                  <a:srgbClr val="F8941E"/>
                </a:solidFill>
                <a:latin typeface="SegoeUI-Semilight"/>
              </a:rPr>
              <a:t>palette of highlight colours.</a:t>
            </a:r>
          </a:p>
          <a:p>
            <a:endParaRPr lang="en-AU" sz="900" b="1" i="0" u="none" strike="noStrike" baseline="0" dirty="0" smtClean="0">
              <a:solidFill>
                <a:srgbClr val="FFFFFF"/>
              </a:solidFill>
              <a:latin typeface="SegoeUI-Bold"/>
            </a:endParaRPr>
          </a:p>
          <a:p>
            <a:r>
              <a:rPr lang="en-AU" sz="900" b="1" i="0" u="none" strike="noStrike" baseline="0" dirty="0" smtClean="0">
                <a:solidFill>
                  <a:srgbClr val="FFFFFF"/>
                </a:solidFill>
                <a:latin typeface="SegoeUI-Bold"/>
              </a:rPr>
              <a:t>Base colours</a:t>
            </a:r>
          </a:p>
          <a:p>
            <a:r>
              <a:rPr lang="en-AU" sz="900" b="0" i="0" u="none" strike="noStrike" baseline="0" dirty="0" smtClean="0">
                <a:solidFill>
                  <a:srgbClr val="FFFFFF"/>
                </a:solidFill>
                <a:latin typeface="SegoeUI"/>
              </a:rPr>
              <a:t>Navy and white colour the majority of</a:t>
            </a:r>
          </a:p>
          <a:p>
            <a:r>
              <a:rPr lang="en-AU" sz="900" b="0" i="0" u="none" strike="noStrike" baseline="0" dirty="0" smtClean="0">
                <a:solidFill>
                  <a:srgbClr val="FFFFFF"/>
                </a:solidFill>
                <a:latin typeface="SegoeUI"/>
              </a:rPr>
              <a:t>backgrounds and copy in all applications.</a:t>
            </a:r>
          </a:p>
          <a:p>
            <a:r>
              <a:rPr lang="en-AU" sz="900" b="1" i="0" u="none" strike="noStrike" baseline="0" dirty="0" smtClean="0">
                <a:solidFill>
                  <a:srgbClr val="FFFFFF"/>
                </a:solidFill>
                <a:latin typeface="SegoeUI-Bold"/>
              </a:rPr>
              <a:t>Highlight colours</a:t>
            </a:r>
          </a:p>
          <a:p>
            <a:r>
              <a:rPr lang="en-AU" sz="900" b="0" i="0" u="none" strike="noStrike" baseline="0" dirty="0" smtClean="0">
                <a:solidFill>
                  <a:srgbClr val="FFFFFF"/>
                </a:solidFill>
                <a:latin typeface="SegoeUI"/>
              </a:rPr>
              <a:t>Highlight colours are used in conjunction</a:t>
            </a:r>
          </a:p>
          <a:p>
            <a:r>
              <a:rPr lang="en-AU" sz="900" b="0" i="0" u="none" strike="noStrike" baseline="0" dirty="0" smtClean="0">
                <a:solidFill>
                  <a:srgbClr val="FFFFFF"/>
                </a:solidFill>
                <a:latin typeface="SegoeUI"/>
              </a:rPr>
              <a:t>with the base colours to create a vibrant</a:t>
            </a:r>
          </a:p>
          <a:p>
            <a:r>
              <a:rPr lang="en-AU" sz="900" b="0" i="0" u="none" strike="noStrike" baseline="0" dirty="0" smtClean="0">
                <a:solidFill>
                  <a:srgbClr val="FFFFFF"/>
                </a:solidFill>
                <a:latin typeface="SegoeUI"/>
              </a:rPr>
              <a:t>and diverse identity.</a:t>
            </a:r>
          </a:p>
          <a:p>
            <a:endParaRPr lang="en-AU" sz="900" b="0" i="0" u="none" strike="noStrike" baseline="0" dirty="0" smtClean="0">
              <a:solidFill>
                <a:srgbClr val="FFFFFF"/>
              </a:solidFill>
              <a:latin typeface="SegoeUI"/>
            </a:endParaRPr>
          </a:p>
          <a:p>
            <a:r>
              <a:rPr lang="en-AU" sz="900" b="0" i="0" u="none" strike="noStrike" baseline="0" dirty="0" smtClean="0">
                <a:solidFill>
                  <a:srgbClr val="FFFFFF"/>
                </a:solidFill>
                <a:latin typeface="SegoeUI"/>
              </a:rPr>
              <a:t>Highlight colours can be used for:</a:t>
            </a:r>
          </a:p>
          <a:p>
            <a:r>
              <a:rPr lang="en-AU" sz="900" b="0" i="0" u="none" strike="noStrike" baseline="0" dirty="0" smtClean="0">
                <a:solidFill>
                  <a:srgbClr val="FFFFFF"/>
                </a:solidFill>
                <a:latin typeface="SegoeUI"/>
              </a:rPr>
              <a:t>• headings and subheadings</a:t>
            </a:r>
          </a:p>
          <a:p>
            <a:r>
              <a:rPr lang="en-AU" sz="900" b="0" i="0" u="none" strike="noStrike" baseline="0" dirty="0" smtClean="0">
                <a:solidFill>
                  <a:srgbClr val="FFFFFF"/>
                </a:solidFill>
                <a:latin typeface="SegoeUI"/>
              </a:rPr>
              <a:t>• highlight copy</a:t>
            </a:r>
          </a:p>
          <a:p>
            <a:r>
              <a:rPr lang="en-AU" sz="900" b="0" i="0" u="none" strike="noStrike" baseline="0" dirty="0" smtClean="0">
                <a:solidFill>
                  <a:srgbClr val="FFFFFF"/>
                </a:solidFill>
                <a:latin typeface="SegoeUI"/>
              </a:rPr>
              <a:t>• rules and/or boxes</a:t>
            </a:r>
          </a:p>
          <a:p>
            <a:r>
              <a:rPr lang="en-AU" sz="900" b="0" i="0" u="none" strike="noStrike" baseline="0" dirty="0" smtClean="0">
                <a:solidFill>
                  <a:srgbClr val="FFFFFF"/>
                </a:solidFill>
                <a:latin typeface="SegoeUI"/>
              </a:rPr>
              <a:t>• links and/or buttons</a:t>
            </a:r>
          </a:p>
          <a:p>
            <a:r>
              <a:rPr lang="en-AU" sz="900" b="0" i="0" u="none" strike="noStrike" baseline="0" dirty="0" smtClean="0">
                <a:solidFill>
                  <a:srgbClr val="FFFFFF"/>
                </a:solidFill>
                <a:latin typeface="SegoeUI"/>
              </a:rPr>
              <a:t>• tinting images</a:t>
            </a:r>
          </a:p>
          <a:p>
            <a:r>
              <a:rPr lang="fr-FR" sz="900" b="0" i="0" u="none" strike="noStrike" baseline="0" dirty="0" smtClean="0">
                <a:solidFill>
                  <a:srgbClr val="FFFFFF"/>
                </a:solidFill>
                <a:latin typeface="SegoeUI"/>
              </a:rPr>
              <a:t>• </a:t>
            </a:r>
            <a:r>
              <a:rPr lang="fr-FR" sz="900" b="0" i="0" u="none" strike="noStrike" baseline="0" dirty="0" err="1" smtClean="0">
                <a:solidFill>
                  <a:srgbClr val="FFFFFF"/>
                </a:solidFill>
                <a:latin typeface="SegoeUI"/>
              </a:rPr>
              <a:t>graphic</a:t>
            </a:r>
            <a:r>
              <a:rPr lang="fr-FR" sz="900" b="0" i="0" u="none" strike="noStrike" baseline="0" dirty="0" smtClean="0">
                <a:solidFill>
                  <a:srgbClr val="FFFFFF"/>
                </a:solidFill>
                <a:latin typeface="SegoeUI"/>
              </a:rPr>
              <a:t> </a:t>
            </a:r>
            <a:r>
              <a:rPr lang="fr-FR" sz="900" b="0" i="0" u="none" strike="noStrike" baseline="0" dirty="0" err="1" smtClean="0">
                <a:solidFill>
                  <a:srgbClr val="FFFFFF"/>
                </a:solidFill>
                <a:latin typeface="SegoeUI"/>
              </a:rPr>
              <a:t>devices</a:t>
            </a:r>
            <a:r>
              <a:rPr lang="fr-FR" sz="900" b="0" i="0" u="none" strike="noStrike" baseline="0" dirty="0" smtClean="0">
                <a:solidFill>
                  <a:srgbClr val="FFFFFF"/>
                </a:solidFill>
                <a:latin typeface="SegoeUI"/>
              </a:rPr>
              <a:t> </a:t>
            </a:r>
          </a:p>
          <a:p>
            <a:endParaRPr lang="en-AU" sz="900" b="1" i="0" u="none" strike="noStrike" baseline="0" dirty="0" smtClean="0">
              <a:solidFill>
                <a:srgbClr val="FFFFFF"/>
              </a:solidFill>
              <a:latin typeface="SegoeUI-Bold"/>
            </a:endParaRPr>
          </a:p>
          <a:p>
            <a:r>
              <a:rPr lang="en-AU" sz="900" b="1" i="0" u="none" strike="noStrike" baseline="0" dirty="0" smtClean="0">
                <a:solidFill>
                  <a:srgbClr val="FFFFFF"/>
                </a:solidFill>
                <a:latin typeface="SegoeUI-Bold"/>
              </a:rPr>
              <a:t>Highlight tints</a:t>
            </a:r>
          </a:p>
          <a:p>
            <a:r>
              <a:rPr lang="en-AU" sz="900" b="0" i="0" u="none" strike="noStrike" baseline="0" dirty="0" smtClean="0">
                <a:solidFill>
                  <a:srgbClr val="FFFFFF"/>
                </a:solidFill>
                <a:latin typeface="SegoeUI"/>
              </a:rPr>
              <a:t>Tints are used for charts and diagrams.</a:t>
            </a:r>
          </a:p>
          <a:p>
            <a:r>
              <a:rPr lang="en-AU" sz="900" b="1" i="0" u="none" strike="noStrike" baseline="0" dirty="0" smtClean="0">
                <a:solidFill>
                  <a:srgbClr val="FFFFFF"/>
                </a:solidFill>
                <a:latin typeface="SegoeUI-Bold"/>
              </a:rPr>
              <a:t>Do not over-use </a:t>
            </a:r>
            <a:r>
              <a:rPr lang="en-AU" sz="900" b="0" i="0" u="none" strike="noStrike" baseline="0" dirty="0" smtClean="0">
                <a:solidFill>
                  <a:srgbClr val="FFFFFF"/>
                </a:solidFill>
                <a:latin typeface="SegoeUI"/>
              </a:rPr>
              <a:t>– using one secondary</a:t>
            </a:r>
          </a:p>
          <a:p>
            <a:r>
              <a:rPr lang="en-AU" sz="900" b="0" i="0" u="none" strike="noStrike" baseline="0" dirty="0" smtClean="0">
                <a:solidFill>
                  <a:srgbClr val="FFFFFF"/>
                </a:solidFill>
                <a:latin typeface="SegoeUI"/>
              </a:rPr>
              <a:t>colour per page is recommended.</a:t>
            </a:r>
          </a:p>
          <a:p>
            <a:endParaRPr lang="en-AU" sz="900" b="0" i="0" u="none" strike="noStrike" baseline="0" dirty="0" smtClean="0">
              <a:solidFill>
                <a:srgbClr val="FFFFFF"/>
              </a:solidFill>
              <a:latin typeface="SegoeUI"/>
            </a:endParaRPr>
          </a:p>
          <a:p>
            <a:r>
              <a:rPr lang="en-AU" sz="900" b="1" i="0" u="none" strike="noStrike" baseline="0" dirty="0" smtClean="0">
                <a:solidFill>
                  <a:srgbClr val="FFFFFF"/>
                </a:solidFill>
                <a:latin typeface="SegoeUI-Bold"/>
              </a:rPr>
              <a:t>Please don’t</a:t>
            </a:r>
          </a:p>
          <a:p>
            <a:r>
              <a:rPr lang="en-AU" sz="900" b="0" i="0" u="none" strike="noStrike" baseline="0" dirty="0" smtClean="0">
                <a:solidFill>
                  <a:srgbClr val="FFFFFF"/>
                </a:solidFill>
                <a:latin typeface="SegoeUI"/>
              </a:rPr>
              <a:t>• use any colours outside of the specified</a:t>
            </a:r>
          </a:p>
          <a:p>
            <a:r>
              <a:rPr lang="en-AU" sz="900" b="0" i="0" u="none" strike="noStrike" baseline="0" dirty="0" smtClean="0">
                <a:solidFill>
                  <a:srgbClr val="FFFFFF"/>
                </a:solidFill>
                <a:latin typeface="SegoeUI"/>
              </a:rPr>
              <a:t>colour palette</a:t>
            </a:r>
          </a:p>
          <a:p>
            <a:r>
              <a:rPr lang="en-AU" sz="900" b="0" i="0" u="none" strike="noStrike" baseline="0" dirty="0" smtClean="0">
                <a:solidFill>
                  <a:srgbClr val="FFFFFF"/>
                </a:solidFill>
                <a:latin typeface="SegoeUI"/>
              </a:rPr>
              <a:t>• create non-specified tints</a:t>
            </a:r>
          </a:p>
          <a:p>
            <a:r>
              <a:rPr lang="en-AU" sz="900" b="0" i="0" u="none" strike="noStrike" baseline="0" dirty="0" smtClean="0">
                <a:solidFill>
                  <a:srgbClr val="FFFFFF"/>
                </a:solidFill>
                <a:latin typeface="SegoeUI"/>
              </a:rPr>
              <a:t>• use only the secondary colour palette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96403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9" cy="6859269"/>
          </a:xfrm>
          <a:prstGeom prst="rect">
            <a:avLst/>
          </a:prstGeom>
        </p:spPr>
      </p:pic>
      <p:sp>
        <p:nvSpPr>
          <p:cNvPr id="6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1484000" cy="6868134"/>
          </a:xfrm>
          <a:custGeom>
            <a:avLst/>
            <a:gdLst>
              <a:gd name="connsiteX0" fmla="*/ 0 w 11495806"/>
              <a:gd name="connsiteY0" fmla="*/ 0 h 6859588"/>
              <a:gd name="connsiteX1" fmla="*/ 11495806 w 11495806"/>
              <a:gd name="connsiteY1" fmla="*/ 0 h 6859588"/>
              <a:gd name="connsiteX2" fmla="*/ 11495806 w 11495806"/>
              <a:gd name="connsiteY2" fmla="*/ 6859588 h 6859588"/>
              <a:gd name="connsiteX3" fmla="*/ 0 w 11495806"/>
              <a:gd name="connsiteY3" fmla="*/ 6859588 h 6859588"/>
              <a:gd name="connsiteX4" fmla="*/ 0 w 11495806"/>
              <a:gd name="connsiteY4" fmla="*/ 0 h 6859588"/>
              <a:gd name="connsiteX0" fmla="*/ 0 w 11495806"/>
              <a:gd name="connsiteY0" fmla="*/ 0 h 6868134"/>
              <a:gd name="connsiteX1" fmla="*/ 11495806 w 11495806"/>
              <a:gd name="connsiteY1" fmla="*/ 0 h 6868134"/>
              <a:gd name="connsiteX2" fmla="*/ 10957421 w 11495806"/>
              <a:gd name="connsiteY2" fmla="*/ 6868134 h 6868134"/>
              <a:gd name="connsiteX3" fmla="*/ 0 w 11495806"/>
              <a:gd name="connsiteY3" fmla="*/ 6859588 h 6868134"/>
              <a:gd name="connsiteX4" fmla="*/ 0 w 11495806"/>
              <a:gd name="connsiteY4" fmla="*/ 0 h 6868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95806" h="6868134">
                <a:moveTo>
                  <a:pt x="0" y="0"/>
                </a:moveTo>
                <a:lnTo>
                  <a:pt x="11495806" y="0"/>
                </a:lnTo>
                <a:lnTo>
                  <a:pt x="10957421" y="6868134"/>
                </a:lnTo>
                <a:lnTo>
                  <a:pt x="0" y="685958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r>
              <a:rPr lang="en-AU" dirty="0" smtClean="0"/>
              <a:t>Click picture icon in centre of screen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79246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9" cy="6859269"/>
          </a:xfrm>
          <a:prstGeom prst="rect">
            <a:avLst/>
          </a:prstGeom>
        </p:spPr>
      </p:pic>
      <p:sp>
        <p:nvSpPr>
          <p:cNvPr id="6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1484000" cy="6868134"/>
          </a:xfrm>
          <a:custGeom>
            <a:avLst/>
            <a:gdLst>
              <a:gd name="connsiteX0" fmla="*/ 0 w 11495806"/>
              <a:gd name="connsiteY0" fmla="*/ 0 h 6859588"/>
              <a:gd name="connsiteX1" fmla="*/ 11495806 w 11495806"/>
              <a:gd name="connsiteY1" fmla="*/ 0 h 6859588"/>
              <a:gd name="connsiteX2" fmla="*/ 11495806 w 11495806"/>
              <a:gd name="connsiteY2" fmla="*/ 6859588 h 6859588"/>
              <a:gd name="connsiteX3" fmla="*/ 0 w 11495806"/>
              <a:gd name="connsiteY3" fmla="*/ 6859588 h 6859588"/>
              <a:gd name="connsiteX4" fmla="*/ 0 w 11495806"/>
              <a:gd name="connsiteY4" fmla="*/ 0 h 6859588"/>
              <a:gd name="connsiteX0" fmla="*/ 0 w 11495806"/>
              <a:gd name="connsiteY0" fmla="*/ 0 h 6868134"/>
              <a:gd name="connsiteX1" fmla="*/ 11495806 w 11495806"/>
              <a:gd name="connsiteY1" fmla="*/ 0 h 6868134"/>
              <a:gd name="connsiteX2" fmla="*/ 10957421 w 11495806"/>
              <a:gd name="connsiteY2" fmla="*/ 6868134 h 6868134"/>
              <a:gd name="connsiteX3" fmla="*/ 0 w 11495806"/>
              <a:gd name="connsiteY3" fmla="*/ 6859588 h 6868134"/>
              <a:gd name="connsiteX4" fmla="*/ 0 w 11495806"/>
              <a:gd name="connsiteY4" fmla="*/ 0 h 6868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95806" h="6868134">
                <a:moveTo>
                  <a:pt x="0" y="0"/>
                </a:moveTo>
                <a:lnTo>
                  <a:pt x="11495806" y="0"/>
                </a:lnTo>
                <a:lnTo>
                  <a:pt x="10957421" y="6868134"/>
                </a:lnTo>
                <a:lnTo>
                  <a:pt x="0" y="685958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r>
              <a:rPr lang="en-AU" dirty="0" smtClean="0"/>
              <a:t>Click picture icon in centre of screen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32810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AU" noProof="0" dirty="0" smtClean="0"/>
              <a:t>Click to add title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05853" y="4409631"/>
            <a:ext cx="2683380" cy="1854687"/>
          </a:xfrm>
        </p:spPr>
        <p:txBody>
          <a:bodyPr/>
          <a:lstStyle>
            <a:lvl1pPr marL="179388" indent="-179388">
              <a:buClrTx/>
              <a:defRPr sz="2000" spc="-50" baseline="0"/>
            </a:lvl1pPr>
            <a:lvl2pPr marL="358775" indent="-179388">
              <a:buClrTx/>
              <a:defRPr sz="2000" spc="-50" baseline="0"/>
            </a:lvl2pPr>
            <a:lvl3pPr marL="538163" indent="-179388">
              <a:buClrTx/>
              <a:defRPr sz="2000" spc="-50" baseline="0"/>
            </a:lvl3pPr>
            <a:lvl4pPr marL="717550" indent="-179388">
              <a:buClrTx/>
              <a:defRPr sz="2000" spc="-50" baseline="0"/>
            </a:lvl4pPr>
            <a:lvl5pPr marL="896938" indent="-179388">
              <a:buClrTx/>
              <a:defRPr sz="2000" spc="-50" baseline="0"/>
            </a:lvl5pPr>
          </a:lstStyle>
          <a:p>
            <a:pPr lvl="0"/>
            <a:r>
              <a:rPr lang="en-AU" noProof="0" dirty="0" smtClean="0"/>
              <a:t>Click to add text</a:t>
            </a:r>
          </a:p>
          <a:p>
            <a:pPr lvl="1"/>
            <a:r>
              <a:rPr lang="en-AU" noProof="0" dirty="0" smtClean="0"/>
              <a:t>Second level</a:t>
            </a:r>
          </a:p>
          <a:p>
            <a:pPr lvl="2"/>
            <a:r>
              <a:rPr lang="en-AU" noProof="0" dirty="0" smtClean="0"/>
              <a:t>Third level</a:t>
            </a:r>
          </a:p>
          <a:p>
            <a:pPr lvl="3"/>
            <a:r>
              <a:rPr lang="en-AU" noProof="0" dirty="0" smtClean="0"/>
              <a:t>Fourth level</a:t>
            </a:r>
          </a:p>
          <a:p>
            <a:pPr lvl="4"/>
            <a:r>
              <a:rPr lang="en-AU" noProof="0" dirty="0" smtClean="0"/>
              <a:t>Fifth level</a:t>
            </a:r>
            <a:endParaRPr lang="en-AU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5592-B95A-4E1B-8688-B9BAC9237151}" type="datetime1">
              <a:rPr lang="en-AU" smtClean="0"/>
              <a:t>28/05/2015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/ Copyright ©2014 by Readify Limited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t>‹#›</a:t>
            </a:fld>
            <a:endParaRPr lang="en-AU"/>
          </a:p>
        </p:txBody>
      </p:sp>
      <p:sp>
        <p:nvSpPr>
          <p:cNvPr id="8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905853" y="1743341"/>
            <a:ext cx="2808000" cy="338033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200" b="1" spc="0" baseline="0"/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en-AU" noProof="0" dirty="0" smtClean="0"/>
              <a:t>Click to add heading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905853" y="2116557"/>
            <a:ext cx="2808000" cy="2156339"/>
          </a:xfrm>
          <a:custGeom>
            <a:avLst/>
            <a:gdLst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808000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662722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8000" h="2156339">
                <a:moveTo>
                  <a:pt x="0" y="0"/>
                </a:moveTo>
                <a:lnTo>
                  <a:pt x="2808000" y="0"/>
                </a:lnTo>
                <a:lnTo>
                  <a:pt x="2662722" y="2156339"/>
                </a:lnTo>
                <a:lnTo>
                  <a:pt x="0" y="2156339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200" spc="0" baseline="0"/>
            </a:lvl1pPr>
          </a:lstStyle>
          <a:p>
            <a:r>
              <a:rPr lang="en-AU" dirty="0" smtClean="0"/>
              <a:t>Click picture icon  in centre of box</a:t>
            </a:r>
            <a:endParaRPr lang="en-AU" dirty="0"/>
          </a:p>
        </p:txBody>
      </p:sp>
      <p:sp>
        <p:nvSpPr>
          <p:cNvPr id="11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187438" y="4409631"/>
            <a:ext cx="2683380" cy="1854687"/>
          </a:xfrm>
        </p:spPr>
        <p:txBody>
          <a:bodyPr/>
          <a:lstStyle>
            <a:lvl1pPr marL="179388" indent="-179388">
              <a:buClrTx/>
              <a:defRPr sz="2000" spc="-50" baseline="0"/>
            </a:lvl1pPr>
            <a:lvl2pPr marL="358775" indent="-179388">
              <a:buClrTx/>
              <a:defRPr sz="2000" spc="-50" baseline="0"/>
            </a:lvl2pPr>
            <a:lvl3pPr marL="538163" indent="-179388">
              <a:buClrTx/>
              <a:defRPr sz="2000" spc="-50" baseline="0"/>
            </a:lvl3pPr>
            <a:lvl4pPr marL="717550" indent="-179388">
              <a:buClrTx/>
              <a:defRPr sz="2000" spc="-50" baseline="0"/>
            </a:lvl4pPr>
            <a:lvl5pPr marL="896938" indent="-179388">
              <a:buClrTx/>
              <a:defRPr sz="2000" spc="-50" baseline="0"/>
            </a:lvl5pPr>
          </a:lstStyle>
          <a:p>
            <a:pPr lvl="0"/>
            <a:r>
              <a:rPr lang="en-AU" noProof="0" dirty="0" smtClean="0"/>
              <a:t>Click to add text</a:t>
            </a:r>
          </a:p>
          <a:p>
            <a:pPr lvl="1"/>
            <a:r>
              <a:rPr lang="en-AU" noProof="0" dirty="0" smtClean="0"/>
              <a:t>Second level</a:t>
            </a:r>
          </a:p>
          <a:p>
            <a:pPr lvl="2"/>
            <a:r>
              <a:rPr lang="en-AU" noProof="0" dirty="0" smtClean="0"/>
              <a:t>Third level</a:t>
            </a:r>
          </a:p>
          <a:p>
            <a:pPr lvl="3"/>
            <a:r>
              <a:rPr lang="en-AU" noProof="0" dirty="0" smtClean="0"/>
              <a:t>Fourth level</a:t>
            </a:r>
          </a:p>
          <a:p>
            <a:pPr lvl="4"/>
            <a:r>
              <a:rPr lang="en-AU" noProof="0" dirty="0" smtClean="0"/>
              <a:t>Fifth level</a:t>
            </a:r>
            <a:endParaRPr lang="en-AU" noProof="0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187438" y="1743341"/>
            <a:ext cx="2808000" cy="338033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200" b="1" spc="0" baseline="0"/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en-AU" noProof="0" dirty="0" smtClean="0"/>
              <a:t>Click to add heading</a:t>
            </a:r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7" hasCustomPrompt="1"/>
          </p:nvPr>
        </p:nvSpPr>
        <p:spPr>
          <a:xfrm>
            <a:off x="4187438" y="2116557"/>
            <a:ext cx="2808000" cy="2156339"/>
          </a:xfrm>
          <a:custGeom>
            <a:avLst/>
            <a:gdLst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808000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662722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8000" h="2156339">
                <a:moveTo>
                  <a:pt x="0" y="0"/>
                </a:moveTo>
                <a:lnTo>
                  <a:pt x="2808000" y="0"/>
                </a:lnTo>
                <a:lnTo>
                  <a:pt x="2662722" y="2156339"/>
                </a:lnTo>
                <a:lnTo>
                  <a:pt x="0" y="2156339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200" spc="0" baseline="0"/>
            </a:lvl1pPr>
          </a:lstStyle>
          <a:p>
            <a:r>
              <a:rPr lang="en-AU" dirty="0" smtClean="0"/>
              <a:t>Click picture icon  in centre of box</a:t>
            </a:r>
            <a:endParaRPr lang="en-AU" dirty="0"/>
          </a:p>
        </p:txBody>
      </p:sp>
      <p:sp>
        <p:nvSpPr>
          <p:cNvPr id="14" name="Content Placeholder 2"/>
          <p:cNvSpPr>
            <a:spLocks noGrp="1"/>
          </p:cNvSpPr>
          <p:nvPr>
            <p:ph idx="18" hasCustomPrompt="1"/>
          </p:nvPr>
        </p:nvSpPr>
        <p:spPr>
          <a:xfrm>
            <a:off x="7434840" y="4409631"/>
            <a:ext cx="2683380" cy="1854687"/>
          </a:xfrm>
        </p:spPr>
        <p:txBody>
          <a:bodyPr/>
          <a:lstStyle>
            <a:lvl1pPr marL="179388" indent="-179388">
              <a:buClrTx/>
              <a:defRPr sz="2000" spc="-50" baseline="0"/>
            </a:lvl1pPr>
            <a:lvl2pPr marL="358775" indent="-179388">
              <a:buClrTx/>
              <a:defRPr sz="2000" spc="-50" baseline="0"/>
            </a:lvl2pPr>
            <a:lvl3pPr marL="538163" indent="-179388">
              <a:buClrTx/>
              <a:defRPr sz="2000" spc="-50" baseline="0"/>
            </a:lvl3pPr>
            <a:lvl4pPr marL="717550" indent="-179388">
              <a:buClrTx/>
              <a:defRPr sz="2000" spc="-50" baseline="0"/>
            </a:lvl4pPr>
            <a:lvl5pPr marL="896938" indent="-179388">
              <a:buClrTx/>
              <a:defRPr sz="2000" spc="-50" baseline="0"/>
            </a:lvl5pPr>
          </a:lstStyle>
          <a:p>
            <a:pPr lvl="0"/>
            <a:r>
              <a:rPr lang="en-AU" noProof="0" dirty="0" smtClean="0"/>
              <a:t>Click to add text</a:t>
            </a:r>
          </a:p>
          <a:p>
            <a:pPr lvl="1"/>
            <a:r>
              <a:rPr lang="en-AU" noProof="0" dirty="0" smtClean="0"/>
              <a:t>Second level</a:t>
            </a:r>
          </a:p>
          <a:p>
            <a:pPr lvl="2"/>
            <a:r>
              <a:rPr lang="en-AU" noProof="0" dirty="0" smtClean="0"/>
              <a:t>Third level</a:t>
            </a:r>
          </a:p>
          <a:p>
            <a:pPr lvl="3"/>
            <a:r>
              <a:rPr lang="en-AU" noProof="0" dirty="0" smtClean="0"/>
              <a:t>Fourth level</a:t>
            </a:r>
          </a:p>
          <a:p>
            <a:pPr lvl="4"/>
            <a:r>
              <a:rPr lang="en-AU" noProof="0" dirty="0" smtClean="0"/>
              <a:t>Fifth level</a:t>
            </a:r>
            <a:endParaRPr lang="en-AU" noProof="0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7434840" y="1743341"/>
            <a:ext cx="2808000" cy="338033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200" b="1" spc="0" baseline="0"/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en-AU" noProof="0" dirty="0" smtClean="0"/>
              <a:t>Click to add heading</a:t>
            </a:r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20" hasCustomPrompt="1"/>
          </p:nvPr>
        </p:nvSpPr>
        <p:spPr>
          <a:xfrm>
            <a:off x="7434840" y="2116557"/>
            <a:ext cx="2808000" cy="2156339"/>
          </a:xfrm>
          <a:custGeom>
            <a:avLst/>
            <a:gdLst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808000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662722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8000" h="2156339">
                <a:moveTo>
                  <a:pt x="0" y="0"/>
                </a:moveTo>
                <a:lnTo>
                  <a:pt x="2808000" y="0"/>
                </a:lnTo>
                <a:lnTo>
                  <a:pt x="2662722" y="2156339"/>
                </a:lnTo>
                <a:lnTo>
                  <a:pt x="0" y="2156339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200" spc="0" baseline="0"/>
            </a:lvl1pPr>
          </a:lstStyle>
          <a:p>
            <a:r>
              <a:rPr lang="en-AU" dirty="0" smtClean="0"/>
              <a:t>Click picture icon  in centre of box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492221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en-AU" noProof="0" dirty="0" smtClean="0"/>
              <a:t>Click to add title</a:t>
            </a:r>
            <a:endParaRPr lang="en-AU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C7D5-0035-4193-9F83-5592C7C73289}" type="datetime1">
              <a:rPr lang="en-AU" smtClean="0"/>
              <a:t>28/05/2015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/ Copyright ©2014 by Readify Limited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t>‹#›</a:t>
            </a:fld>
            <a:endParaRPr lang="en-AU"/>
          </a:p>
        </p:txBody>
      </p:sp>
      <p:sp>
        <p:nvSpPr>
          <p:cNvPr id="8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905853" y="1743341"/>
            <a:ext cx="2093009" cy="338033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200" b="1" spc="0" baseline="0"/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en-AU" noProof="0" dirty="0" smtClean="0"/>
              <a:t>Click to add heading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905853" y="2668153"/>
            <a:ext cx="1555993" cy="1320107"/>
          </a:xfrm>
          <a:custGeom>
            <a:avLst/>
            <a:gdLst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808000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662722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8000" h="2156339">
                <a:moveTo>
                  <a:pt x="0" y="0"/>
                </a:moveTo>
                <a:lnTo>
                  <a:pt x="2808000" y="0"/>
                </a:lnTo>
                <a:lnTo>
                  <a:pt x="2662722" y="2156339"/>
                </a:lnTo>
                <a:lnTo>
                  <a:pt x="0" y="2156339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200" spc="0" baseline="0"/>
            </a:lvl1pPr>
          </a:lstStyle>
          <a:p>
            <a:r>
              <a:rPr lang="en-AU" dirty="0" smtClean="0"/>
              <a:t>Click picture icon  in centre of box</a:t>
            </a:r>
            <a:endParaRPr lang="en-AU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905852" y="2126529"/>
            <a:ext cx="1584985" cy="544739"/>
          </a:xfrm>
          <a:custGeom>
            <a:avLst/>
            <a:gdLst>
              <a:gd name="connsiteX0" fmla="*/ 0 w 1555993"/>
              <a:gd name="connsiteY0" fmla="*/ 0 h 493578"/>
              <a:gd name="connsiteX1" fmla="*/ 1555993 w 1555993"/>
              <a:gd name="connsiteY1" fmla="*/ 0 h 493578"/>
              <a:gd name="connsiteX2" fmla="*/ 1555993 w 1555993"/>
              <a:gd name="connsiteY2" fmla="*/ 493578 h 493578"/>
              <a:gd name="connsiteX3" fmla="*/ 0 w 1555993"/>
              <a:gd name="connsiteY3" fmla="*/ 493578 h 493578"/>
              <a:gd name="connsiteX4" fmla="*/ 0 w 1555993"/>
              <a:gd name="connsiteY4" fmla="*/ 0 h 493578"/>
              <a:gd name="connsiteX0" fmla="*/ 0 w 1608746"/>
              <a:gd name="connsiteY0" fmla="*/ 0 h 493578"/>
              <a:gd name="connsiteX1" fmla="*/ 1608746 w 1608746"/>
              <a:gd name="connsiteY1" fmla="*/ 0 h 493578"/>
              <a:gd name="connsiteX2" fmla="*/ 1555993 w 1608746"/>
              <a:gd name="connsiteY2" fmla="*/ 493578 h 493578"/>
              <a:gd name="connsiteX3" fmla="*/ 0 w 1608746"/>
              <a:gd name="connsiteY3" fmla="*/ 493578 h 493578"/>
              <a:gd name="connsiteX4" fmla="*/ 0 w 1608746"/>
              <a:gd name="connsiteY4" fmla="*/ 0 h 493578"/>
              <a:gd name="connsiteX0" fmla="*/ 0 w 1599953"/>
              <a:gd name="connsiteY0" fmla="*/ 0 h 493578"/>
              <a:gd name="connsiteX1" fmla="*/ 1599953 w 1599953"/>
              <a:gd name="connsiteY1" fmla="*/ 0 h 493578"/>
              <a:gd name="connsiteX2" fmla="*/ 1555993 w 1599953"/>
              <a:gd name="connsiteY2" fmla="*/ 493578 h 493578"/>
              <a:gd name="connsiteX3" fmla="*/ 0 w 1599953"/>
              <a:gd name="connsiteY3" fmla="*/ 493578 h 493578"/>
              <a:gd name="connsiteX4" fmla="*/ 0 w 1599953"/>
              <a:gd name="connsiteY4" fmla="*/ 0 h 493578"/>
              <a:gd name="connsiteX0" fmla="*/ 0 w 1592204"/>
              <a:gd name="connsiteY0" fmla="*/ 0 h 493578"/>
              <a:gd name="connsiteX1" fmla="*/ 1592204 w 1592204"/>
              <a:gd name="connsiteY1" fmla="*/ 0 h 493578"/>
              <a:gd name="connsiteX2" fmla="*/ 1555993 w 1592204"/>
              <a:gd name="connsiteY2" fmla="*/ 493578 h 493578"/>
              <a:gd name="connsiteX3" fmla="*/ 0 w 1592204"/>
              <a:gd name="connsiteY3" fmla="*/ 493578 h 493578"/>
              <a:gd name="connsiteX4" fmla="*/ 0 w 1592204"/>
              <a:gd name="connsiteY4" fmla="*/ 0 h 493578"/>
              <a:gd name="connsiteX0" fmla="*/ 0 w 1584985"/>
              <a:gd name="connsiteY0" fmla="*/ 0 h 493578"/>
              <a:gd name="connsiteX1" fmla="*/ 1584985 w 1584985"/>
              <a:gd name="connsiteY1" fmla="*/ 0 h 493578"/>
              <a:gd name="connsiteX2" fmla="*/ 1555993 w 1584985"/>
              <a:gd name="connsiteY2" fmla="*/ 493578 h 493578"/>
              <a:gd name="connsiteX3" fmla="*/ 0 w 1584985"/>
              <a:gd name="connsiteY3" fmla="*/ 493578 h 493578"/>
              <a:gd name="connsiteX4" fmla="*/ 0 w 1584985"/>
              <a:gd name="connsiteY4" fmla="*/ 0 h 49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4985" h="493578">
                <a:moveTo>
                  <a:pt x="0" y="0"/>
                </a:moveTo>
                <a:lnTo>
                  <a:pt x="1584985" y="0"/>
                </a:lnTo>
                <a:lnTo>
                  <a:pt x="1555993" y="493578"/>
                </a:lnTo>
                <a:lnTo>
                  <a:pt x="0" y="493578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lIns="72000" tIns="72000" anchor="t" anchorCtr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200" b="0" spc="0" baseline="0">
                <a:solidFill>
                  <a:schemeClr val="bg1"/>
                </a:solidFill>
              </a:defRPr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en-AU" noProof="0" dirty="0" smtClean="0"/>
              <a:t>First and last name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3290130" y="1743341"/>
            <a:ext cx="6947732" cy="338033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200" b="1" spc="0" baseline="0"/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en-AU" noProof="0" dirty="0" smtClean="0"/>
              <a:t>Click to add heading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33" hasCustomPrompt="1"/>
          </p:nvPr>
        </p:nvSpPr>
        <p:spPr>
          <a:xfrm>
            <a:off x="3286894" y="2668153"/>
            <a:ext cx="1555993" cy="1320107"/>
          </a:xfrm>
          <a:custGeom>
            <a:avLst/>
            <a:gdLst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808000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662722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8000" h="2156339">
                <a:moveTo>
                  <a:pt x="0" y="0"/>
                </a:moveTo>
                <a:lnTo>
                  <a:pt x="2808000" y="0"/>
                </a:lnTo>
                <a:lnTo>
                  <a:pt x="2662722" y="2156339"/>
                </a:lnTo>
                <a:lnTo>
                  <a:pt x="0" y="2156339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200" spc="0" baseline="0"/>
            </a:lvl1pPr>
          </a:lstStyle>
          <a:p>
            <a:r>
              <a:rPr lang="en-AU" dirty="0" smtClean="0"/>
              <a:t>Click picture icon  in centre of box</a:t>
            </a:r>
            <a:endParaRPr lang="en-AU" dirty="0"/>
          </a:p>
        </p:txBody>
      </p:sp>
      <p:sp>
        <p:nvSpPr>
          <p:cNvPr id="41" name="Text Placeholder 2"/>
          <p:cNvSpPr>
            <a:spLocks noGrp="1"/>
          </p:cNvSpPr>
          <p:nvPr>
            <p:ph type="body" idx="34" hasCustomPrompt="1"/>
          </p:nvPr>
        </p:nvSpPr>
        <p:spPr>
          <a:xfrm>
            <a:off x="3286893" y="2126529"/>
            <a:ext cx="1584985" cy="544739"/>
          </a:xfrm>
          <a:custGeom>
            <a:avLst/>
            <a:gdLst>
              <a:gd name="connsiteX0" fmla="*/ 0 w 1555993"/>
              <a:gd name="connsiteY0" fmla="*/ 0 h 493578"/>
              <a:gd name="connsiteX1" fmla="*/ 1555993 w 1555993"/>
              <a:gd name="connsiteY1" fmla="*/ 0 h 493578"/>
              <a:gd name="connsiteX2" fmla="*/ 1555993 w 1555993"/>
              <a:gd name="connsiteY2" fmla="*/ 493578 h 493578"/>
              <a:gd name="connsiteX3" fmla="*/ 0 w 1555993"/>
              <a:gd name="connsiteY3" fmla="*/ 493578 h 493578"/>
              <a:gd name="connsiteX4" fmla="*/ 0 w 1555993"/>
              <a:gd name="connsiteY4" fmla="*/ 0 h 493578"/>
              <a:gd name="connsiteX0" fmla="*/ 0 w 1608746"/>
              <a:gd name="connsiteY0" fmla="*/ 0 h 493578"/>
              <a:gd name="connsiteX1" fmla="*/ 1608746 w 1608746"/>
              <a:gd name="connsiteY1" fmla="*/ 0 h 493578"/>
              <a:gd name="connsiteX2" fmla="*/ 1555993 w 1608746"/>
              <a:gd name="connsiteY2" fmla="*/ 493578 h 493578"/>
              <a:gd name="connsiteX3" fmla="*/ 0 w 1608746"/>
              <a:gd name="connsiteY3" fmla="*/ 493578 h 493578"/>
              <a:gd name="connsiteX4" fmla="*/ 0 w 1608746"/>
              <a:gd name="connsiteY4" fmla="*/ 0 h 493578"/>
              <a:gd name="connsiteX0" fmla="*/ 0 w 1599953"/>
              <a:gd name="connsiteY0" fmla="*/ 0 h 493578"/>
              <a:gd name="connsiteX1" fmla="*/ 1599953 w 1599953"/>
              <a:gd name="connsiteY1" fmla="*/ 0 h 493578"/>
              <a:gd name="connsiteX2" fmla="*/ 1555993 w 1599953"/>
              <a:gd name="connsiteY2" fmla="*/ 493578 h 493578"/>
              <a:gd name="connsiteX3" fmla="*/ 0 w 1599953"/>
              <a:gd name="connsiteY3" fmla="*/ 493578 h 493578"/>
              <a:gd name="connsiteX4" fmla="*/ 0 w 1599953"/>
              <a:gd name="connsiteY4" fmla="*/ 0 h 493578"/>
              <a:gd name="connsiteX0" fmla="*/ 0 w 1592204"/>
              <a:gd name="connsiteY0" fmla="*/ 0 h 493578"/>
              <a:gd name="connsiteX1" fmla="*/ 1592204 w 1592204"/>
              <a:gd name="connsiteY1" fmla="*/ 0 h 493578"/>
              <a:gd name="connsiteX2" fmla="*/ 1555993 w 1592204"/>
              <a:gd name="connsiteY2" fmla="*/ 493578 h 493578"/>
              <a:gd name="connsiteX3" fmla="*/ 0 w 1592204"/>
              <a:gd name="connsiteY3" fmla="*/ 493578 h 493578"/>
              <a:gd name="connsiteX4" fmla="*/ 0 w 1592204"/>
              <a:gd name="connsiteY4" fmla="*/ 0 h 493578"/>
              <a:gd name="connsiteX0" fmla="*/ 0 w 1584985"/>
              <a:gd name="connsiteY0" fmla="*/ 0 h 493578"/>
              <a:gd name="connsiteX1" fmla="*/ 1584985 w 1584985"/>
              <a:gd name="connsiteY1" fmla="*/ 0 h 493578"/>
              <a:gd name="connsiteX2" fmla="*/ 1555993 w 1584985"/>
              <a:gd name="connsiteY2" fmla="*/ 493578 h 493578"/>
              <a:gd name="connsiteX3" fmla="*/ 0 w 1584985"/>
              <a:gd name="connsiteY3" fmla="*/ 493578 h 493578"/>
              <a:gd name="connsiteX4" fmla="*/ 0 w 1584985"/>
              <a:gd name="connsiteY4" fmla="*/ 0 h 49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4985" h="493578">
                <a:moveTo>
                  <a:pt x="0" y="0"/>
                </a:moveTo>
                <a:lnTo>
                  <a:pt x="1584985" y="0"/>
                </a:lnTo>
                <a:lnTo>
                  <a:pt x="1555993" y="493578"/>
                </a:lnTo>
                <a:lnTo>
                  <a:pt x="0" y="493578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lIns="72000" tIns="72000" anchor="t" anchorCtr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200" b="0" spc="0" baseline="0">
                <a:solidFill>
                  <a:schemeClr val="bg1"/>
                </a:solidFill>
              </a:defRPr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en-AU" noProof="0" dirty="0" smtClean="0"/>
              <a:t>First and last name</a:t>
            </a:r>
          </a:p>
        </p:txBody>
      </p:sp>
      <p:sp>
        <p:nvSpPr>
          <p:cNvPr id="42" name="Picture Placeholder 8"/>
          <p:cNvSpPr>
            <a:spLocks noGrp="1"/>
          </p:cNvSpPr>
          <p:nvPr>
            <p:ph type="pic" sz="quarter" idx="35" hasCustomPrompt="1"/>
          </p:nvPr>
        </p:nvSpPr>
        <p:spPr>
          <a:xfrm>
            <a:off x="3286894" y="4773983"/>
            <a:ext cx="1555993" cy="1320107"/>
          </a:xfrm>
          <a:custGeom>
            <a:avLst/>
            <a:gdLst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808000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662722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8000" h="2156339">
                <a:moveTo>
                  <a:pt x="0" y="0"/>
                </a:moveTo>
                <a:lnTo>
                  <a:pt x="2808000" y="0"/>
                </a:lnTo>
                <a:lnTo>
                  <a:pt x="2662722" y="2156339"/>
                </a:lnTo>
                <a:lnTo>
                  <a:pt x="0" y="2156339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200" spc="0" baseline="0"/>
            </a:lvl1pPr>
          </a:lstStyle>
          <a:p>
            <a:r>
              <a:rPr lang="en-AU" dirty="0" smtClean="0"/>
              <a:t>Click picture icon  in centre of box</a:t>
            </a:r>
            <a:endParaRPr lang="en-AU" dirty="0"/>
          </a:p>
        </p:txBody>
      </p:sp>
      <p:sp>
        <p:nvSpPr>
          <p:cNvPr id="43" name="Text Placeholder 2"/>
          <p:cNvSpPr>
            <a:spLocks noGrp="1"/>
          </p:cNvSpPr>
          <p:nvPr>
            <p:ph type="body" idx="36" hasCustomPrompt="1"/>
          </p:nvPr>
        </p:nvSpPr>
        <p:spPr>
          <a:xfrm>
            <a:off x="3286893" y="4232359"/>
            <a:ext cx="1584985" cy="544739"/>
          </a:xfrm>
          <a:custGeom>
            <a:avLst/>
            <a:gdLst>
              <a:gd name="connsiteX0" fmla="*/ 0 w 1555993"/>
              <a:gd name="connsiteY0" fmla="*/ 0 h 493578"/>
              <a:gd name="connsiteX1" fmla="*/ 1555993 w 1555993"/>
              <a:gd name="connsiteY1" fmla="*/ 0 h 493578"/>
              <a:gd name="connsiteX2" fmla="*/ 1555993 w 1555993"/>
              <a:gd name="connsiteY2" fmla="*/ 493578 h 493578"/>
              <a:gd name="connsiteX3" fmla="*/ 0 w 1555993"/>
              <a:gd name="connsiteY3" fmla="*/ 493578 h 493578"/>
              <a:gd name="connsiteX4" fmla="*/ 0 w 1555993"/>
              <a:gd name="connsiteY4" fmla="*/ 0 h 493578"/>
              <a:gd name="connsiteX0" fmla="*/ 0 w 1608746"/>
              <a:gd name="connsiteY0" fmla="*/ 0 h 493578"/>
              <a:gd name="connsiteX1" fmla="*/ 1608746 w 1608746"/>
              <a:gd name="connsiteY1" fmla="*/ 0 h 493578"/>
              <a:gd name="connsiteX2" fmla="*/ 1555993 w 1608746"/>
              <a:gd name="connsiteY2" fmla="*/ 493578 h 493578"/>
              <a:gd name="connsiteX3" fmla="*/ 0 w 1608746"/>
              <a:gd name="connsiteY3" fmla="*/ 493578 h 493578"/>
              <a:gd name="connsiteX4" fmla="*/ 0 w 1608746"/>
              <a:gd name="connsiteY4" fmla="*/ 0 h 493578"/>
              <a:gd name="connsiteX0" fmla="*/ 0 w 1599953"/>
              <a:gd name="connsiteY0" fmla="*/ 0 h 493578"/>
              <a:gd name="connsiteX1" fmla="*/ 1599953 w 1599953"/>
              <a:gd name="connsiteY1" fmla="*/ 0 h 493578"/>
              <a:gd name="connsiteX2" fmla="*/ 1555993 w 1599953"/>
              <a:gd name="connsiteY2" fmla="*/ 493578 h 493578"/>
              <a:gd name="connsiteX3" fmla="*/ 0 w 1599953"/>
              <a:gd name="connsiteY3" fmla="*/ 493578 h 493578"/>
              <a:gd name="connsiteX4" fmla="*/ 0 w 1599953"/>
              <a:gd name="connsiteY4" fmla="*/ 0 h 493578"/>
              <a:gd name="connsiteX0" fmla="*/ 0 w 1592204"/>
              <a:gd name="connsiteY0" fmla="*/ 0 h 493578"/>
              <a:gd name="connsiteX1" fmla="*/ 1592204 w 1592204"/>
              <a:gd name="connsiteY1" fmla="*/ 0 h 493578"/>
              <a:gd name="connsiteX2" fmla="*/ 1555993 w 1592204"/>
              <a:gd name="connsiteY2" fmla="*/ 493578 h 493578"/>
              <a:gd name="connsiteX3" fmla="*/ 0 w 1592204"/>
              <a:gd name="connsiteY3" fmla="*/ 493578 h 493578"/>
              <a:gd name="connsiteX4" fmla="*/ 0 w 1592204"/>
              <a:gd name="connsiteY4" fmla="*/ 0 h 493578"/>
              <a:gd name="connsiteX0" fmla="*/ 0 w 1584985"/>
              <a:gd name="connsiteY0" fmla="*/ 0 h 493578"/>
              <a:gd name="connsiteX1" fmla="*/ 1584985 w 1584985"/>
              <a:gd name="connsiteY1" fmla="*/ 0 h 493578"/>
              <a:gd name="connsiteX2" fmla="*/ 1555993 w 1584985"/>
              <a:gd name="connsiteY2" fmla="*/ 493578 h 493578"/>
              <a:gd name="connsiteX3" fmla="*/ 0 w 1584985"/>
              <a:gd name="connsiteY3" fmla="*/ 493578 h 493578"/>
              <a:gd name="connsiteX4" fmla="*/ 0 w 1584985"/>
              <a:gd name="connsiteY4" fmla="*/ 0 h 49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4985" h="493578">
                <a:moveTo>
                  <a:pt x="0" y="0"/>
                </a:moveTo>
                <a:lnTo>
                  <a:pt x="1584985" y="0"/>
                </a:lnTo>
                <a:lnTo>
                  <a:pt x="1555993" y="493578"/>
                </a:lnTo>
                <a:lnTo>
                  <a:pt x="0" y="493578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lIns="72000" tIns="72000" anchor="t" anchorCtr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200" b="0" spc="0" baseline="0">
                <a:solidFill>
                  <a:schemeClr val="bg1"/>
                </a:solidFill>
              </a:defRPr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en-AU" noProof="0" dirty="0" smtClean="0"/>
              <a:t>First and last name</a:t>
            </a:r>
          </a:p>
        </p:txBody>
      </p:sp>
      <p:sp>
        <p:nvSpPr>
          <p:cNvPr id="44" name="Picture Placeholder 8"/>
          <p:cNvSpPr>
            <a:spLocks noGrp="1"/>
          </p:cNvSpPr>
          <p:nvPr>
            <p:ph type="pic" sz="quarter" idx="37" hasCustomPrompt="1"/>
          </p:nvPr>
        </p:nvSpPr>
        <p:spPr>
          <a:xfrm>
            <a:off x="5087094" y="2668153"/>
            <a:ext cx="1555993" cy="1320107"/>
          </a:xfrm>
          <a:custGeom>
            <a:avLst/>
            <a:gdLst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808000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662722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8000" h="2156339">
                <a:moveTo>
                  <a:pt x="0" y="0"/>
                </a:moveTo>
                <a:lnTo>
                  <a:pt x="2808000" y="0"/>
                </a:lnTo>
                <a:lnTo>
                  <a:pt x="2662722" y="2156339"/>
                </a:lnTo>
                <a:lnTo>
                  <a:pt x="0" y="2156339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200" spc="0" baseline="0"/>
            </a:lvl1pPr>
          </a:lstStyle>
          <a:p>
            <a:r>
              <a:rPr lang="en-AU" dirty="0" smtClean="0"/>
              <a:t>Click picture icon  in centre of box</a:t>
            </a:r>
            <a:endParaRPr lang="en-AU" dirty="0"/>
          </a:p>
        </p:txBody>
      </p:sp>
      <p:sp>
        <p:nvSpPr>
          <p:cNvPr id="45" name="Text Placeholder 2"/>
          <p:cNvSpPr>
            <a:spLocks noGrp="1"/>
          </p:cNvSpPr>
          <p:nvPr>
            <p:ph type="body" idx="38" hasCustomPrompt="1"/>
          </p:nvPr>
        </p:nvSpPr>
        <p:spPr>
          <a:xfrm>
            <a:off x="5087093" y="2126529"/>
            <a:ext cx="1584985" cy="544739"/>
          </a:xfrm>
          <a:custGeom>
            <a:avLst/>
            <a:gdLst>
              <a:gd name="connsiteX0" fmla="*/ 0 w 1555993"/>
              <a:gd name="connsiteY0" fmla="*/ 0 h 493578"/>
              <a:gd name="connsiteX1" fmla="*/ 1555993 w 1555993"/>
              <a:gd name="connsiteY1" fmla="*/ 0 h 493578"/>
              <a:gd name="connsiteX2" fmla="*/ 1555993 w 1555993"/>
              <a:gd name="connsiteY2" fmla="*/ 493578 h 493578"/>
              <a:gd name="connsiteX3" fmla="*/ 0 w 1555993"/>
              <a:gd name="connsiteY3" fmla="*/ 493578 h 493578"/>
              <a:gd name="connsiteX4" fmla="*/ 0 w 1555993"/>
              <a:gd name="connsiteY4" fmla="*/ 0 h 493578"/>
              <a:gd name="connsiteX0" fmla="*/ 0 w 1608746"/>
              <a:gd name="connsiteY0" fmla="*/ 0 h 493578"/>
              <a:gd name="connsiteX1" fmla="*/ 1608746 w 1608746"/>
              <a:gd name="connsiteY1" fmla="*/ 0 h 493578"/>
              <a:gd name="connsiteX2" fmla="*/ 1555993 w 1608746"/>
              <a:gd name="connsiteY2" fmla="*/ 493578 h 493578"/>
              <a:gd name="connsiteX3" fmla="*/ 0 w 1608746"/>
              <a:gd name="connsiteY3" fmla="*/ 493578 h 493578"/>
              <a:gd name="connsiteX4" fmla="*/ 0 w 1608746"/>
              <a:gd name="connsiteY4" fmla="*/ 0 h 493578"/>
              <a:gd name="connsiteX0" fmla="*/ 0 w 1599953"/>
              <a:gd name="connsiteY0" fmla="*/ 0 h 493578"/>
              <a:gd name="connsiteX1" fmla="*/ 1599953 w 1599953"/>
              <a:gd name="connsiteY1" fmla="*/ 0 h 493578"/>
              <a:gd name="connsiteX2" fmla="*/ 1555993 w 1599953"/>
              <a:gd name="connsiteY2" fmla="*/ 493578 h 493578"/>
              <a:gd name="connsiteX3" fmla="*/ 0 w 1599953"/>
              <a:gd name="connsiteY3" fmla="*/ 493578 h 493578"/>
              <a:gd name="connsiteX4" fmla="*/ 0 w 1599953"/>
              <a:gd name="connsiteY4" fmla="*/ 0 h 493578"/>
              <a:gd name="connsiteX0" fmla="*/ 0 w 1592204"/>
              <a:gd name="connsiteY0" fmla="*/ 0 h 493578"/>
              <a:gd name="connsiteX1" fmla="*/ 1592204 w 1592204"/>
              <a:gd name="connsiteY1" fmla="*/ 0 h 493578"/>
              <a:gd name="connsiteX2" fmla="*/ 1555993 w 1592204"/>
              <a:gd name="connsiteY2" fmla="*/ 493578 h 493578"/>
              <a:gd name="connsiteX3" fmla="*/ 0 w 1592204"/>
              <a:gd name="connsiteY3" fmla="*/ 493578 h 493578"/>
              <a:gd name="connsiteX4" fmla="*/ 0 w 1592204"/>
              <a:gd name="connsiteY4" fmla="*/ 0 h 493578"/>
              <a:gd name="connsiteX0" fmla="*/ 0 w 1584985"/>
              <a:gd name="connsiteY0" fmla="*/ 0 h 493578"/>
              <a:gd name="connsiteX1" fmla="*/ 1584985 w 1584985"/>
              <a:gd name="connsiteY1" fmla="*/ 0 h 493578"/>
              <a:gd name="connsiteX2" fmla="*/ 1555993 w 1584985"/>
              <a:gd name="connsiteY2" fmla="*/ 493578 h 493578"/>
              <a:gd name="connsiteX3" fmla="*/ 0 w 1584985"/>
              <a:gd name="connsiteY3" fmla="*/ 493578 h 493578"/>
              <a:gd name="connsiteX4" fmla="*/ 0 w 1584985"/>
              <a:gd name="connsiteY4" fmla="*/ 0 h 49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4985" h="493578">
                <a:moveTo>
                  <a:pt x="0" y="0"/>
                </a:moveTo>
                <a:lnTo>
                  <a:pt x="1584985" y="0"/>
                </a:lnTo>
                <a:lnTo>
                  <a:pt x="1555993" y="493578"/>
                </a:lnTo>
                <a:lnTo>
                  <a:pt x="0" y="493578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lIns="72000" tIns="72000" anchor="t" anchorCtr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200" b="0" spc="0" baseline="0">
                <a:solidFill>
                  <a:schemeClr val="bg1"/>
                </a:solidFill>
              </a:defRPr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en-AU" noProof="0" dirty="0" smtClean="0"/>
              <a:t>First and last name</a:t>
            </a:r>
          </a:p>
        </p:txBody>
      </p:sp>
      <p:sp>
        <p:nvSpPr>
          <p:cNvPr id="46" name="Picture Placeholder 8"/>
          <p:cNvSpPr>
            <a:spLocks noGrp="1"/>
          </p:cNvSpPr>
          <p:nvPr>
            <p:ph type="pic" sz="quarter" idx="39" hasCustomPrompt="1"/>
          </p:nvPr>
        </p:nvSpPr>
        <p:spPr>
          <a:xfrm>
            <a:off x="5087094" y="4773983"/>
            <a:ext cx="1555993" cy="1320107"/>
          </a:xfrm>
          <a:custGeom>
            <a:avLst/>
            <a:gdLst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808000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662722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8000" h="2156339">
                <a:moveTo>
                  <a:pt x="0" y="0"/>
                </a:moveTo>
                <a:lnTo>
                  <a:pt x="2808000" y="0"/>
                </a:lnTo>
                <a:lnTo>
                  <a:pt x="2662722" y="2156339"/>
                </a:lnTo>
                <a:lnTo>
                  <a:pt x="0" y="2156339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200" spc="0" baseline="0"/>
            </a:lvl1pPr>
          </a:lstStyle>
          <a:p>
            <a:r>
              <a:rPr lang="en-AU" dirty="0" smtClean="0"/>
              <a:t>Click picture icon  in centre of box</a:t>
            </a:r>
            <a:endParaRPr lang="en-AU" dirty="0"/>
          </a:p>
        </p:txBody>
      </p:sp>
      <p:sp>
        <p:nvSpPr>
          <p:cNvPr id="47" name="Text Placeholder 2"/>
          <p:cNvSpPr>
            <a:spLocks noGrp="1"/>
          </p:cNvSpPr>
          <p:nvPr>
            <p:ph type="body" idx="40" hasCustomPrompt="1"/>
          </p:nvPr>
        </p:nvSpPr>
        <p:spPr>
          <a:xfrm>
            <a:off x="5087093" y="4232359"/>
            <a:ext cx="1584985" cy="544739"/>
          </a:xfrm>
          <a:custGeom>
            <a:avLst/>
            <a:gdLst>
              <a:gd name="connsiteX0" fmla="*/ 0 w 1555993"/>
              <a:gd name="connsiteY0" fmla="*/ 0 h 493578"/>
              <a:gd name="connsiteX1" fmla="*/ 1555993 w 1555993"/>
              <a:gd name="connsiteY1" fmla="*/ 0 h 493578"/>
              <a:gd name="connsiteX2" fmla="*/ 1555993 w 1555993"/>
              <a:gd name="connsiteY2" fmla="*/ 493578 h 493578"/>
              <a:gd name="connsiteX3" fmla="*/ 0 w 1555993"/>
              <a:gd name="connsiteY3" fmla="*/ 493578 h 493578"/>
              <a:gd name="connsiteX4" fmla="*/ 0 w 1555993"/>
              <a:gd name="connsiteY4" fmla="*/ 0 h 493578"/>
              <a:gd name="connsiteX0" fmla="*/ 0 w 1608746"/>
              <a:gd name="connsiteY0" fmla="*/ 0 h 493578"/>
              <a:gd name="connsiteX1" fmla="*/ 1608746 w 1608746"/>
              <a:gd name="connsiteY1" fmla="*/ 0 h 493578"/>
              <a:gd name="connsiteX2" fmla="*/ 1555993 w 1608746"/>
              <a:gd name="connsiteY2" fmla="*/ 493578 h 493578"/>
              <a:gd name="connsiteX3" fmla="*/ 0 w 1608746"/>
              <a:gd name="connsiteY3" fmla="*/ 493578 h 493578"/>
              <a:gd name="connsiteX4" fmla="*/ 0 w 1608746"/>
              <a:gd name="connsiteY4" fmla="*/ 0 h 493578"/>
              <a:gd name="connsiteX0" fmla="*/ 0 w 1599953"/>
              <a:gd name="connsiteY0" fmla="*/ 0 h 493578"/>
              <a:gd name="connsiteX1" fmla="*/ 1599953 w 1599953"/>
              <a:gd name="connsiteY1" fmla="*/ 0 h 493578"/>
              <a:gd name="connsiteX2" fmla="*/ 1555993 w 1599953"/>
              <a:gd name="connsiteY2" fmla="*/ 493578 h 493578"/>
              <a:gd name="connsiteX3" fmla="*/ 0 w 1599953"/>
              <a:gd name="connsiteY3" fmla="*/ 493578 h 493578"/>
              <a:gd name="connsiteX4" fmla="*/ 0 w 1599953"/>
              <a:gd name="connsiteY4" fmla="*/ 0 h 493578"/>
              <a:gd name="connsiteX0" fmla="*/ 0 w 1592204"/>
              <a:gd name="connsiteY0" fmla="*/ 0 h 493578"/>
              <a:gd name="connsiteX1" fmla="*/ 1592204 w 1592204"/>
              <a:gd name="connsiteY1" fmla="*/ 0 h 493578"/>
              <a:gd name="connsiteX2" fmla="*/ 1555993 w 1592204"/>
              <a:gd name="connsiteY2" fmla="*/ 493578 h 493578"/>
              <a:gd name="connsiteX3" fmla="*/ 0 w 1592204"/>
              <a:gd name="connsiteY3" fmla="*/ 493578 h 493578"/>
              <a:gd name="connsiteX4" fmla="*/ 0 w 1592204"/>
              <a:gd name="connsiteY4" fmla="*/ 0 h 493578"/>
              <a:gd name="connsiteX0" fmla="*/ 0 w 1584985"/>
              <a:gd name="connsiteY0" fmla="*/ 0 h 493578"/>
              <a:gd name="connsiteX1" fmla="*/ 1584985 w 1584985"/>
              <a:gd name="connsiteY1" fmla="*/ 0 h 493578"/>
              <a:gd name="connsiteX2" fmla="*/ 1555993 w 1584985"/>
              <a:gd name="connsiteY2" fmla="*/ 493578 h 493578"/>
              <a:gd name="connsiteX3" fmla="*/ 0 w 1584985"/>
              <a:gd name="connsiteY3" fmla="*/ 493578 h 493578"/>
              <a:gd name="connsiteX4" fmla="*/ 0 w 1584985"/>
              <a:gd name="connsiteY4" fmla="*/ 0 h 49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4985" h="493578">
                <a:moveTo>
                  <a:pt x="0" y="0"/>
                </a:moveTo>
                <a:lnTo>
                  <a:pt x="1584985" y="0"/>
                </a:lnTo>
                <a:lnTo>
                  <a:pt x="1555993" y="493578"/>
                </a:lnTo>
                <a:lnTo>
                  <a:pt x="0" y="493578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lIns="72000" tIns="72000" anchor="t" anchorCtr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200" b="0" spc="0" baseline="0">
                <a:solidFill>
                  <a:schemeClr val="bg1"/>
                </a:solidFill>
              </a:defRPr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en-AU" noProof="0" dirty="0" smtClean="0"/>
              <a:t>First and last name</a:t>
            </a:r>
          </a:p>
        </p:txBody>
      </p:sp>
      <p:sp>
        <p:nvSpPr>
          <p:cNvPr id="48" name="Picture Placeholder 8"/>
          <p:cNvSpPr>
            <a:spLocks noGrp="1"/>
          </p:cNvSpPr>
          <p:nvPr>
            <p:ph type="pic" sz="quarter" idx="41" hasCustomPrompt="1"/>
          </p:nvPr>
        </p:nvSpPr>
        <p:spPr>
          <a:xfrm>
            <a:off x="6887294" y="2668153"/>
            <a:ext cx="1555993" cy="1320107"/>
          </a:xfrm>
          <a:custGeom>
            <a:avLst/>
            <a:gdLst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808000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662722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8000" h="2156339">
                <a:moveTo>
                  <a:pt x="0" y="0"/>
                </a:moveTo>
                <a:lnTo>
                  <a:pt x="2808000" y="0"/>
                </a:lnTo>
                <a:lnTo>
                  <a:pt x="2662722" y="2156339"/>
                </a:lnTo>
                <a:lnTo>
                  <a:pt x="0" y="2156339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200" spc="0" baseline="0"/>
            </a:lvl1pPr>
          </a:lstStyle>
          <a:p>
            <a:r>
              <a:rPr lang="en-AU" dirty="0" smtClean="0"/>
              <a:t>Click picture icon  in centre of box</a:t>
            </a:r>
            <a:endParaRPr lang="en-AU" dirty="0"/>
          </a:p>
        </p:txBody>
      </p:sp>
      <p:sp>
        <p:nvSpPr>
          <p:cNvPr id="49" name="Text Placeholder 2"/>
          <p:cNvSpPr>
            <a:spLocks noGrp="1"/>
          </p:cNvSpPr>
          <p:nvPr>
            <p:ph type="body" idx="42" hasCustomPrompt="1"/>
          </p:nvPr>
        </p:nvSpPr>
        <p:spPr>
          <a:xfrm>
            <a:off x="6887293" y="2126529"/>
            <a:ext cx="1584985" cy="544739"/>
          </a:xfrm>
          <a:custGeom>
            <a:avLst/>
            <a:gdLst>
              <a:gd name="connsiteX0" fmla="*/ 0 w 1555993"/>
              <a:gd name="connsiteY0" fmla="*/ 0 h 493578"/>
              <a:gd name="connsiteX1" fmla="*/ 1555993 w 1555993"/>
              <a:gd name="connsiteY1" fmla="*/ 0 h 493578"/>
              <a:gd name="connsiteX2" fmla="*/ 1555993 w 1555993"/>
              <a:gd name="connsiteY2" fmla="*/ 493578 h 493578"/>
              <a:gd name="connsiteX3" fmla="*/ 0 w 1555993"/>
              <a:gd name="connsiteY3" fmla="*/ 493578 h 493578"/>
              <a:gd name="connsiteX4" fmla="*/ 0 w 1555993"/>
              <a:gd name="connsiteY4" fmla="*/ 0 h 493578"/>
              <a:gd name="connsiteX0" fmla="*/ 0 w 1608746"/>
              <a:gd name="connsiteY0" fmla="*/ 0 h 493578"/>
              <a:gd name="connsiteX1" fmla="*/ 1608746 w 1608746"/>
              <a:gd name="connsiteY1" fmla="*/ 0 h 493578"/>
              <a:gd name="connsiteX2" fmla="*/ 1555993 w 1608746"/>
              <a:gd name="connsiteY2" fmla="*/ 493578 h 493578"/>
              <a:gd name="connsiteX3" fmla="*/ 0 w 1608746"/>
              <a:gd name="connsiteY3" fmla="*/ 493578 h 493578"/>
              <a:gd name="connsiteX4" fmla="*/ 0 w 1608746"/>
              <a:gd name="connsiteY4" fmla="*/ 0 h 493578"/>
              <a:gd name="connsiteX0" fmla="*/ 0 w 1599953"/>
              <a:gd name="connsiteY0" fmla="*/ 0 h 493578"/>
              <a:gd name="connsiteX1" fmla="*/ 1599953 w 1599953"/>
              <a:gd name="connsiteY1" fmla="*/ 0 h 493578"/>
              <a:gd name="connsiteX2" fmla="*/ 1555993 w 1599953"/>
              <a:gd name="connsiteY2" fmla="*/ 493578 h 493578"/>
              <a:gd name="connsiteX3" fmla="*/ 0 w 1599953"/>
              <a:gd name="connsiteY3" fmla="*/ 493578 h 493578"/>
              <a:gd name="connsiteX4" fmla="*/ 0 w 1599953"/>
              <a:gd name="connsiteY4" fmla="*/ 0 h 493578"/>
              <a:gd name="connsiteX0" fmla="*/ 0 w 1592204"/>
              <a:gd name="connsiteY0" fmla="*/ 0 h 493578"/>
              <a:gd name="connsiteX1" fmla="*/ 1592204 w 1592204"/>
              <a:gd name="connsiteY1" fmla="*/ 0 h 493578"/>
              <a:gd name="connsiteX2" fmla="*/ 1555993 w 1592204"/>
              <a:gd name="connsiteY2" fmla="*/ 493578 h 493578"/>
              <a:gd name="connsiteX3" fmla="*/ 0 w 1592204"/>
              <a:gd name="connsiteY3" fmla="*/ 493578 h 493578"/>
              <a:gd name="connsiteX4" fmla="*/ 0 w 1592204"/>
              <a:gd name="connsiteY4" fmla="*/ 0 h 493578"/>
              <a:gd name="connsiteX0" fmla="*/ 0 w 1584985"/>
              <a:gd name="connsiteY0" fmla="*/ 0 h 493578"/>
              <a:gd name="connsiteX1" fmla="*/ 1584985 w 1584985"/>
              <a:gd name="connsiteY1" fmla="*/ 0 h 493578"/>
              <a:gd name="connsiteX2" fmla="*/ 1555993 w 1584985"/>
              <a:gd name="connsiteY2" fmla="*/ 493578 h 493578"/>
              <a:gd name="connsiteX3" fmla="*/ 0 w 1584985"/>
              <a:gd name="connsiteY3" fmla="*/ 493578 h 493578"/>
              <a:gd name="connsiteX4" fmla="*/ 0 w 1584985"/>
              <a:gd name="connsiteY4" fmla="*/ 0 h 49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4985" h="493578">
                <a:moveTo>
                  <a:pt x="0" y="0"/>
                </a:moveTo>
                <a:lnTo>
                  <a:pt x="1584985" y="0"/>
                </a:lnTo>
                <a:lnTo>
                  <a:pt x="1555993" y="493578"/>
                </a:lnTo>
                <a:lnTo>
                  <a:pt x="0" y="493578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lIns="72000" tIns="72000" anchor="t" anchorCtr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200" b="0" spc="0" baseline="0">
                <a:solidFill>
                  <a:schemeClr val="bg1"/>
                </a:solidFill>
              </a:defRPr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en-AU" noProof="0" dirty="0" smtClean="0"/>
              <a:t>First and last name</a:t>
            </a:r>
          </a:p>
        </p:txBody>
      </p:sp>
      <p:sp>
        <p:nvSpPr>
          <p:cNvPr id="50" name="Picture Placeholder 8"/>
          <p:cNvSpPr>
            <a:spLocks noGrp="1"/>
          </p:cNvSpPr>
          <p:nvPr>
            <p:ph type="pic" sz="quarter" idx="43" hasCustomPrompt="1"/>
          </p:nvPr>
        </p:nvSpPr>
        <p:spPr>
          <a:xfrm>
            <a:off x="6887294" y="4773983"/>
            <a:ext cx="1555993" cy="1320107"/>
          </a:xfrm>
          <a:custGeom>
            <a:avLst/>
            <a:gdLst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808000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662722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8000" h="2156339">
                <a:moveTo>
                  <a:pt x="0" y="0"/>
                </a:moveTo>
                <a:lnTo>
                  <a:pt x="2808000" y="0"/>
                </a:lnTo>
                <a:lnTo>
                  <a:pt x="2662722" y="2156339"/>
                </a:lnTo>
                <a:lnTo>
                  <a:pt x="0" y="2156339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200" spc="0" baseline="0"/>
            </a:lvl1pPr>
          </a:lstStyle>
          <a:p>
            <a:r>
              <a:rPr lang="en-AU" dirty="0" smtClean="0"/>
              <a:t>Click picture icon  in centre of box</a:t>
            </a:r>
            <a:endParaRPr lang="en-AU" dirty="0"/>
          </a:p>
        </p:txBody>
      </p:sp>
      <p:sp>
        <p:nvSpPr>
          <p:cNvPr id="51" name="Text Placeholder 2"/>
          <p:cNvSpPr>
            <a:spLocks noGrp="1"/>
          </p:cNvSpPr>
          <p:nvPr>
            <p:ph type="body" idx="44" hasCustomPrompt="1"/>
          </p:nvPr>
        </p:nvSpPr>
        <p:spPr>
          <a:xfrm>
            <a:off x="6887293" y="4232359"/>
            <a:ext cx="1584985" cy="544739"/>
          </a:xfrm>
          <a:custGeom>
            <a:avLst/>
            <a:gdLst>
              <a:gd name="connsiteX0" fmla="*/ 0 w 1555993"/>
              <a:gd name="connsiteY0" fmla="*/ 0 h 493578"/>
              <a:gd name="connsiteX1" fmla="*/ 1555993 w 1555993"/>
              <a:gd name="connsiteY1" fmla="*/ 0 h 493578"/>
              <a:gd name="connsiteX2" fmla="*/ 1555993 w 1555993"/>
              <a:gd name="connsiteY2" fmla="*/ 493578 h 493578"/>
              <a:gd name="connsiteX3" fmla="*/ 0 w 1555993"/>
              <a:gd name="connsiteY3" fmla="*/ 493578 h 493578"/>
              <a:gd name="connsiteX4" fmla="*/ 0 w 1555993"/>
              <a:gd name="connsiteY4" fmla="*/ 0 h 493578"/>
              <a:gd name="connsiteX0" fmla="*/ 0 w 1608746"/>
              <a:gd name="connsiteY0" fmla="*/ 0 h 493578"/>
              <a:gd name="connsiteX1" fmla="*/ 1608746 w 1608746"/>
              <a:gd name="connsiteY1" fmla="*/ 0 h 493578"/>
              <a:gd name="connsiteX2" fmla="*/ 1555993 w 1608746"/>
              <a:gd name="connsiteY2" fmla="*/ 493578 h 493578"/>
              <a:gd name="connsiteX3" fmla="*/ 0 w 1608746"/>
              <a:gd name="connsiteY3" fmla="*/ 493578 h 493578"/>
              <a:gd name="connsiteX4" fmla="*/ 0 w 1608746"/>
              <a:gd name="connsiteY4" fmla="*/ 0 h 493578"/>
              <a:gd name="connsiteX0" fmla="*/ 0 w 1599953"/>
              <a:gd name="connsiteY0" fmla="*/ 0 h 493578"/>
              <a:gd name="connsiteX1" fmla="*/ 1599953 w 1599953"/>
              <a:gd name="connsiteY1" fmla="*/ 0 h 493578"/>
              <a:gd name="connsiteX2" fmla="*/ 1555993 w 1599953"/>
              <a:gd name="connsiteY2" fmla="*/ 493578 h 493578"/>
              <a:gd name="connsiteX3" fmla="*/ 0 w 1599953"/>
              <a:gd name="connsiteY3" fmla="*/ 493578 h 493578"/>
              <a:gd name="connsiteX4" fmla="*/ 0 w 1599953"/>
              <a:gd name="connsiteY4" fmla="*/ 0 h 493578"/>
              <a:gd name="connsiteX0" fmla="*/ 0 w 1592204"/>
              <a:gd name="connsiteY0" fmla="*/ 0 h 493578"/>
              <a:gd name="connsiteX1" fmla="*/ 1592204 w 1592204"/>
              <a:gd name="connsiteY1" fmla="*/ 0 h 493578"/>
              <a:gd name="connsiteX2" fmla="*/ 1555993 w 1592204"/>
              <a:gd name="connsiteY2" fmla="*/ 493578 h 493578"/>
              <a:gd name="connsiteX3" fmla="*/ 0 w 1592204"/>
              <a:gd name="connsiteY3" fmla="*/ 493578 h 493578"/>
              <a:gd name="connsiteX4" fmla="*/ 0 w 1592204"/>
              <a:gd name="connsiteY4" fmla="*/ 0 h 493578"/>
              <a:gd name="connsiteX0" fmla="*/ 0 w 1584985"/>
              <a:gd name="connsiteY0" fmla="*/ 0 h 493578"/>
              <a:gd name="connsiteX1" fmla="*/ 1584985 w 1584985"/>
              <a:gd name="connsiteY1" fmla="*/ 0 h 493578"/>
              <a:gd name="connsiteX2" fmla="*/ 1555993 w 1584985"/>
              <a:gd name="connsiteY2" fmla="*/ 493578 h 493578"/>
              <a:gd name="connsiteX3" fmla="*/ 0 w 1584985"/>
              <a:gd name="connsiteY3" fmla="*/ 493578 h 493578"/>
              <a:gd name="connsiteX4" fmla="*/ 0 w 1584985"/>
              <a:gd name="connsiteY4" fmla="*/ 0 h 49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4985" h="493578">
                <a:moveTo>
                  <a:pt x="0" y="0"/>
                </a:moveTo>
                <a:lnTo>
                  <a:pt x="1584985" y="0"/>
                </a:lnTo>
                <a:lnTo>
                  <a:pt x="1555993" y="493578"/>
                </a:lnTo>
                <a:lnTo>
                  <a:pt x="0" y="493578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lIns="72000" tIns="72000" anchor="t" anchorCtr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200" b="0" spc="0" baseline="0">
                <a:solidFill>
                  <a:schemeClr val="bg1"/>
                </a:solidFill>
              </a:defRPr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en-AU" noProof="0" dirty="0" smtClean="0"/>
              <a:t>First and last name</a:t>
            </a:r>
          </a:p>
        </p:txBody>
      </p:sp>
      <p:sp>
        <p:nvSpPr>
          <p:cNvPr id="52" name="Picture Placeholder 8"/>
          <p:cNvSpPr>
            <a:spLocks noGrp="1"/>
          </p:cNvSpPr>
          <p:nvPr>
            <p:ph type="pic" sz="quarter" idx="45" hasCustomPrompt="1"/>
          </p:nvPr>
        </p:nvSpPr>
        <p:spPr>
          <a:xfrm>
            <a:off x="8687495" y="2668153"/>
            <a:ext cx="1555993" cy="1320107"/>
          </a:xfrm>
          <a:custGeom>
            <a:avLst/>
            <a:gdLst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808000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662722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8000" h="2156339">
                <a:moveTo>
                  <a:pt x="0" y="0"/>
                </a:moveTo>
                <a:lnTo>
                  <a:pt x="2808000" y="0"/>
                </a:lnTo>
                <a:lnTo>
                  <a:pt x="2662722" y="2156339"/>
                </a:lnTo>
                <a:lnTo>
                  <a:pt x="0" y="2156339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200" spc="0" baseline="0"/>
            </a:lvl1pPr>
          </a:lstStyle>
          <a:p>
            <a:r>
              <a:rPr lang="en-AU" dirty="0" smtClean="0"/>
              <a:t>Click picture icon  in centre of box</a:t>
            </a:r>
            <a:endParaRPr lang="en-AU" dirty="0"/>
          </a:p>
        </p:txBody>
      </p:sp>
      <p:sp>
        <p:nvSpPr>
          <p:cNvPr id="53" name="Text Placeholder 2"/>
          <p:cNvSpPr>
            <a:spLocks noGrp="1"/>
          </p:cNvSpPr>
          <p:nvPr>
            <p:ph type="body" idx="46" hasCustomPrompt="1"/>
          </p:nvPr>
        </p:nvSpPr>
        <p:spPr>
          <a:xfrm>
            <a:off x="8687494" y="2126529"/>
            <a:ext cx="1584985" cy="544739"/>
          </a:xfrm>
          <a:custGeom>
            <a:avLst/>
            <a:gdLst>
              <a:gd name="connsiteX0" fmla="*/ 0 w 1555993"/>
              <a:gd name="connsiteY0" fmla="*/ 0 h 493578"/>
              <a:gd name="connsiteX1" fmla="*/ 1555993 w 1555993"/>
              <a:gd name="connsiteY1" fmla="*/ 0 h 493578"/>
              <a:gd name="connsiteX2" fmla="*/ 1555993 w 1555993"/>
              <a:gd name="connsiteY2" fmla="*/ 493578 h 493578"/>
              <a:gd name="connsiteX3" fmla="*/ 0 w 1555993"/>
              <a:gd name="connsiteY3" fmla="*/ 493578 h 493578"/>
              <a:gd name="connsiteX4" fmla="*/ 0 w 1555993"/>
              <a:gd name="connsiteY4" fmla="*/ 0 h 493578"/>
              <a:gd name="connsiteX0" fmla="*/ 0 w 1608746"/>
              <a:gd name="connsiteY0" fmla="*/ 0 h 493578"/>
              <a:gd name="connsiteX1" fmla="*/ 1608746 w 1608746"/>
              <a:gd name="connsiteY1" fmla="*/ 0 h 493578"/>
              <a:gd name="connsiteX2" fmla="*/ 1555993 w 1608746"/>
              <a:gd name="connsiteY2" fmla="*/ 493578 h 493578"/>
              <a:gd name="connsiteX3" fmla="*/ 0 w 1608746"/>
              <a:gd name="connsiteY3" fmla="*/ 493578 h 493578"/>
              <a:gd name="connsiteX4" fmla="*/ 0 w 1608746"/>
              <a:gd name="connsiteY4" fmla="*/ 0 h 493578"/>
              <a:gd name="connsiteX0" fmla="*/ 0 w 1599953"/>
              <a:gd name="connsiteY0" fmla="*/ 0 h 493578"/>
              <a:gd name="connsiteX1" fmla="*/ 1599953 w 1599953"/>
              <a:gd name="connsiteY1" fmla="*/ 0 h 493578"/>
              <a:gd name="connsiteX2" fmla="*/ 1555993 w 1599953"/>
              <a:gd name="connsiteY2" fmla="*/ 493578 h 493578"/>
              <a:gd name="connsiteX3" fmla="*/ 0 w 1599953"/>
              <a:gd name="connsiteY3" fmla="*/ 493578 h 493578"/>
              <a:gd name="connsiteX4" fmla="*/ 0 w 1599953"/>
              <a:gd name="connsiteY4" fmla="*/ 0 h 493578"/>
              <a:gd name="connsiteX0" fmla="*/ 0 w 1592204"/>
              <a:gd name="connsiteY0" fmla="*/ 0 h 493578"/>
              <a:gd name="connsiteX1" fmla="*/ 1592204 w 1592204"/>
              <a:gd name="connsiteY1" fmla="*/ 0 h 493578"/>
              <a:gd name="connsiteX2" fmla="*/ 1555993 w 1592204"/>
              <a:gd name="connsiteY2" fmla="*/ 493578 h 493578"/>
              <a:gd name="connsiteX3" fmla="*/ 0 w 1592204"/>
              <a:gd name="connsiteY3" fmla="*/ 493578 h 493578"/>
              <a:gd name="connsiteX4" fmla="*/ 0 w 1592204"/>
              <a:gd name="connsiteY4" fmla="*/ 0 h 493578"/>
              <a:gd name="connsiteX0" fmla="*/ 0 w 1584985"/>
              <a:gd name="connsiteY0" fmla="*/ 0 h 493578"/>
              <a:gd name="connsiteX1" fmla="*/ 1584985 w 1584985"/>
              <a:gd name="connsiteY1" fmla="*/ 0 h 493578"/>
              <a:gd name="connsiteX2" fmla="*/ 1555993 w 1584985"/>
              <a:gd name="connsiteY2" fmla="*/ 493578 h 493578"/>
              <a:gd name="connsiteX3" fmla="*/ 0 w 1584985"/>
              <a:gd name="connsiteY3" fmla="*/ 493578 h 493578"/>
              <a:gd name="connsiteX4" fmla="*/ 0 w 1584985"/>
              <a:gd name="connsiteY4" fmla="*/ 0 h 49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4985" h="493578">
                <a:moveTo>
                  <a:pt x="0" y="0"/>
                </a:moveTo>
                <a:lnTo>
                  <a:pt x="1584985" y="0"/>
                </a:lnTo>
                <a:lnTo>
                  <a:pt x="1555993" y="493578"/>
                </a:lnTo>
                <a:lnTo>
                  <a:pt x="0" y="493578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lIns="72000" tIns="72000" anchor="t" anchorCtr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200" b="0" spc="0" baseline="0">
                <a:solidFill>
                  <a:schemeClr val="bg1"/>
                </a:solidFill>
              </a:defRPr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en-AU" noProof="0" dirty="0" smtClean="0"/>
              <a:t>First and last name</a:t>
            </a:r>
          </a:p>
        </p:txBody>
      </p:sp>
      <p:sp>
        <p:nvSpPr>
          <p:cNvPr id="54" name="Picture Placeholder 8"/>
          <p:cNvSpPr>
            <a:spLocks noGrp="1"/>
          </p:cNvSpPr>
          <p:nvPr>
            <p:ph type="pic" sz="quarter" idx="47" hasCustomPrompt="1"/>
          </p:nvPr>
        </p:nvSpPr>
        <p:spPr>
          <a:xfrm>
            <a:off x="8687495" y="4773983"/>
            <a:ext cx="1555993" cy="1320107"/>
          </a:xfrm>
          <a:custGeom>
            <a:avLst/>
            <a:gdLst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808000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662722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8000" h="2156339">
                <a:moveTo>
                  <a:pt x="0" y="0"/>
                </a:moveTo>
                <a:lnTo>
                  <a:pt x="2808000" y="0"/>
                </a:lnTo>
                <a:lnTo>
                  <a:pt x="2662722" y="2156339"/>
                </a:lnTo>
                <a:lnTo>
                  <a:pt x="0" y="2156339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200" spc="0" baseline="0"/>
            </a:lvl1pPr>
          </a:lstStyle>
          <a:p>
            <a:r>
              <a:rPr lang="en-AU" dirty="0" smtClean="0"/>
              <a:t>Click picture icon  in centre of box</a:t>
            </a:r>
            <a:endParaRPr lang="en-AU" dirty="0"/>
          </a:p>
        </p:txBody>
      </p:sp>
      <p:sp>
        <p:nvSpPr>
          <p:cNvPr id="55" name="Text Placeholder 2"/>
          <p:cNvSpPr>
            <a:spLocks noGrp="1"/>
          </p:cNvSpPr>
          <p:nvPr>
            <p:ph type="body" idx="48" hasCustomPrompt="1"/>
          </p:nvPr>
        </p:nvSpPr>
        <p:spPr>
          <a:xfrm>
            <a:off x="8687494" y="4232359"/>
            <a:ext cx="1584985" cy="544739"/>
          </a:xfrm>
          <a:custGeom>
            <a:avLst/>
            <a:gdLst>
              <a:gd name="connsiteX0" fmla="*/ 0 w 1555993"/>
              <a:gd name="connsiteY0" fmla="*/ 0 h 493578"/>
              <a:gd name="connsiteX1" fmla="*/ 1555993 w 1555993"/>
              <a:gd name="connsiteY1" fmla="*/ 0 h 493578"/>
              <a:gd name="connsiteX2" fmla="*/ 1555993 w 1555993"/>
              <a:gd name="connsiteY2" fmla="*/ 493578 h 493578"/>
              <a:gd name="connsiteX3" fmla="*/ 0 w 1555993"/>
              <a:gd name="connsiteY3" fmla="*/ 493578 h 493578"/>
              <a:gd name="connsiteX4" fmla="*/ 0 w 1555993"/>
              <a:gd name="connsiteY4" fmla="*/ 0 h 493578"/>
              <a:gd name="connsiteX0" fmla="*/ 0 w 1608746"/>
              <a:gd name="connsiteY0" fmla="*/ 0 h 493578"/>
              <a:gd name="connsiteX1" fmla="*/ 1608746 w 1608746"/>
              <a:gd name="connsiteY1" fmla="*/ 0 h 493578"/>
              <a:gd name="connsiteX2" fmla="*/ 1555993 w 1608746"/>
              <a:gd name="connsiteY2" fmla="*/ 493578 h 493578"/>
              <a:gd name="connsiteX3" fmla="*/ 0 w 1608746"/>
              <a:gd name="connsiteY3" fmla="*/ 493578 h 493578"/>
              <a:gd name="connsiteX4" fmla="*/ 0 w 1608746"/>
              <a:gd name="connsiteY4" fmla="*/ 0 h 493578"/>
              <a:gd name="connsiteX0" fmla="*/ 0 w 1599953"/>
              <a:gd name="connsiteY0" fmla="*/ 0 h 493578"/>
              <a:gd name="connsiteX1" fmla="*/ 1599953 w 1599953"/>
              <a:gd name="connsiteY1" fmla="*/ 0 h 493578"/>
              <a:gd name="connsiteX2" fmla="*/ 1555993 w 1599953"/>
              <a:gd name="connsiteY2" fmla="*/ 493578 h 493578"/>
              <a:gd name="connsiteX3" fmla="*/ 0 w 1599953"/>
              <a:gd name="connsiteY3" fmla="*/ 493578 h 493578"/>
              <a:gd name="connsiteX4" fmla="*/ 0 w 1599953"/>
              <a:gd name="connsiteY4" fmla="*/ 0 h 493578"/>
              <a:gd name="connsiteX0" fmla="*/ 0 w 1592204"/>
              <a:gd name="connsiteY0" fmla="*/ 0 h 493578"/>
              <a:gd name="connsiteX1" fmla="*/ 1592204 w 1592204"/>
              <a:gd name="connsiteY1" fmla="*/ 0 h 493578"/>
              <a:gd name="connsiteX2" fmla="*/ 1555993 w 1592204"/>
              <a:gd name="connsiteY2" fmla="*/ 493578 h 493578"/>
              <a:gd name="connsiteX3" fmla="*/ 0 w 1592204"/>
              <a:gd name="connsiteY3" fmla="*/ 493578 h 493578"/>
              <a:gd name="connsiteX4" fmla="*/ 0 w 1592204"/>
              <a:gd name="connsiteY4" fmla="*/ 0 h 493578"/>
              <a:gd name="connsiteX0" fmla="*/ 0 w 1584985"/>
              <a:gd name="connsiteY0" fmla="*/ 0 h 493578"/>
              <a:gd name="connsiteX1" fmla="*/ 1584985 w 1584985"/>
              <a:gd name="connsiteY1" fmla="*/ 0 h 493578"/>
              <a:gd name="connsiteX2" fmla="*/ 1555993 w 1584985"/>
              <a:gd name="connsiteY2" fmla="*/ 493578 h 493578"/>
              <a:gd name="connsiteX3" fmla="*/ 0 w 1584985"/>
              <a:gd name="connsiteY3" fmla="*/ 493578 h 493578"/>
              <a:gd name="connsiteX4" fmla="*/ 0 w 1584985"/>
              <a:gd name="connsiteY4" fmla="*/ 0 h 49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4985" h="493578">
                <a:moveTo>
                  <a:pt x="0" y="0"/>
                </a:moveTo>
                <a:lnTo>
                  <a:pt x="1584985" y="0"/>
                </a:lnTo>
                <a:lnTo>
                  <a:pt x="1555993" y="493578"/>
                </a:lnTo>
                <a:lnTo>
                  <a:pt x="0" y="493578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lIns="72000" tIns="72000" anchor="t" anchorCtr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200" b="0" spc="0" baseline="0">
                <a:solidFill>
                  <a:schemeClr val="bg1"/>
                </a:solidFill>
              </a:defRPr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en-AU" noProof="0" dirty="0" smtClean="0"/>
              <a:t>First and last name</a:t>
            </a:r>
          </a:p>
        </p:txBody>
      </p:sp>
    </p:spTree>
    <p:extLst>
      <p:ext uri="{BB962C8B-B14F-4D97-AF65-F5344CB8AC3E}">
        <p14:creationId xmlns:p14="http://schemas.microsoft.com/office/powerpoint/2010/main" val="33055633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AU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362CC-52A7-47E4-B186-2D952EF52122}" type="datetime1">
              <a:rPr lang="en-AU" smtClean="0"/>
              <a:t>28/05/2015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/ Copyright ©2014 by Readify Limited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26981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C2E27-7A8C-4707-AD07-B4E8FCCC602F}" type="datetime1">
              <a:rPr lang="en-AU" smtClean="0"/>
              <a:t>28/05/2015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/ Copyright ©2014 by Readify Limited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61491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9" cy="685926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5A4CD-9276-444C-86E6-50A9930741D5}" type="datetime1">
              <a:rPr lang="en-AU" smtClean="0"/>
              <a:t>28/05/2015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/ Copyright ©2014 by Readify Limited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t>‹#›</a:t>
            </a:fld>
            <a:endParaRPr lang="en-AU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1088502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251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502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753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7004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1254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505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9756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007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/>
              <a:t>Page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569257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9" cy="68592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800" y="981521"/>
            <a:ext cx="9504878" cy="3744417"/>
          </a:xfrm>
        </p:spPr>
        <p:txBody>
          <a:bodyPr anchor="t"/>
          <a:lstStyle>
            <a:lvl1pPr algn="l">
              <a:lnSpc>
                <a:spcPts val="9600"/>
              </a:lnSpc>
              <a:defRPr sz="9600" b="0" i="1" cap="none" spc="-30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 smtClean="0"/>
              <a:t>Quote slide</a:t>
            </a:r>
            <a:endParaRPr lang="en-AU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695342B-6DF4-46BE-B3B0-0C35B6698BA5}" type="datetime1">
              <a:rPr lang="en-AU" smtClean="0"/>
              <a:t>28/05/2015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/ Copyright ©2014 by Readify Limited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 smtClean="0"/>
              <a:t>Page</a:t>
            </a:r>
            <a:endParaRPr lang="en-AU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8800" y="4725938"/>
            <a:ext cx="9504877" cy="100811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4200" spc="-150" baseline="0">
                <a:solidFill>
                  <a:schemeClr val="bg1"/>
                </a:solidFill>
              </a:defRPr>
            </a:lvl1pPr>
            <a:lvl2pPr marL="544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0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7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 smtClean="0"/>
              <a:t>Click to add quote source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6428176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9" cy="68592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94332" y="333450"/>
            <a:ext cx="7093009" cy="11432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AU" noProof="0" dirty="0" smtClean="0"/>
              <a:t>Click to add title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94332" y="1694577"/>
            <a:ext cx="7093009" cy="4527011"/>
          </a:xfrm>
        </p:spPr>
        <p:txBody>
          <a:bodyPr/>
          <a:lstStyle>
            <a:lvl1pPr marL="0" indent="0">
              <a:buClrTx/>
              <a:buNone/>
              <a:defRPr spc="0"/>
            </a:lvl1pPr>
            <a:lvl2pPr marL="273050" indent="-273050">
              <a:buClrTx/>
              <a:defRPr spc="0"/>
            </a:lvl2pPr>
            <a:lvl3pPr marL="538163" indent="-265113">
              <a:buClrTx/>
              <a:defRPr spc="0"/>
            </a:lvl3pPr>
            <a:lvl4pPr marL="803275" indent="-273050">
              <a:buClrTx/>
              <a:defRPr spc="0"/>
            </a:lvl4pPr>
            <a:lvl5pPr marL="1076325" indent="-265113">
              <a:buClrTx/>
              <a:defRPr spc="0"/>
            </a:lvl5pPr>
          </a:lstStyle>
          <a:p>
            <a:pPr lvl="0"/>
            <a:r>
              <a:rPr lang="en-AU" noProof="0" dirty="0" smtClean="0"/>
              <a:t>Click to add text</a:t>
            </a:r>
          </a:p>
          <a:p>
            <a:pPr lvl="1"/>
            <a:r>
              <a:rPr lang="en-AU" noProof="0" dirty="0" smtClean="0"/>
              <a:t>Second level</a:t>
            </a:r>
          </a:p>
          <a:p>
            <a:pPr lvl="2"/>
            <a:r>
              <a:rPr lang="en-AU" noProof="0" dirty="0" smtClean="0"/>
              <a:t>Third level</a:t>
            </a:r>
          </a:p>
          <a:p>
            <a:pPr lvl="3"/>
            <a:r>
              <a:rPr lang="en-AU" noProof="0" dirty="0" smtClean="0"/>
              <a:t>Fourth level</a:t>
            </a:r>
          </a:p>
          <a:p>
            <a:pPr lvl="4"/>
            <a:r>
              <a:rPr lang="en-AU" noProof="0" dirty="0" smtClean="0"/>
              <a:t>Fifth level</a:t>
            </a:r>
            <a:endParaRPr lang="en-AU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AB80E0E-1F2C-4E6E-B168-928DCCD9FC96}" type="datetime1">
              <a:rPr lang="en-AU" smtClean="0"/>
              <a:pPr/>
              <a:t>28/05/2015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/ Copyright ©2014 by Readify Limited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 smtClean="0"/>
              <a:t>Page</a:t>
            </a:r>
            <a:endParaRPr lang="en-AU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837505"/>
            <a:ext cx="2857499" cy="3585025"/>
          </a:xfrm>
          <a:custGeom>
            <a:avLst/>
            <a:gdLst>
              <a:gd name="connsiteX0" fmla="*/ 0 w 2584938"/>
              <a:gd name="connsiteY0" fmla="*/ 0 h 3585025"/>
              <a:gd name="connsiteX1" fmla="*/ 2584938 w 2584938"/>
              <a:gd name="connsiteY1" fmla="*/ 0 h 3585025"/>
              <a:gd name="connsiteX2" fmla="*/ 2584938 w 2584938"/>
              <a:gd name="connsiteY2" fmla="*/ 3585025 h 3585025"/>
              <a:gd name="connsiteX3" fmla="*/ 0 w 2584938"/>
              <a:gd name="connsiteY3" fmla="*/ 3585025 h 3585025"/>
              <a:gd name="connsiteX4" fmla="*/ 0 w 2584938"/>
              <a:gd name="connsiteY4" fmla="*/ 0 h 3585025"/>
              <a:gd name="connsiteX0" fmla="*/ 0 w 2857499"/>
              <a:gd name="connsiteY0" fmla="*/ 0 h 3585025"/>
              <a:gd name="connsiteX1" fmla="*/ 2857499 w 2857499"/>
              <a:gd name="connsiteY1" fmla="*/ 0 h 3585025"/>
              <a:gd name="connsiteX2" fmla="*/ 2584938 w 2857499"/>
              <a:gd name="connsiteY2" fmla="*/ 3585025 h 3585025"/>
              <a:gd name="connsiteX3" fmla="*/ 0 w 2857499"/>
              <a:gd name="connsiteY3" fmla="*/ 3585025 h 3585025"/>
              <a:gd name="connsiteX4" fmla="*/ 0 w 2857499"/>
              <a:gd name="connsiteY4" fmla="*/ 0 h 3585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499" h="3585025">
                <a:moveTo>
                  <a:pt x="0" y="0"/>
                </a:moveTo>
                <a:lnTo>
                  <a:pt x="2857499" y="0"/>
                </a:lnTo>
                <a:lnTo>
                  <a:pt x="2584938" y="3585025"/>
                </a:lnTo>
                <a:lnTo>
                  <a:pt x="0" y="3585025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2600"/>
            </a:lvl1pPr>
          </a:lstStyle>
          <a:p>
            <a:r>
              <a:rPr lang="en-AU" dirty="0" smtClean="0"/>
              <a:t>Optional: insert photo of contact by clicking picture icon below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2909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2466"/>
            <a:ext cx="12234761" cy="68820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94332" y="333450"/>
            <a:ext cx="7093009" cy="114326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AU" noProof="0" dirty="0" smtClean="0"/>
              <a:t>Click to add title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94332" y="1694577"/>
            <a:ext cx="7093009" cy="4527011"/>
          </a:xfrm>
        </p:spPr>
        <p:txBody>
          <a:bodyPr/>
          <a:lstStyle>
            <a:lvl1pPr marL="0" indent="0">
              <a:buClrTx/>
              <a:buNone/>
              <a:defRPr spc="0"/>
            </a:lvl1pPr>
            <a:lvl2pPr marL="273050" indent="-273050">
              <a:buClrTx/>
              <a:defRPr spc="0"/>
            </a:lvl2pPr>
            <a:lvl3pPr marL="538163" indent="-265113">
              <a:buClrTx/>
              <a:defRPr spc="0"/>
            </a:lvl3pPr>
            <a:lvl4pPr marL="803275" indent="-273050">
              <a:buClrTx/>
              <a:defRPr spc="0"/>
            </a:lvl4pPr>
            <a:lvl5pPr marL="1076325" indent="-265113">
              <a:buClrTx/>
              <a:defRPr spc="0"/>
            </a:lvl5pPr>
          </a:lstStyle>
          <a:p>
            <a:pPr lvl="0"/>
            <a:r>
              <a:rPr lang="en-AU" noProof="0" dirty="0" smtClean="0"/>
              <a:t>Click to add text</a:t>
            </a:r>
          </a:p>
          <a:p>
            <a:pPr lvl="1"/>
            <a:r>
              <a:rPr lang="en-AU" noProof="0" dirty="0" smtClean="0"/>
              <a:t>Second level</a:t>
            </a:r>
          </a:p>
          <a:p>
            <a:pPr lvl="2"/>
            <a:r>
              <a:rPr lang="en-AU" noProof="0" dirty="0" smtClean="0"/>
              <a:t>Third level</a:t>
            </a:r>
          </a:p>
          <a:p>
            <a:pPr lvl="3"/>
            <a:r>
              <a:rPr lang="en-AU" noProof="0" dirty="0" smtClean="0"/>
              <a:t>Fourth level</a:t>
            </a:r>
          </a:p>
          <a:p>
            <a:pPr lvl="4"/>
            <a:r>
              <a:rPr lang="en-AU" noProof="0" dirty="0" smtClean="0"/>
              <a:t>Fifth level</a:t>
            </a:r>
            <a:endParaRPr lang="en-AU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AB80E0E-1F2C-4E6E-B168-928DCCD9FC96}" type="datetime1">
              <a:rPr lang="en-AU" smtClean="0"/>
              <a:pPr/>
              <a:t>28/05/2015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/ Copyright ©2014 by Readify Limited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 smtClean="0"/>
              <a:t>Page</a:t>
            </a:r>
            <a:endParaRPr lang="en-AU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837505"/>
            <a:ext cx="2857499" cy="3585025"/>
          </a:xfrm>
          <a:custGeom>
            <a:avLst/>
            <a:gdLst>
              <a:gd name="connsiteX0" fmla="*/ 0 w 2584938"/>
              <a:gd name="connsiteY0" fmla="*/ 0 h 3585025"/>
              <a:gd name="connsiteX1" fmla="*/ 2584938 w 2584938"/>
              <a:gd name="connsiteY1" fmla="*/ 0 h 3585025"/>
              <a:gd name="connsiteX2" fmla="*/ 2584938 w 2584938"/>
              <a:gd name="connsiteY2" fmla="*/ 3585025 h 3585025"/>
              <a:gd name="connsiteX3" fmla="*/ 0 w 2584938"/>
              <a:gd name="connsiteY3" fmla="*/ 3585025 h 3585025"/>
              <a:gd name="connsiteX4" fmla="*/ 0 w 2584938"/>
              <a:gd name="connsiteY4" fmla="*/ 0 h 3585025"/>
              <a:gd name="connsiteX0" fmla="*/ 0 w 2857499"/>
              <a:gd name="connsiteY0" fmla="*/ 0 h 3585025"/>
              <a:gd name="connsiteX1" fmla="*/ 2857499 w 2857499"/>
              <a:gd name="connsiteY1" fmla="*/ 0 h 3585025"/>
              <a:gd name="connsiteX2" fmla="*/ 2584938 w 2857499"/>
              <a:gd name="connsiteY2" fmla="*/ 3585025 h 3585025"/>
              <a:gd name="connsiteX3" fmla="*/ 0 w 2857499"/>
              <a:gd name="connsiteY3" fmla="*/ 3585025 h 3585025"/>
              <a:gd name="connsiteX4" fmla="*/ 0 w 2857499"/>
              <a:gd name="connsiteY4" fmla="*/ 0 h 3585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499" h="3585025">
                <a:moveTo>
                  <a:pt x="0" y="0"/>
                </a:moveTo>
                <a:lnTo>
                  <a:pt x="2857499" y="0"/>
                </a:lnTo>
                <a:lnTo>
                  <a:pt x="2584938" y="3585025"/>
                </a:lnTo>
                <a:lnTo>
                  <a:pt x="0" y="3585025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2600"/>
            </a:lvl1pPr>
          </a:lstStyle>
          <a:p>
            <a:r>
              <a:rPr lang="en-AU" dirty="0" smtClean="0"/>
              <a:t>Optional: insert photo of contact by clicking picture icon below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71920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_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91" y="0"/>
            <a:ext cx="12176532" cy="68595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8801" y="1609201"/>
            <a:ext cx="7056606" cy="3115199"/>
          </a:xfrm>
        </p:spPr>
        <p:txBody>
          <a:bodyPr anchor="t" anchorCtr="0"/>
          <a:lstStyle>
            <a:lvl1pPr>
              <a:lnSpc>
                <a:spcPts val="7200"/>
              </a:lnSpc>
              <a:defRPr sz="720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 smtClean="0"/>
              <a:t>Click to add presentation title</a:t>
            </a:r>
            <a:endParaRPr lang="en-AU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8801" y="5463110"/>
            <a:ext cx="7056606" cy="100811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3000" spc="-150" baseline="0">
                <a:solidFill>
                  <a:schemeClr val="bg1"/>
                </a:solidFill>
              </a:defRPr>
            </a:lvl1pPr>
            <a:lvl2pPr marL="544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0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7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 smtClean="0"/>
              <a:t>Click to add subtitle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9511788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4823" cy="68595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94332" y="333450"/>
            <a:ext cx="7093009" cy="1143265"/>
          </a:xfrm>
        </p:spPr>
        <p:txBody>
          <a:bodyPr/>
          <a:lstStyle>
            <a:lvl1pPr>
              <a:defRPr baseline="0">
                <a:solidFill>
                  <a:schemeClr val="accent3"/>
                </a:solidFill>
              </a:defRPr>
            </a:lvl1pPr>
          </a:lstStyle>
          <a:p>
            <a:r>
              <a:rPr lang="en-AU" noProof="0" dirty="0" smtClean="0"/>
              <a:t>Click to add title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94332" y="1694577"/>
            <a:ext cx="7093009" cy="4527011"/>
          </a:xfrm>
        </p:spPr>
        <p:txBody>
          <a:bodyPr/>
          <a:lstStyle>
            <a:lvl1pPr marL="0" indent="0">
              <a:buClrTx/>
              <a:buNone/>
              <a:defRPr spc="0"/>
            </a:lvl1pPr>
            <a:lvl2pPr marL="273050" indent="-273050">
              <a:buClrTx/>
              <a:defRPr spc="0"/>
            </a:lvl2pPr>
            <a:lvl3pPr marL="538163" indent="-265113">
              <a:buClrTx/>
              <a:defRPr spc="0"/>
            </a:lvl3pPr>
            <a:lvl4pPr marL="803275" indent="-273050">
              <a:buClrTx/>
              <a:defRPr spc="0"/>
            </a:lvl4pPr>
            <a:lvl5pPr marL="1076325" indent="-265113">
              <a:buClrTx/>
              <a:defRPr spc="0"/>
            </a:lvl5pPr>
          </a:lstStyle>
          <a:p>
            <a:pPr lvl="0"/>
            <a:r>
              <a:rPr lang="en-AU" noProof="0" dirty="0" smtClean="0"/>
              <a:t>Click to add text</a:t>
            </a:r>
          </a:p>
          <a:p>
            <a:pPr lvl="1"/>
            <a:r>
              <a:rPr lang="en-AU" noProof="0" dirty="0" smtClean="0"/>
              <a:t>Second level</a:t>
            </a:r>
          </a:p>
          <a:p>
            <a:pPr lvl="2"/>
            <a:r>
              <a:rPr lang="en-AU" noProof="0" dirty="0" smtClean="0"/>
              <a:t>Third level</a:t>
            </a:r>
          </a:p>
          <a:p>
            <a:pPr lvl="3"/>
            <a:r>
              <a:rPr lang="en-AU" noProof="0" dirty="0" smtClean="0"/>
              <a:t>Fourth level</a:t>
            </a:r>
          </a:p>
          <a:p>
            <a:pPr lvl="4"/>
            <a:r>
              <a:rPr lang="en-AU" noProof="0" dirty="0" smtClean="0"/>
              <a:t>Fifth level</a:t>
            </a:r>
            <a:endParaRPr lang="en-AU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AB80E0E-1F2C-4E6E-B168-928DCCD9FC96}" type="datetime1">
              <a:rPr lang="en-AU" smtClean="0"/>
              <a:pPr/>
              <a:t>28/05/2015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/ Copyright ©2014 by Readify Limited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 smtClean="0"/>
              <a:t>Page</a:t>
            </a:r>
            <a:endParaRPr lang="en-AU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837505"/>
            <a:ext cx="2857499" cy="3585025"/>
          </a:xfrm>
          <a:custGeom>
            <a:avLst/>
            <a:gdLst>
              <a:gd name="connsiteX0" fmla="*/ 0 w 2584938"/>
              <a:gd name="connsiteY0" fmla="*/ 0 h 3585025"/>
              <a:gd name="connsiteX1" fmla="*/ 2584938 w 2584938"/>
              <a:gd name="connsiteY1" fmla="*/ 0 h 3585025"/>
              <a:gd name="connsiteX2" fmla="*/ 2584938 w 2584938"/>
              <a:gd name="connsiteY2" fmla="*/ 3585025 h 3585025"/>
              <a:gd name="connsiteX3" fmla="*/ 0 w 2584938"/>
              <a:gd name="connsiteY3" fmla="*/ 3585025 h 3585025"/>
              <a:gd name="connsiteX4" fmla="*/ 0 w 2584938"/>
              <a:gd name="connsiteY4" fmla="*/ 0 h 3585025"/>
              <a:gd name="connsiteX0" fmla="*/ 0 w 2857499"/>
              <a:gd name="connsiteY0" fmla="*/ 0 h 3585025"/>
              <a:gd name="connsiteX1" fmla="*/ 2857499 w 2857499"/>
              <a:gd name="connsiteY1" fmla="*/ 0 h 3585025"/>
              <a:gd name="connsiteX2" fmla="*/ 2584938 w 2857499"/>
              <a:gd name="connsiteY2" fmla="*/ 3585025 h 3585025"/>
              <a:gd name="connsiteX3" fmla="*/ 0 w 2857499"/>
              <a:gd name="connsiteY3" fmla="*/ 3585025 h 3585025"/>
              <a:gd name="connsiteX4" fmla="*/ 0 w 2857499"/>
              <a:gd name="connsiteY4" fmla="*/ 0 h 3585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499" h="3585025">
                <a:moveTo>
                  <a:pt x="0" y="0"/>
                </a:moveTo>
                <a:lnTo>
                  <a:pt x="2857499" y="0"/>
                </a:lnTo>
                <a:lnTo>
                  <a:pt x="2584938" y="3585025"/>
                </a:lnTo>
                <a:lnTo>
                  <a:pt x="0" y="3585025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2600"/>
            </a:lvl1pPr>
          </a:lstStyle>
          <a:p>
            <a:r>
              <a:rPr lang="en-AU" dirty="0" smtClean="0"/>
              <a:t>Optional: insert photo of contact by clicking picture icon below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31536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4823" cy="68595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94332" y="333450"/>
            <a:ext cx="7093009" cy="1143265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</a:defRPr>
            </a:lvl1pPr>
          </a:lstStyle>
          <a:p>
            <a:r>
              <a:rPr lang="en-AU" noProof="0" dirty="0" smtClean="0"/>
              <a:t>Click to add title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94332" y="1694577"/>
            <a:ext cx="7093009" cy="4527011"/>
          </a:xfrm>
        </p:spPr>
        <p:txBody>
          <a:bodyPr/>
          <a:lstStyle>
            <a:lvl1pPr marL="0" indent="0">
              <a:buClrTx/>
              <a:buNone/>
              <a:defRPr spc="0"/>
            </a:lvl1pPr>
            <a:lvl2pPr marL="273050" indent="-273050">
              <a:buClrTx/>
              <a:defRPr spc="0"/>
            </a:lvl2pPr>
            <a:lvl3pPr marL="538163" indent="-265113">
              <a:buClrTx/>
              <a:defRPr spc="0"/>
            </a:lvl3pPr>
            <a:lvl4pPr marL="803275" indent="-273050">
              <a:buClrTx/>
              <a:defRPr spc="0"/>
            </a:lvl4pPr>
            <a:lvl5pPr marL="1076325" indent="-265113">
              <a:buClrTx/>
              <a:defRPr spc="0"/>
            </a:lvl5pPr>
          </a:lstStyle>
          <a:p>
            <a:pPr lvl="0"/>
            <a:r>
              <a:rPr lang="en-AU" noProof="0" dirty="0" smtClean="0"/>
              <a:t>Click to add text</a:t>
            </a:r>
          </a:p>
          <a:p>
            <a:pPr lvl="1"/>
            <a:r>
              <a:rPr lang="en-AU" noProof="0" dirty="0" smtClean="0"/>
              <a:t>Second level</a:t>
            </a:r>
          </a:p>
          <a:p>
            <a:pPr lvl="2"/>
            <a:r>
              <a:rPr lang="en-AU" noProof="0" dirty="0" smtClean="0"/>
              <a:t>Third level</a:t>
            </a:r>
          </a:p>
          <a:p>
            <a:pPr lvl="3"/>
            <a:r>
              <a:rPr lang="en-AU" noProof="0" dirty="0" smtClean="0"/>
              <a:t>Fourth level</a:t>
            </a:r>
          </a:p>
          <a:p>
            <a:pPr lvl="4"/>
            <a:r>
              <a:rPr lang="en-AU" noProof="0" dirty="0" smtClean="0"/>
              <a:t>Fifth level</a:t>
            </a:r>
            <a:endParaRPr lang="en-AU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AB80E0E-1F2C-4E6E-B168-928DCCD9FC96}" type="datetime1">
              <a:rPr lang="en-AU" smtClean="0"/>
              <a:pPr/>
              <a:t>28/05/2015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/ Copyright ©2014 by Readify Limited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 smtClean="0"/>
              <a:t>Page</a:t>
            </a:r>
            <a:endParaRPr lang="en-AU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837505"/>
            <a:ext cx="2857499" cy="3585025"/>
          </a:xfrm>
          <a:custGeom>
            <a:avLst/>
            <a:gdLst>
              <a:gd name="connsiteX0" fmla="*/ 0 w 2584938"/>
              <a:gd name="connsiteY0" fmla="*/ 0 h 3585025"/>
              <a:gd name="connsiteX1" fmla="*/ 2584938 w 2584938"/>
              <a:gd name="connsiteY1" fmla="*/ 0 h 3585025"/>
              <a:gd name="connsiteX2" fmla="*/ 2584938 w 2584938"/>
              <a:gd name="connsiteY2" fmla="*/ 3585025 h 3585025"/>
              <a:gd name="connsiteX3" fmla="*/ 0 w 2584938"/>
              <a:gd name="connsiteY3" fmla="*/ 3585025 h 3585025"/>
              <a:gd name="connsiteX4" fmla="*/ 0 w 2584938"/>
              <a:gd name="connsiteY4" fmla="*/ 0 h 3585025"/>
              <a:gd name="connsiteX0" fmla="*/ 0 w 2857499"/>
              <a:gd name="connsiteY0" fmla="*/ 0 h 3585025"/>
              <a:gd name="connsiteX1" fmla="*/ 2857499 w 2857499"/>
              <a:gd name="connsiteY1" fmla="*/ 0 h 3585025"/>
              <a:gd name="connsiteX2" fmla="*/ 2584938 w 2857499"/>
              <a:gd name="connsiteY2" fmla="*/ 3585025 h 3585025"/>
              <a:gd name="connsiteX3" fmla="*/ 0 w 2857499"/>
              <a:gd name="connsiteY3" fmla="*/ 3585025 h 3585025"/>
              <a:gd name="connsiteX4" fmla="*/ 0 w 2857499"/>
              <a:gd name="connsiteY4" fmla="*/ 0 h 3585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499" h="3585025">
                <a:moveTo>
                  <a:pt x="0" y="0"/>
                </a:moveTo>
                <a:lnTo>
                  <a:pt x="2857499" y="0"/>
                </a:lnTo>
                <a:lnTo>
                  <a:pt x="2584938" y="3585025"/>
                </a:lnTo>
                <a:lnTo>
                  <a:pt x="0" y="3585025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2600"/>
            </a:lvl1pPr>
          </a:lstStyle>
          <a:p>
            <a:r>
              <a:rPr lang="en-AU" dirty="0" smtClean="0"/>
              <a:t>Optional: insert photo of contact by clicking picture icon below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433491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51"/>
            <a:ext cx="12194823" cy="68595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94332" y="333450"/>
            <a:ext cx="7093009" cy="1143265"/>
          </a:xfrm>
        </p:spPr>
        <p:txBody>
          <a:bodyPr/>
          <a:lstStyle>
            <a:lvl1pPr>
              <a:defRPr baseline="0">
                <a:solidFill>
                  <a:schemeClr val="accent5"/>
                </a:solidFill>
              </a:defRPr>
            </a:lvl1pPr>
          </a:lstStyle>
          <a:p>
            <a:r>
              <a:rPr lang="en-AU" noProof="0" dirty="0" smtClean="0"/>
              <a:t>Click to add title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94332" y="1694577"/>
            <a:ext cx="7093009" cy="4527011"/>
          </a:xfrm>
        </p:spPr>
        <p:txBody>
          <a:bodyPr/>
          <a:lstStyle>
            <a:lvl1pPr marL="0" indent="0">
              <a:buClrTx/>
              <a:buNone/>
              <a:defRPr spc="0"/>
            </a:lvl1pPr>
            <a:lvl2pPr marL="273050" indent="-273050">
              <a:buClrTx/>
              <a:defRPr spc="0"/>
            </a:lvl2pPr>
            <a:lvl3pPr marL="538163" indent="-265113">
              <a:buClrTx/>
              <a:defRPr spc="0"/>
            </a:lvl3pPr>
            <a:lvl4pPr marL="803275" indent="-273050">
              <a:buClrTx/>
              <a:defRPr spc="0"/>
            </a:lvl4pPr>
            <a:lvl5pPr marL="1076325" indent="-265113">
              <a:buClrTx/>
              <a:defRPr spc="0"/>
            </a:lvl5pPr>
          </a:lstStyle>
          <a:p>
            <a:pPr lvl="0"/>
            <a:r>
              <a:rPr lang="en-AU" noProof="0" dirty="0" smtClean="0"/>
              <a:t>Click to add text</a:t>
            </a:r>
          </a:p>
          <a:p>
            <a:pPr lvl="1"/>
            <a:r>
              <a:rPr lang="en-AU" noProof="0" dirty="0" smtClean="0"/>
              <a:t>Second level</a:t>
            </a:r>
          </a:p>
          <a:p>
            <a:pPr lvl="2"/>
            <a:r>
              <a:rPr lang="en-AU" noProof="0" dirty="0" smtClean="0"/>
              <a:t>Third level</a:t>
            </a:r>
          </a:p>
          <a:p>
            <a:pPr lvl="3"/>
            <a:r>
              <a:rPr lang="en-AU" noProof="0" dirty="0" smtClean="0"/>
              <a:t>Fourth level</a:t>
            </a:r>
          </a:p>
          <a:p>
            <a:pPr lvl="4"/>
            <a:r>
              <a:rPr lang="en-AU" noProof="0" dirty="0" smtClean="0"/>
              <a:t>Fifth level</a:t>
            </a:r>
            <a:endParaRPr lang="en-AU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AB80E0E-1F2C-4E6E-B168-928DCCD9FC96}" type="datetime1">
              <a:rPr lang="en-AU" smtClean="0"/>
              <a:pPr/>
              <a:t>28/05/2015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/ Copyright ©2014 by Readify Limited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 smtClean="0"/>
              <a:t>Page</a:t>
            </a:r>
            <a:endParaRPr lang="en-AU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837505"/>
            <a:ext cx="2857499" cy="3585025"/>
          </a:xfrm>
          <a:custGeom>
            <a:avLst/>
            <a:gdLst>
              <a:gd name="connsiteX0" fmla="*/ 0 w 2584938"/>
              <a:gd name="connsiteY0" fmla="*/ 0 h 3585025"/>
              <a:gd name="connsiteX1" fmla="*/ 2584938 w 2584938"/>
              <a:gd name="connsiteY1" fmla="*/ 0 h 3585025"/>
              <a:gd name="connsiteX2" fmla="*/ 2584938 w 2584938"/>
              <a:gd name="connsiteY2" fmla="*/ 3585025 h 3585025"/>
              <a:gd name="connsiteX3" fmla="*/ 0 w 2584938"/>
              <a:gd name="connsiteY3" fmla="*/ 3585025 h 3585025"/>
              <a:gd name="connsiteX4" fmla="*/ 0 w 2584938"/>
              <a:gd name="connsiteY4" fmla="*/ 0 h 3585025"/>
              <a:gd name="connsiteX0" fmla="*/ 0 w 2857499"/>
              <a:gd name="connsiteY0" fmla="*/ 0 h 3585025"/>
              <a:gd name="connsiteX1" fmla="*/ 2857499 w 2857499"/>
              <a:gd name="connsiteY1" fmla="*/ 0 h 3585025"/>
              <a:gd name="connsiteX2" fmla="*/ 2584938 w 2857499"/>
              <a:gd name="connsiteY2" fmla="*/ 3585025 h 3585025"/>
              <a:gd name="connsiteX3" fmla="*/ 0 w 2857499"/>
              <a:gd name="connsiteY3" fmla="*/ 3585025 h 3585025"/>
              <a:gd name="connsiteX4" fmla="*/ 0 w 2857499"/>
              <a:gd name="connsiteY4" fmla="*/ 0 h 3585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499" h="3585025">
                <a:moveTo>
                  <a:pt x="0" y="0"/>
                </a:moveTo>
                <a:lnTo>
                  <a:pt x="2857499" y="0"/>
                </a:lnTo>
                <a:lnTo>
                  <a:pt x="2584938" y="3585025"/>
                </a:lnTo>
                <a:lnTo>
                  <a:pt x="0" y="3585025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2600"/>
            </a:lvl1pPr>
          </a:lstStyle>
          <a:p>
            <a:r>
              <a:rPr lang="en-AU" dirty="0" smtClean="0"/>
              <a:t>Optional: insert photo of contact by clicking picture icon below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002967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_Digi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92"/>
            <a:ext cx="12193413" cy="6858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94332" y="333450"/>
            <a:ext cx="7093009" cy="1143265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AU" noProof="0" dirty="0" smtClean="0"/>
              <a:t>Click to add title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94332" y="1694577"/>
            <a:ext cx="7093009" cy="4527011"/>
          </a:xfrm>
        </p:spPr>
        <p:txBody>
          <a:bodyPr/>
          <a:lstStyle>
            <a:lvl1pPr marL="0" indent="0">
              <a:buClrTx/>
              <a:buNone/>
              <a:defRPr spc="0"/>
            </a:lvl1pPr>
            <a:lvl2pPr marL="273050" indent="-273050">
              <a:buClrTx/>
              <a:defRPr spc="0"/>
            </a:lvl2pPr>
            <a:lvl3pPr marL="538163" indent="-265113">
              <a:buClrTx/>
              <a:defRPr spc="0"/>
            </a:lvl3pPr>
            <a:lvl4pPr marL="803275" indent="-273050">
              <a:buClrTx/>
              <a:defRPr spc="0"/>
            </a:lvl4pPr>
            <a:lvl5pPr marL="1076325" indent="-265113">
              <a:buClrTx/>
              <a:defRPr spc="0"/>
            </a:lvl5pPr>
          </a:lstStyle>
          <a:p>
            <a:pPr lvl="0"/>
            <a:r>
              <a:rPr lang="en-AU" noProof="0" dirty="0" smtClean="0"/>
              <a:t>Click to add text</a:t>
            </a:r>
          </a:p>
          <a:p>
            <a:pPr lvl="1"/>
            <a:r>
              <a:rPr lang="en-AU" noProof="0" dirty="0" smtClean="0"/>
              <a:t>Second level</a:t>
            </a:r>
          </a:p>
          <a:p>
            <a:pPr lvl="2"/>
            <a:r>
              <a:rPr lang="en-AU" noProof="0" dirty="0" smtClean="0"/>
              <a:t>Third level</a:t>
            </a:r>
          </a:p>
          <a:p>
            <a:pPr lvl="3"/>
            <a:r>
              <a:rPr lang="en-AU" noProof="0" dirty="0" smtClean="0"/>
              <a:t>Fourth level</a:t>
            </a:r>
          </a:p>
          <a:p>
            <a:pPr lvl="4"/>
            <a:r>
              <a:rPr lang="en-AU" noProof="0" dirty="0" smtClean="0"/>
              <a:t>Fifth level</a:t>
            </a:r>
            <a:endParaRPr lang="en-AU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AB80E0E-1F2C-4E6E-B168-928DCCD9FC96}" type="datetime1">
              <a:rPr lang="en-AU" smtClean="0"/>
              <a:pPr/>
              <a:t>28/05/2015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/ Copyright ©2014 by Readify Limited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 smtClean="0"/>
              <a:t>Page</a:t>
            </a:r>
            <a:endParaRPr lang="en-AU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837505"/>
            <a:ext cx="2857499" cy="3585025"/>
          </a:xfrm>
          <a:custGeom>
            <a:avLst/>
            <a:gdLst>
              <a:gd name="connsiteX0" fmla="*/ 0 w 2584938"/>
              <a:gd name="connsiteY0" fmla="*/ 0 h 3585025"/>
              <a:gd name="connsiteX1" fmla="*/ 2584938 w 2584938"/>
              <a:gd name="connsiteY1" fmla="*/ 0 h 3585025"/>
              <a:gd name="connsiteX2" fmla="*/ 2584938 w 2584938"/>
              <a:gd name="connsiteY2" fmla="*/ 3585025 h 3585025"/>
              <a:gd name="connsiteX3" fmla="*/ 0 w 2584938"/>
              <a:gd name="connsiteY3" fmla="*/ 3585025 h 3585025"/>
              <a:gd name="connsiteX4" fmla="*/ 0 w 2584938"/>
              <a:gd name="connsiteY4" fmla="*/ 0 h 3585025"/>
              <a:gd name="connsiteX0" fmla="*/ 0 w 2857499"/>
              <a:gd name="connsiteY0" fmla="*/ 0 h 3585025"/>
              <a:gd name="connsiteX1" fmla="*/ 2857499 w 2857499"/>
              <a:gd name="connsiteY1" fmla="*/ 0 h 3585025"/>
              <a:gd name="connsiteX2" fmla="*/ 2584938 w 2857499"/>
              <a:gd name="connsiteY2" fmla="*/ 3585025 h 3585025"/>
              <a:gd name="connsiteX3" fmla="*/ 0 w 2857499"/>
              <a:gd name="connsiteY3" fmla="*/ 3585025 h 3585025"/>
              <a:gd name="connsiteX4" fmla="*/ 0 w 2857499"/>
              <a:gd name="connsiteY4" fmla="*/ 0 h 3585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499" h="3585025">
                <a:moveTo>
                  <a:pt x="0" y="0"/>
                </a:moveTo>
                <a:lnTo>
                  <a:pt x="2857499" y="0"/>
                </a:lnTo>
                <a:lnTo>
                  <a:pt x="2584938" y="3585025"/>
                </a:lnTo>
                <a:lnTo>
                  <a:pt x="0" y="3585025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2600"/>
            </a:lvl1pPr>
          </a:lstStyle>
          <a:p>
            <a:r>
              <a:rPr lang="en-AU" dirty="0" smtClean="0"/>
              <a:t>Optional: insert photo of contact by clicking picture icon below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107374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Divider_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8" cy="68592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800" y="1629593"/>
            <a:ext cx="10047600" cy="1080121"/>
          </a:xfrm>
        </p:spPr>
        <p:txBody>
          <a:bodyPr anchor="t"/>
          <a:lstStyle>
            <a:lvl1pPr algn="l">
              <a:lnSpc>
                <a:spcPts val="7200"/>
              </a:lnSpc>
              <a:defRPr sz="7200" b="0" cap="none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 smtClean="0"/>
              <a:t>Divider page title</a:t>
            </a:r>
            <a:endParaRPr lang="en-AU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8800" y="2688867"/>
            <a:ext cx="10047600" cy="1500534"/>
          </a:xfrm>
        </p:spPr>
        <p:txBody>
          <a:bodyPr anchor="t" anchorCtr="0"/>
          <a:lstStyle>
            <a:lvl1pPr marL="0" indent="0">
              <a:buNone/>
              <a:defRPr sz="3400" spc="-150" baseline="0">
                <a:solidFill>
                  <a:schemeClr val="bg1"/>
                </a:solidFill>
              </a:defRPr>
            </a:lvl1pPr>
            <a:lvl2pPr marL="5442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850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275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7700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2125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6550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0975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5400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noProof="0" dirty="0" smtClean="0"/>
              <a:t>Click to add subtitle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4480E61-56EE-4ADF-8779-ECE37FDE8329}" type="datetime1">
              <a:rPr lang="en-AU" smtClean="0"/>
              <a:t>28/05/2015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/ Copyright ©2014 by Readify Limited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1088502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251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502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753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7004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1254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505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9756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007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800" spc="-30" baseline="0" dirty="0" smtClean="0">
                <a:solidFill>
                  <a:schemeClr val="bg1"/>
                </a:solidFill>
              </a:rPr>
              <a:t>Page</a:t>
            </a:r>
            <a:endParaRPr lang="en-AU" sz="800" spc="-30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8346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Divider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7" cy="68592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800" y="1629593"/>
            <a:ext cx="10047600" cy="1080121"/>
          </a:xfrm>
        </p:spPr>
        <p:txBody>
          <a:bodyPr anchor="t"/>
          <a:lstStyle>
            <a:lvl1pPr algn="l">
              <a:lnSpc>
                <a:spcPts val="7200"/>
              </a:lnSpc>
              <a:defRPr sz="7200" b="0" cap="none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 smtClean="0"/>
              <a:t>Divider page title</a:t>
            </a:r>
            <a:endParaRPr lang="en-AU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8800" y="2688867"/>
            <a:ext cx="10047600" cy="1500534"/>
          </a:xfrm>
        </p:spPr>
        <p:txBody>
          <a:bodyPr anchor="t" anchorCtr="0"/>
          <a:lstStyle>
            <a:lvl1pPr marL="0" indent="0">
              <a:buNone/>
              <a:defRPr sz="3400" spc="-150" baseline="0">
                <a:solidFill>
                  <a:schemeClr val="bg1"/>
                </a:solidFill>
              </a:defRPr>
            </a:lvl1pPr>
            <a:lvl2pPr marL="5442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850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275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7700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2125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6550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0975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5400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noProof="0" dirty="0" smtClean="0"/>
              <a:t>Click to add subtitle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8DF6330-03F8-4D88-A646-B563CDC9AF8D}" type="datetime1">
              <a:rPr lang="en-AU" smtClean="0"/>
              <a:t>28/05/2015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/ Copyright ©2014 by Readify Limited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 smtClean="0"/>
              <a:t>Page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705380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Divider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8" cy="68592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800" y="1629593"/>
            <a:ext cx="10047600" cy="1080121"/>
          </a:xfrm>
        </p:spPr>
        <p:txBody>
          <a:bodyPr anchor="t"/>
          <a:lstStyle>
            <a:lvl1pPr algn="l">
              <a:lnSpc>
                <a:spcPts val="7200"/>
              </a:lnSpc>
              <a:defRPr sz="7200" b="0" cap="none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 smtClean="0"/>
              <a:t>Divider page title</a:t>
            </a:r>
            <a:endParaRPr lang="en-AU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8800" y="2688867"/>
            <a:ext cx="10047600" cy="1500534"/>
          </a:xfrm>
        </p:spPr>
        <p:txBody>
          <a:bodyPr anchor="t" anchorCtr="0"/>
          <a:lstStyle>
            <a:lvl1pPr marL="0" indent="0">
              <a:buNone/>
              <a:defRPr sz="3400" spc="-150" baseline="0">
                <a:solidFill>
                  <a:schemeClr val="bg1"/>
                </a:solidFill>
              </a:defRPr>
            </a:lvl1pPr>
            <a:lvl2pPr marL="5442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850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275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7700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2125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6550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0975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5400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noProof="0" dirty="0" smtClean="0"/>
              <a:t>Click to add subtitle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0044588-2A83-44A9-A3CC-C3B7B17A5165}" type="datetime1">
              <a:rPr lang="en-AU" smtClean="0"/>
              <a:t>28/05/2015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/ Copyright ©2014 by Readify Limited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1088502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251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502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753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7004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1254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505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9756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007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800" spc="-30" baseline="0" dirty="0" smtClean="0">
                <a:solidFill>
                  <a:schemeClr val="bg1"/>
                </a:solidFill>
              </a:rPr>
              <a:t>Page</a:t>
            </a:r>
            <a:endParaRPr lang="en-AU" sz="800" spc="-30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9588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Divider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7" cy="68592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800" y="1629593"/>
            <a:ext cx="10047600" cy="1080121"/>
          </a:xfrm>
        </p:spPr>
        <p:txBody>
          <a:bodyPr anchor="t"/>
          <a:lstStyle>
            <a:lvl1pPr algn="l">
              <a:lnSpc>
                <a:spcPts val="7200"/>
              </a:lnSpc>
              <a:defRPr sz="7200" b="0" cap="none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 smtClean="0"/>
              <a:t>Divider page title</a:t>
            </a:r>
            <a:endParaRPr lang="en-AU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8800" y="2688867"/>
            <a:ext cx="10047600" cy="1500534"/>
          </a:xfrm>
        </p:spPr>
        <p:txBody>
          <a:bodyPr anchor="t" anchorCtr="0"/>
          <a:lstStyle>
            <a:lvl1pPr marL="0" indent="0">
              <a:buNone/>
              <a:defRPr sz="3400" spc="-150" baseline="0">
                <a:solidFill>
                  <a:schemeClr val="bg1"/>
                </a:solidFill>
              </a:defRPr>
            </a:lvl1pPr>
            <a:lvl2pPr marL="5442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850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275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7700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2125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6550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0975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5400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noProof="0" dirty="0" smtClean="0"/>
              <a:t>Click to add subtitle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1D22EE6-4B31-412E-8723-91D4ADC54A19}" type="datetime1">
              <a:rPr lang="en-AU" smtClean="0"/>
              <a:t>28/05/2015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/ Copyright ©2014 by Readify Limited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 smtClean="0"/>
              <a:t>Page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609047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Divider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" y="793"/>
            <a:ext cx="12188155" cy="68592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800" y="1629593"/>
            <a:ext cx="10047600" cy="1080121"/>
          </a:xfrm>
        </p:spPr>
        <p:txBody>
          <a:bodyPr anchor="t"/>
          <a:lstStyle>
            <a:lvl1pPr algn="l">
              <a:lnSpc>
                <a:spcPts val="7200"/>
              </a:lnSpc>
              <a:defRPr sz="7200" b="0" cap="none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 smtClean="0"/>
              <a:t>Divider page title</a:t>
            </a:r>
            <a:endParaRPr lang="en-AU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8800" y="2688867"/>
            <a:ext cx="10047600" cy="1500534"/>
          </a:xfrm>
        </p:spPr>
        <p:txBody>
          <a:bodyPr anchor="t" anchorCtr="0"/>
          <a:lstStyle>
            <a:lvl1pPr marL="0" indent="0">
              <a:buNone/>
              <a:defRPr sz="3400" spc="-150" baseline="0">
                <a:solidFill>
                  <a:schemeClr val="bg1"/>
                </a:solidFill>
              </a:defRPr>
            </a:lvl1pPr>
            <a:lvl2pPr marL="5442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850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275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7700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2125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6550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0975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5400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noProof="0" dirty="0" smtClean="0"/>
              <a:t>Click to add subtitle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A261D82-8DC8-458B-8902-24081A8340A2}" type="datetime1">
              <a:rPr lang="en-AU" smtClean="0"/>
              <a:t>28/05/2015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/ Copyright ©2014 by Readify Limited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 smtClean="0"/>
              <a:t>Page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8079432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Divider_Li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9" cy="68592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800" y="1629593"/>
            <a:ext cx="10047600" cy="1080121"/>
          </a:xfrm>
        </p:spPr>
        <p:txBody>
          <a:bodyPr anchor="t"/>
          <a:lstStyle>
            <a:lvl1pPr algn="l">
              <a:lnSpc>
                <a:spcPts val="7200"/>
              </a:lnSpc>
              <a:defRPr sz="7200" b="0" cap="none" baseline="0">
                <a:solidFill>
                  <a:schemeClr val="tx1"/>
                </a:solidFill>
              </a:defRPr>
            </a:lvl1pPr>
          </a:lstStyle>
          <a:p>
            <a:r>
              <a:rPr lang="en-AU" noProof="0" dirty="0" smtClean="0"/>
              <a:t>Divider page title</a:t>
            </a:r>
            <a:endParaRPr lang="en-AU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8800" y="2688867"/>
            <a:ext cx="10047600" cy="1500534"/>
          </a:xfrm>
        </p:spPr>
        <p:txBody>
          <a:bodyPr anchor="t" anchorCtr="0"/>
          <a:lstStyle>
            <a:lvl1pPr marL="0" indent="0">
              <a:buNone/>
              <a:defRPr sz="3400" spc="-150" baseline="0">
                <a:solidFill>
                  <a:schemeClr val="tx1"/>
                </a:solidFill>
              </a:defRPr>
            </a:lvl1pPr>
            <a:lvl2pPr marL="5442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850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275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7700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2125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6550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0975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5400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noProof="0" dirty="0" smtClean="0"/>
              <a:t>Click to add subtitle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BB56F-B44B-46AA-97B1-CA041AECB16C}" type="datetime1">
              <a:rPr lang="en-AU" smtClean="0"/>
              <a:t>28/05/2015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/ Copyright ©2014 by Readify Limited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t>‹#›</a:t>
            </a:fld>
            <a:endParaRPr lang="en-AU" dirty="0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1088502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251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502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753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7004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1254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505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9756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007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800" spc="-30" baseline="0" dirty="0" smtClean="0"/>
              <a:t>Page</a:t>
            </a:r>
            <a:endParaRPr lang="en-AU" sz="800" spc="-30" baseline="0" dirty="0"/>
          </a:p>
        </p:txBody>
      </p:sp>
    </p:spTree>
    <p:extLst>
      <p:ext uri="{BB962C8B-B14F-4D97-AF65-F5344CB8AC3E}">
        <p14:creationId xmlns:p14="http://schemas.microsoft.com/office/powerpoint/2010/main" val="3887475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0413" cy="68674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8801" y="1609201"/>
            <a:ext cx="7056606" cy="3115199"/>
          </a:xfrm>
        </p:spPr>
        <p:txBody>
          <a:bodyPr anchor="t" anchorCtr="0"/>
          <a:lstStyle>
            <a:lvl1pPr>
              <a:lnSpc>
                <a:spcPts val="7200"/>
              </a:lnSpc>
              <a:defRPr sz="720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 smtClean="0"/>
              <a:t>Click to add presentation title</a:t>
            </a:r>
            <a:endParaRPr lang="en-AU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8801" y="5463110"/>
            <a:ext cx="7056606" cy="100811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3000" spc="-150" baseline="0">
                <a:solidFill>
                  <a:schemeClr val="bg1"/>
                </a:solidFill>
              </a:defRPr>
            </a:lvl1pPr>
            <a:lvl2pPr marL="544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0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7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 smtClean="0"/>
              <a:t>Click to add subtitle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32928433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pact Slide_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8" cy="68592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800" y="1629593"/>
            <a:ext cx="9504878" cy="4536505"/>
          </a:xfrm>
        </p:spPr>
        <p:txBody>
          <a:bodyPr anchor="t"/>
          <a:lstStyle>
            <a:lvl1pPr algn="l">
              <a:lnSpc>
                <a:spcPts val="10000"/>
              </a:lnSpc>
              <a:defRPr sz="10000" b="0" cap="none" spc="-30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 smtClean="0"/>
              <a:t>Impact slide</a:t>
            </a:r>
            <a:endParaRPr lang="en-AU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695342B-6DF4-46BE-B3B0-0C35B6698BA5}" type="datetime1">
              <a:rPr lang="en-AU" smtClean="0"/>
              <a:t>28/05/2015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/ Copyright ©2014 by Readify Limited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 smtClean="0"/>
              <a:t>Page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424651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pact Slide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7" cy="68592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800" y="1629593"/>
            <a:ext cx="9504878" cy="4536505"/>
          </a:xfrm>
        </p:spPr>
        <p:txBody>
          <a:bodyPr anchor="t"/>
          <a:lstStyle>
            <a:lvl1pPr algn="l">
              <a:lnSpc>
                <a:spcPts val="10000"/>
              </a:lnSpc>
              <a:defRPr sz="10000" b="0" cap="none" spc="-30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 smtClean="0"/>
              <a:t>Impact slide</a:t>
            </a:r>
            <a:endParaRPr lang="en-AU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DF3D236-8947-4982-93B0-9FCFCBDDAAAA}" type="datetime1">
              <a:rPr lang="en-AU" smtClean="0"/>
              <a:t>28/05/2015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/ Copyright ©2014 by Readify Limited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 smtClean="0"/>
              <a:t>Page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26370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pact Slide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8" cy="68592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800" y="1629593"/>
            <a:ext cx="9504878" cy="4536505"/>
          </a:xfrm>
        </p:spPr>
        <p:txBody>
          <a:bodyPr anchor="t"/>
          <a:lstStyle>
            <a:lvl1pPr algn="l">
              <a:lnSpc>
                <a:spcPts val="10000"/>
              </a:lnSpc>
              <a:defRPr sz="10000" b="0" cap="none" spc="-30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 smtClean="0"/>
              <a:t>Impact slide</a:t>
            </a:r>
            <a:endParaRPr lang="en-AU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585B30-36BA-40E4-B8EC-C9A276584755}" type="datetime1">
              <a:rPr lang="en-AU" smtClean="0"/>
              <a:t>28/05/2015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/ Copyright ©2014 by Readify Limited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 smtClean="0"/>
              <a:t>Page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435627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pact Slide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7" cy="68592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800" y="1629593"/>
            <a:ext cx="9504878" cy="4536505"/>
          </a:xfrm>
        </p:spPr>
        <p:txBody>
          <a:bodyPr anchor="t"/>
          <a:lstStyle>
            <a:lvl1pPr algn="l">
              <a:lnSpc>
                <a:spcPts val="10000"/>
              </a:lnSpc>
              <a:defRPr sz="10000" b="0" cap="none" spc="-30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 smtClean="0"/>
              <a:t>Impact slide</a:t>
            </a:r>
            <a:endParaRPr lang="en-AU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101A2FF-CDC1-40C1-873E-97295C411EAE}" type="datetime1">
              <a:rPr lang="en-AU" smtClean="0"/>
              <a:t>28/05/2015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/ Copyright ©2014 by Readify Limited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 smtClean="0"/>
              <a:t>Page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8320150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pact Slide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" y="793"/>
            <a:ext cx="12188155" cy="68592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800" y="1629593"/>
            <a:ext cx="9504878" cy="4536505"/>
          </a:xfrm>
        </p:spPr>
        <p:txBody>
          <a:bodyPr anchor="t"/>
          <a:lstStyle>
            <a:lvl1pPr algn="l">
              <a:lnSpc>
                <a:spcPts val="10000"/>
              </a:lnSpc>
              <a:defRPr sz="10000" b="0" cap="none" spc="-30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 smtClean="0"/>
              <a:t>Impact slide</a:t>
            </a:r>
            <a:endParaRPr lang="en-AU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A96EB8D-2F5F-4C3C-9779-37FE3E8D3195}" type="datetime1">
              <a:rPr lang="en-AU" smtClean="0"/>
              <a:t>28/05/2015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/ Copyright ©2014 by Readify Limited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 smtClean="0"/>
              <a:t>Page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9977062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pact Slide_Li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9" cy="68592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800" y="1629593"/>
            <a:ext cx="9504878" cy="4536505"/>
          </a:xfrm>
        </p:spPr>
        <p:txBody>
          <a:bodyPr anchor="t"/>
          <a:lstStyle>
            <a:lvl1pPr algn="l">
              <a:lnSpc>
                <a:spcPts val="10000"/>
              </a:lnSpc>
              <a:defRPr sz="10000" b="0" cap="none" spc="-300" baseline="0">
                <a:solidFill>
                  <a:schemeClr val="tx1"/>
                </a:solidFill>
              </a:defRPr>
            </a:lvl1pPr>
          </a:lstStyle>
          <a:p>
            <a:r>
              <a:rPr lang="en-AU" noProof="0" dirty="0" smtClean="0"/>
              <a:t>Impact slide</a:t>
            </a:r>
            <a:endParaRPr lang="en-AU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C959DE-A79C-459E-8034-77D6B0EBD4F3}" type="datetime1">
              <a:rPr lang="en-AU" smtClean="0"/>
              <a:t>28/05/2015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AU" dirty="0" smtClean="0"/>
              <a:t>/ Copyright ©2014 by Readify Limited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 smtClean="0">
                <a:solidFill>
                  <a:schemeClr val="tx1"/>
                </a:solidFill>
              </a:rPr>
              <a:t>Page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62974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pact Slide2_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8" cy="68592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800" y="1629593"/>
            <a:ext cx="9504878" cy="4536505"/>
          </a:xfrm>
        </p:spPr>
        <p:txBody>
          <a:bodyPr anchor="t"/>
          <a:lstStyle>
            <a:lvl1pPr algn="l">
              <a:lnSpc>
                <a:spcPts val="10000"/>
              </a:lnSpc>
              <a:defRPr sz="10000" b="0" cap="none" spc="-30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 smtClean="0"/>
              <a:t>Impact slide</a:t>
            </a:r>
            <a:endParaRPr lang="en-AU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6CAFF4A-1ACD-4FAE-A33D-FFAFDD26098E}" type="datetime1">
              <a:rPr lang="en-AU" smtClean="0"/>
              <a:t>28/05/2015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/ Copyright ©2014 by Readify Limited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 smtClean="0"/>
              <a:t>Page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137047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pact Slide2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7" cy="68592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800" y="1629593"/>
            <a:ext cx="9504878" cy="4536505"/>
          </a:xfrm>
        </p:spPr>
        <p:txBody>
          <a:bodyPr anchor="t"/>
          <a:lstStyle>
            <a:lvl1pPr algn="l">
              <a:lnSpc>
                <a:spcPts val="10000"/>
              </a:lnSpc>
              <a:defRPr sz="10000" b="0" cap="none" spc="-30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 smtClean="0"/>
              <a:t>Impact slide</a:t>
            </a:r>
            <a:endParaRPr lang="en-AU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4F744D-E263-4258-9535-CA1100C058C5}" type="datetime1">
              <a:rPr lang="en-AU" smtClean="0"/>
              <a:t>28/05/2015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/ Copyright ©2014 by Readify Limited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 smtClean="0"/>
              <a:t>Page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1193577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pact Slide2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7" cy="68592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800" y="1629593"/>
            <a:ext cx="9504878" cy="4536505"/>
          </a:xfrm>
        </p:spPr>
        <p:txBody>
          <a:bodyPr anchor="t"/>
          <a:lstStyle>
            <a:lvl1pPr algn="l">
              <a:lnSpc>
                <a:spcPts val="10000"/>
              </a:lnSpc>
              <a:defRPr sz="10000" b="0" cap="none" spc="-30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 smtClean="0"/>
              <a:t>Impact slide</a:t>
            </a:r>
            <a:endParaRPr lang="en-AU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9FA2E3-1277-4A05-A117-6DAAA0A59214}" type="datetime1">
              <a:rPr lang="en-AU" smtClean="0"/>
              <a:t>28/05/2015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/ Copyright ©2014 by Readify Limited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 smtClean="0"/>
              <a:t>Page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1034190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pact Slide2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" y="793"/>
            <a:ext cx="12188155" cy="68592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800" y="1629593"/>
            <a:ext cx="9504878" cy="4536505"/>
          </a:xfrm>
        </p:spPr>
        <p:txBody>
          <a:bodyPr anchor="t"/>
          <a:lstStyle>
            <a:lvl1pPr algn="l">
              <a:lnSpc>
                <a:spcPts val="10000"/>
              </a:lnSpc>
              <a:defRPr sz="10000" b="0" cap="none" spc="-30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 smtClean="0"/>
              <a:t>Impact slide</a:t>
            </a:r>
            <a:endParaRPr lang="en-AU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D818C87-C82A-4436-B0CF-391780521B37}" type="datetime1">
              <a:rPr lang="en-AU" smtClean="0"/>
              <a:t>28/05/2015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/ Copyright ©2014 by Readify Limited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 smtClean="0"/>
              <a:t>Page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34189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0413" cy="68674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8801" y="1609201"/>
            <a:ext cx="7056606" cy="3115199"/>
          </a:xfrm>
        </p:spPr>
        <p:txBody>
          <a:bodyPr anchor="t" anchorCtr="0"/>
          <a:lstStyle>
            <a:lvl1pPr>
              <a:lnSpc>
                <a:spcPts val="7200"/>
              </a:lnSpc>
              <a:defRPr sz="720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 smtClean="0"/>
              <a:t>Click to add presentation title</a:t>
            </a:r>
            <a:endParaRPr lang="en-AU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8801" y="5463110"/>
            <a:ext cx="7056606" cy="100811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3000" spc="-150" baseline="0">
                <a:solidFill>
                  <a:schemeClr val="bg1"/>
                </a:solidFill>
              </a:defRPr>
            </a:lvl1pPr>
            <a:lvl2pPr marL="544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0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7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 smtClean="0"/>
              <a:t>Click to add subtitle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235250317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pact Slide2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" y="793"/>
            <a:ext cx="12188155" cy="68592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800" y="1629593"/>
            <a:ext cx="9504878" cy="4536505"/>
          </a:xfrm>
        </p:spPr>
        <p:txBody>
          <a:bodyPr anchor="t"/>
          <a:lstStyle>
            <a:lvl1pPr algn="l">
              <a:lnSpc>
                <a:spcPts val="10000"/>
              </a:lnSpc>
              <a:defRPr sz="10000" b="0" cap="none" spc="-30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 smtClean="0"/>
              <a:t>Impact slide</a:t>
            </a:r>
            <a:endParaRPr lang="en-AU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AE3E39A-5791-4850-A246-16D6E2F6AEB6}" type="datetime1">
              <a:rPr lang="en-AU" smtClean="0"/>
              <a:t>28/05/2015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/ Copyright ©2014 by Readify Limited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 smtClean="0"/>
              <a:t>Page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3149017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pact Slide2_Li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8" cy="68592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800" y="1629593"/>
            <a:ext cx="9504878" cy="4536505"/>
          </a:xfrm>
        </p:spPr>
        <p:txBody>
          <a:bodyPr anchor="t"/>
          <a:lstStyle>
            <a:lvl1pPr algn="l">
              <a:lnSpc>
                <a:spcPts val="10000"/>
              </a:lnSpc>
              <a:defRPr sz="10000" b="0" cap="none" spc="-300" baseline="0">
                <a:solidFill>
                  <a:schemeClr val="tx1"/>
                </a:solidFill>
              </a:defRPr>
            </a:lvl1pPr>
          </a:lstStyle>
          <a:p>
            <a:r>
              <a:rPr lang="en-AU" noProof="0" dirty="0" smtClean="0"/>
              <a:t>Impact slide</a:t>
            </a:r>
            <a:endParaRPr lang="en-AU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C98056B-DCE9-4980-AB4F-9933835EDDF0}" type="datetime1">
              <a:rPr lang="en-AU" smtClean="0"/>
              <a:t>28/05/2015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AU" dirty="0" smtClean="0"/>
              <a:t>/ Copyright ©2014 by Readify Limited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 smtClean="0">
                <a:solidFill>
                  <a:schemeClr val="tx1"/>
                </a:solidFill>
              </a:rPr>
              <a:t>Page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29669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_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0413" cy="68674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8801" y="1609201"/>
            <a:ext cx="7056606" cy="3115199"/>
          </a:xfrm>
        </p:spPr>
        <p:txBody>
          <a:bodyPr anchor="t" anchorCtr="0"/>
          <a:lstStyle>
            <a:lvl1pPr>
              <a:lnSpc>
                <a:spcPts val="10000"/>
              </a:lnSpc>
              <a:defRPr sz="10000" spc="-50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 smtClean="0"/>
              <a:t>Insert text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153614246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0413" cy="68674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8801" y="1609201"/>
            <a:ext cx="7056606" cy="3115199"/>
          </a:xfrm>
        </p:spPr>
        <p:txBody>
          <a:bodyPr anchor="t" anchorCtr="0"/>
          <a:lstStyle>
            <a:lvl1pPr>
              <a:lnSpc>
                <a:spcPts val="10000"/>
              </a:lnSpc>
              <a:defRPr sz="10000" spc="-50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 smtClean="0"/>
              <a:t>Insert text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401128354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0413" cy="68674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8801" y="1609201"/>
            <a:ext cx="7056606" cy="3115199"/>
          </a:xfrm>
        </p:spPr>
        <p:txBody>
          <a:bodyPr anchor="t" anchorCtr="0"/>
          <a:lstStyle>
            <a:lvl1pPr>
              <a:lnSpc>
                <a:spcPts val="10000"/>
              </a:lnSpc>
              <a:defRPr sz="10000" spc="-50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 smtClean="0"/>
              <a:t>Insert text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252732287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220" cy="68667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8801" y="1609201"/>
            <a:ext cx="7056606" cy="3115199"/>
          </a:xfrm>
        </p:spPr>
        <p:txBody>
          <a:bodyPr anchor="t" anchorCtr="0"/>
          <a:lstStyle>
            <a:lvl1pPr>
              <a:lnSpc>
                <a:spcPts val="10000"/>
              </a:lnSpc>
              <a:defRPr sz="10000" spc="-50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 smtClean="0"/>
              <a:t>Insert text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327280931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413" cy="68674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8801" y="1609201"/>
            <a:ext cx="7056606" cy="3115199"/>
          </a:xfrm>
        </p:spPr>
        <p:txBody>
          <a:bodyPr anchor="t" anchorCtr="0"/>
          <a:lstStyle>
            <a:lvl1pPr>
              <a:lnSpc>
                <a:spcPts val="10000"/>
              </a:lnSpc>
              <a:defRPr sz="10000" spc="-50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 smtClean="0"/>
              <a:t>Insert text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105222231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_Li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9" y="0"/>
            <a:ext cx="12190722" cy="68675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8801" y="1609201"/>
            <a:ext cx="7056606" cy="3115199"/>
          </a:xfrm>
        </p:spPr>
        <p:txBody>
          <a:bodyPr anchor="t" anchorCtr="0"/>
          <a:lstStyle>
            <a:lvl1pPr>
              <a:lnSpc>
                <a:spcPts val="10000"/>
              </a:lnSpc>
              <a:defRPr sz="10000" spc="-500" baseline="0">
                <a:solidFill>
                  <a:schemeClr val="tx1"/>
                </a:solidFill>
              </a:defRPr>
            </a:lvl1pPr>
          </a:lstStyle>
          <a:p>
            <a:r>
              <a:rPr lang="en-AU" noProof="0" dirty="0" smtClean="0"/>
              <a:t>Insert text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3688486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0413" cy="68674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8801" y="1609201"/>
            <a:ext cx="7056606" cy="3270565"/>
          </a:xfrm>
        </p:spPr>
        <p:txBody>
          <a:bodyPr anchor="t" anchorCtr="0"/>
          <a:lstStyle>
            <a:lvl1pPr>
              <a:lnSpc>
                <a:spcPts val="7200"/>
              </a:lnSpc>
              <a:defRPr sz="720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 smtClean="0"/>
              <a:t>Click to add presentation title</a:t>
            </a:r>
            <a:endParaRPr lang="en-AU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8801" y="5463110"/>
            <a:ext cx="7056606" cy="100811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3000" spc="-150" baseline="0">
                <a:solidFill>
                  <a:schemeClr val="bg1"/>
                </a:solidFill>
              </a:defRPr>
            </a:lvl1pPr>
            <a:lvl2pPr marL="544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0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7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 smtClean="0"/>
              <a:t>Click to add subtitle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2611009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0413" cy="68674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8801" y="1609201"/>
            <a:ext cx="7056606" cy="3115199"/>
          </a:xfrm>
        </p:spPr>
        <p:txBody>
          <a:bodyPr anchor="t" anchorCtr="0"/>
          <a:lstStyle>
            <a:lvl1pPr>
              <a:lnSpc>
                <a:spcPts val="7200"/>
              </a:lnSpc>
              <a:defRPr sz="720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 smtClean="0"/>
              <a:t>Click to add presentation title</a:t>
            </a:r>
            <a:endParaRPr lang="en-AU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8801" y="5463110"/>
            <a:ext cx="7056606" cy="100811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3000" spc="-150" baseline="0">
                <a:solidFill>
                  <a:schemeClr val="bg1"/>
                </a:solidFill>
              </a:defRPr>
            </a:lvl1pPr>
            <a:lvl2pPr marL="544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0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7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 smtClean="0"/>
              <a:t>Click to add subtitle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2961023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_Li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0413" cy="68674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8801" y="1609201"/>
            <a:ext cx="7056606" cy="3115199"/>
          </a:xfrm>
        </p:spPr>
        <p:txBody>
          <a:bodyPr anchor="t" anchorCtr="0"/>
          <a:lstStyle>
            <a:lvl1pPr>
              <a:lnSpc>
                <a:spcPts val="72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AU" noProof="0" dirty="0" smtClean="0"/>
              <a:t>Click to add presentation title</a:t>
            </a:r>
            <a:endParaRPr lang="en-AU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8801" y="5463110"/>
            <a:ext cx="7056606" cy="100811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3000" spc="-150" baseline="0">
                <a:solidFill>
                  <a:schemeClr val="tx1"/>
                </a:solidFill>
              </a:defRPr>
            </a:lvl1pPr>
            <a:lvl2pPr marL="544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0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7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 smtClean="0"/>
              <a:t>Click to add subtitle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906806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Tex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AU" noProof="0" dirty="0" smtClean="0"/>
              <a:t>Click to add title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buClr>
                <a:srgbClr val="E5007E"/>
              </a:buClr>
              <a:defRPr spc="0"/>
            </a:lvl1pPr>
            <a:lvl2pPr>
              <a:buClr>
                <a:srgbClr val="E5007E"/>
              </a:buClr>
              <a:defRPr spc="0"/>
            </a:lvl2pPr>
            <a:lvl3pPr>
              <a:buClr>
                <a:srgbClr val="E5007E"/>
              </a:buClr>
              <a:defRPr spc="0"/>
            </a:lvl3pPr>
            <a:lvl4pPr>
              <a:buClr>
                <a:srgbClr val="E5007E"/>
              </a:buClr>
              <a:defRPr spc="0"/>
            </a:lvl4pPr>
            <a:lvl5pPr>
              <a:buClr>
                <a:srgbClr val="E5007E"/>
              </a:buClr>
              <a:defRPr spc="0"/>
            </a:lvl5pPr>
          </a:lstStyle>
          <a:p>
            <a:pPr lvl="0"/>
            <a:r>
              <a:rPr lang="en-AU" noProof="0" dirty="0" smtClean="0"/>
              <a:t>Click to add text</a:t>
            </a:r>
          </a:p>
          <a:p>
            <a:pPr lvl="1"/>
            <a:r>
              <a:rPr lang="en-AU" noProof="0" dirty="0" smtClean="0"/>
              <a:t>Second level</a:t>
            </a:r>
          </a:p>
          <a:p>
            <a:pPr lvl="2"/>
            <a:r>
              <a:rPr lang="en-AU" noProof="0" dirty="0" smtClean="0"/>
              <a:t>Third level</a:t>
            </a:r>
          </a:p>
          <a:p>
            <a:pPr lvl="3"/>
            <a:r>
              <a:rPr lang="en-AU" noProof="0" dirty="0" smtClean="0"/>
              <a:t>Fourth level</a:t>
            </a:r>
          </a:p>
          <a:p>
            <a:pPr lvl="4"/>
            <a:r>
              <a:rPr lang="en-AU" noProof="0" dirty="0" smtClean="0"/>
              <a:t>Fifth level</a:t>
            </a:r>
            <a:endParaRPr lang="en-AU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0E0E-1F2C-4E6E-B168-928DCCD9FC96}" type="datetime1">
              <a:rPr lang="en-AU" smtClean="0"/>
              <a:t>28/05/2015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/ Copyright ©2014 by Readify Limited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4156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ex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" y="794"/>
            <a:ext cx="12195916" cy="68636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0078" y="261442"/>
            <a:ext cx="2500792" cy="864096"/>
          </a:xfrm>
        </p:spPr>
        <p:txBody>
          <a:bodyPr/>
          <a:lstStyle>
            <a:lvl1pPr>
              <a:lnSpc>
                <a:spcPts val="2600"/>
              </a:lnSpc>
              <a:defRPr sz="2600" spc="-100" baseline="0">
                <a:solidFill>
                  <a:schemeClr val="accent1"/>
                </a:solidFill>
              </a:defRPr>
            </a:lvl1pPr>
          </a:lstStyle>
          <a:p>
            <a:r>
              <a:rPr lang="en-AU" noProof="0" dirty="0" smtClean="0"/>
              <a:t>Click to add title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70078" y="1197546"/>
            <a:ext cx="2140752" cy="4527011"/>
          </a:xfrm>
        </p:spPr>
        <p:txBody>
          <a:bodyPr/>
          <a:lstStyle>
            <a:lvl1pPr marL="179388" indent="-179388">
              <a:buClrTx/>
              <a:defRPr sz="2000" spc="-50" baseline="0">
                <a:solidFill>
                  <a:schemeClr val="bg1"/>
                </a:solidFill>
              </a:defRPr>
            </a:lvl1pPr>
            <a:lvl2pPr marL="358775" indent="-179388">
              <a:buClrTx/>
              <a:defRPr sz="2000" spc="-50" baseline="0">
                <a:solidFill>
                  <a:schemeClr val="bg1"/>
                </a:solidFill>
              </a:defRPr>
            </a:lvl2pPr>
            <a:lvl3pPr marL="538163" indent="-179388">
              <a:buClrTx/>
              <a:defRPr sz="2000" spc="-50" baseline="0">
                <a:solidFill>
                  <a:schemeClr val="bg1"/>
                </a:solidFill>
              </a:defRPr>
            </a:lvl3pPr>
            <a:lvl4pPr marL="717550" indent="-179388">
              <a:buClrTx/>
              <a:defRPr sz="2000" spc="-50" baseline="0">
                <a:solidFill>
                  <a:schemeClr val="bg1"/>
                </a:solidFill>
              </a:defRPr>
            </a:lvl4pPr>
            <a:lvl5pPr marL="896938" indent="-179388">
              <a:buClrTx/>
              <a:defRPr sz="2000" spc="-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AU" noProof="0" dirty="0" smtClean="0"/>
              <a:t>Click to add text</a:t>
            </a:r>
          </a:p>
          <a:p>
            <a:pPr lvl="1"/>
            <a:r>
              <a:rPr lang="en-AU" noProof="0" dirty="0" smtClean="0"/>
              <a:t>Second level</a:t>
            </a:r>
          </a:p>
          <a:p>
            <a:pPr lvl="2"/>
            <a:r>
              <a:rPr lang="en-AU" noProof="0" dirty="0" smtClean="0"/>
              <a:t>Third level</a:t>
            </a:r>
          </a:p>
          <a:p>
            <a:pPr lvl="3"/>
            <a:r>
              <a:rPr lang="en-AU" noProof="0" dirty="0" smtClean="0"/>
              <a:t>Fourth level</a:t>
            </a:r>
          </a:p>
          <a:p>
            <a:pPr lvl="4"/>
            <a:r>
              <a:rPr lang="en-AU" noProof="0" dirty="0" smtClean="0"/>
              <a:t>Fifth level</a:t>
            </a:r>
            <a:endParaRPr lang="en-AU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/>
            </a:lvl1pPr>
          </a:lstStyle>
          <a:p>
            <a:fld id="{D5202F35-1E60-44E7-A8CA-65A043171768}" type="datetime1">
              <a:rPr lang="en-AU" smtClean="0"/>
              <a:pPr/>
              <a:t>28/05/2015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/ Copyright ©2014 by Readify Limited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1088502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251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502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753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7004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1254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505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9756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007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800" spc="-30" baseline="0" dirty="0" smtClean="0">
                <a:solidFill>
                  <a:schemeClr val="bg1"/>
                </a:solidFill>
              </a:rPr>
              <a:t>Page</a:t>
            </a:r>
            <a:endParaRPr lang="en-AU" sz="800" spc="-30" baseline="0" dirty="0">
              <a:solidFill>
                <a:schemeClr val="bg1"/>
              </a:solidFill>
            </a:endParaRP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2811562" y="0"/>
            <a:ext cx="8698071" cy="6868134"/>
          </a:xfrm>
          <a:prstGeom prst="parallelogram">
            <a:avLst>
              <a:gd name="adj" fmla="val 7705"/>
            </a:avLst>
          </a:pr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r>
              <a:rPr lang="en-AU" dirty="0" smtClean="0"/>
              <a:t>Click picture icon in centre of screen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65828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9" cy="685926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622" y="333450"/>
            <a:ext cx="10048720" cy="114326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AU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622" y="1694577"/>
            <a:ext cx="10048720" cy="45270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AU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79582" y="6468918"/>
            <a:ext cx="140427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094FD292-6CBB-42F0-8BF6-EA5D415F7BA5}" type="datetime1">
              <a:rPr lang="en-AU" smtClean="0"/>
              <a:pPr/>
              <a:t>28/05/2015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2606" y="6468918"/>
            <a:ext cx="8235693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spc="-30" baseline="0">
                <a:solidFill>
                  <a:schemeClr val="tx1"/>
                </a:solidFill>
              </a:defRPr>
            </a:lvl1pPr>
          </a:lstStyle>
          <a:p>
            <a:r>
              <a:rPr lang="en-AU" dirty="0" smtClean="0"/>
              <a:t>/ Copyright ©2014 by Readify Limited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3496" y="6468918"/>
            <a:ext cx="216024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spc="-30" baseline="0">
                <a:solidFill>
                  <a:schemeClr val="tx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1088502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251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502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753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7004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1254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505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9756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007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800" spc="-30" baseline="0" dirty="0" smtClean="0"/>
              <a:t>Page</a:t>
            </a:r>
            <a:endParaRPr lang="en-AU" sz="800" spc="-30" baseline="0" dirty="0"/>
          </a:p>
        </p:txBody>
      </p:sp>
    </p:spTree>
    <p:extLst>
      <p:ext uri="{BB962C8B-B14F-4D97-AF65-F5344CB8AC3E}">
        <p14:creationId xmlns:p14="http://schemas.microsoft.com/office/powerpoint/2010/main" val="2985497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56" r:id="rId2"/>
    <p:sldLayoutId id="2147483658" r:id="rId3"/>
    <p:sldLayoutId id="2147483657" r:id="rId4"/>
    <p:sldLayoutId id="2147483659" r:id="rId5"/>
    <p:sldLayoutId id="2147483660" r:id="rId6"/>
    <p:sldLayoutId id="2147483649" r:id="rId7"/>
    <p:sldLayoutId id="2147483650" r:id="rId8"/>
    <p:sldLayoutId id="2147483683" r:id="rId9"/>
    <p:sldLayoutId id="2147483678" r:id="rId10"/>
    <p:sldLayoutId id="2147483679" r:id="rId11"/>
    <p:sldLayoutId id="2147483680" r:id="rId12"/>
    <p:sldLayoutId id="2147483681" r:id="rId13"/>
    <p:sldLayoutId id="2147483654" r:id="rId14"/>
    <p:sldLayoutId id="2147483655" r:id="rId15"/>
    <p:sldLayoutId id="2147483682" r:id="rId16"/>
    <p:sldLayoutId id="2147483684" r:id="rId17"/>
    <p:sldLayoutId id="2147483685" r:id="rId18"/>
    <p:sldLayoutId id="2147483693" r:id="rId19"/>
    <p:sldLayoutId id="2147483695" r:id="rId20"/>
    <p:sldLayoutId id="2147483692" r:id="rId21"/>
    <p:sldLayoutId id="2147483696" r:id="rId22"/>
    <p:sldLayoutId id="2147483694" r:id="rId23"/>
    <p:sldLayoutId id="2147483661" r:id="rId24"/>
    <p:sldLayoutId id="2147483663" r:id="rId25"/>
    <p:sldLayoutId id="2147483662" r:id="rId26"/>
    <p:sldLayoutId id="2147483664" r:id="rId27"/>
    <p:sldLayoutId id="2147483665" r:id="rId28"/>
    <p:sldLayoutId id="2147483651" r:id="rId29"/>
    <p:sldLayoutId id="2147483667" r:id="rId30"/>
    <p:sldLayoutId id="2147483669" r:id="rId31"/>
    <p:sldLayoutId id="2147483668" r:id="rId32"/>
    <p:sldLayoutId id="2147483670" r:id="rId33"/>
    <p:sldLayoutId id="2147483671" r:id="rId34"/>
    <p:sldLayoutId id="2147483666" r:id="rId35"/>
    <p:sldLayoutId id="2147483673" r:id="rId36"/>
    <p:sldLayoutId id="2147483675" r:id="rId37"/>
    <p:sldLayoutId id="2147483674" r:id="rId38"/>
    <p:sldLayoutId id="2147483676" r:id="rId39"/>
    <p:sldLayoutId id="2147483677" r:id="rId40"/>
    <p:sldLayoutId id="2147483672" r:id="rId41"/>
    <p:sldLayoutId id="2147483687" r:id="rId42"/>
    <p:sldLayoutId id="2147483689" r:id="rId43"/>
    <p:sldLayoutId id="2147483688" r:id="rId44"/>
    <p:sldLayoutId id="2147483690" r:id="rId45"/>
    <p:sldLayoutId id="2147483691" r:id="rId46"/>
    <p:sldLayoutId id="2147483686" r:id="rId47"/>
  </p:sldLayoutIdLst>
  <p:hf hdr="0" dt="0"/>
  <p:txStyles>
    <p:titleStyle>
      <a:lvl1pPr algn="l" defTabSz="1088502" rtl="0" eaLnBrk="1" latinLnBrk="0" hangingPunct="1">
        <a:lnSpc>
          <a:spcPts val="5000"/>
        </a:lnSpc>
        <a:spcBef>
          <a:spcPct val="0"/>
        </a:spcBef>
        <a:buNone/>
        <a:defRPr sz="5800" kern="1200" spc="-200" baseline="0">
          <a:solidFill>
            <a:srgbClr val="00B0F0"/>
          </a:solidFill>
          <a:latin typeface="+mj-lt"/>
          <a:ea typeface="+mj-ea"/>
          <a:cs typeface="+mj-cs"/>
        </a:defRPr>
      </a:lvl1pPr>
    </p:titleStyle>
    <p:bodyStyle>
      <a:lvl1pPr marL="265113" indent="-265113" algn="l" defTabSz="1088502" rtl="0" eaLnBrk="1" latinLnBrk="0" hangingPunct="1">
        <a:spcBef>
          <a:spcPts val="1200"/>
        </a:spcBef>
        <a:buClr>
          <a:srgbClr val="E5007E"/>
        </a:buClr>
        <a:buFont typeface="Segoe UI" panose="020B0502040204020203" pitchFamily="34" charset="0"/>
        <a:buChar char="›"/>
        <a:defRPr sz="3600" kern="120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73050" algn="l" defTabSz="1088502" rtl="0" eaLnBrk="1" latinLnBrk="0" hangingPunct="1">
        <a:spcBef>
          <a:spcPts val="0"/>
        </a:spcBef>
        <a:buClr>
          <a:srgbClr val="E5007E"/>
        </a:buClr>
        <a:buFont typeface="Segoe UI" panose="020B0502040204020203" pitchFamily="34" charset="0"/>
        <a:buChar char="›"/>
        <a:defRPr sz="36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803275" indent="-265113" algn="l" defTabSz="1088502" rtl="0" eaLnBrk="1" latinLnBrk="0" hangingPunct="1">
        <a:spcBef>
          <a:spcPts val="0"/>
        </a:spcBef>
        <a:buClr>
          <a:srgbClr val="E5007E"/>
        </a:buClr>
        <a:buFont typeface="Segoe UI" panose="020B0502040204020203" pitchFamily="34" charset="0"/>
        <a:buChar char="›"/>
        <a:defRPr sz="3600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73050" algn="l" defTabSz="1088502" rtl="0" eaLnBrk="1" latinLnBrk="0" hangingPunct="1">
        <a:spcBef>
          <a:spcPts val="0"/>
        </a:spcBef>
        <a:buClr>
          <a:srgbClr val="E5007E"/>
        </a:buClr>
        <a:buFont typeface="Segoe UI" panose="020B0502040204020203" pitchFamily="34" charset="0"/>
        <a:buChar char="›"/>
        <a:defRPr sz="36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1341438" indent="-265113" algn="l" defTabSz="1088502" rtl="0" eaLnBrk="1" latinLnBrk="0" hangingPunct="1">
        <a:spcBef>
          <a:spcPts val="0"/>
        </a:spcBef>
        <a:buClr>
          <a:srgbClr val="E5007E"/>
        </a:buClr>
        <a:buFont typeface="Segoe UI" panose="020B0502040204020203" pitchFamily="34" charset="0"/>
        <a:buChar char="›"/>
        <a:defRPr sz="3600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993380" indent="-272125" algn="l" defTabSz="1088502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631" indent="-272125" algn="l" defTabSz="1088502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882" indent="-272125" algn="l" defTabSz="1088502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132" indent="-272125" algn="l" defTabSz="1088502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51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02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753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00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25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505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756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007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sz="6000" dirty="0" smtClean="0"/>
              <a:t>Applying useful testing patterns using </a:t>
            </a:r>
            <a:r>
              <a:rPr lang="en-AU" sz="6000" dirty="0" err="1" smtClean="0"/>
              <a:t>TestStack.Dossier</a:t>
            </a:r>
            <a:endParaRPr lang="en-AU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sz="2400" dirty="0" smtClean="0"/>
              <a:t>Rob Moore</a:t>
            </a:r>
          </a:p>
          <a:p>
            <a:r>
              <a:rPr lang="en-AU" sz="2400" dirty="0" smtClean="0"/>
              <a:t>Principal Consultant, Readify</a:t>
            </a:r>
          </a:p>
          <a:p>
            <a:r>
              <a:rPr lang="en-AU" sz="2400" dirty="0" smtClean="0"/>
              <a:t>@</a:t>
            </a:r>
            <a:r>
              <a:rPr lang="en-AU" sz="2400" dirty="0" err="1" smtClean="0"/>
              <a:t>robdmoore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96932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 me the code</a:t>
            </a: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/ Copyright ©2014 by Readify Limited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pPr/>
              <a:t>10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3770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Goals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Consistency</a:t>
            </a:r>
          </a:p>
          <a:p>
            <a:r>
              <a:rPr lang="en-AU" dirty="0" smtClean="0"/>
              <a:t>Clarity of intent</a:t>
            </a:r>
          </a:p>
          <a:p>
            <a:r>
              <a:rPr lang="en-AU" dirty="0" smtClean="0"/>
              <a:t>Maintainability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/ Copyright ©2014 by Readify Limited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849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>
                <a:solidFill>
                  <a:schemeClr val="tx1"/>
                </a:solidFill>
              </a:rPr>
              <a:t>ObjectMother</a:t>
            </a:r>
            <a:r>
              <a:rPr lang="en-AU" dirty="0" smtClean="0">
                <a:solidFill>
                  <a:schemeClr val="tx1"/>
                </a:solidFill>
              </a:rPr>
              <a:t> pattern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622" y="1694577"/>
            <a:ext cx="4968552" cy="4527011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>
                <a:solidFill>
                  <a:schemeClr val="accent2"/>
                </a:solidFill>
              </a:rPr>
              <a:t>Reduced </a:t>
            </a:r>
            <a:r>
              <a:rPr lang="en-AU" dirty="0" err="1" smtClean="0">
                <a:solidFill>
                  <a:schemeClr val="accent2"/>
                </a:solidFill>
              </a:rPr>
              <a:t>ctor</a:t>
            </a:r>
            <a:r>
              <a:rPr lang="en-AU" dirty="0" smtClean="0">
                <a:solidFill>
                  <a:schemeClr val="accent2"/>
                </a:solidFill>
              </a:rPr>
              <a:t> calls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accent2"/>
                </a:solidFill>
              </a:rPr>
              <a:t>Important values named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accent2"/>
                </a:solidFill>
              </a:rPr>
              <a:t>Consistency</a:t>
            </a:r>
            <a:endParaRPr lang="en-AU" dirty="0">
              <a:solidFill>
                <a:schemeClr val="accent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/ Copyright ©2014 by Readify Limited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t>12</a:t>
            </a:fld>
            <a:endParaRPr lang="en-AU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918790" y="1694576"/>
            <a:ext cx="4968552" cy="45270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5113" indent="-265113" algn="l" defTabSz="1088502" rtl="0" eaLnBrk="1" latinLnBrk="0" hangingPunct="1">
              <a:spcBef>
                <a:spcPts val="1200"/>
              </a:spcBef>
              <a:buClr>
                <a:srgbClr val="E5007E"/>
              </a:buClr>
              <a:buFont typeface="Segoe UI" panose="020B0502040204020203" pitchFamily="34" charset="0"/>
              <a:buChar char="›"/>
              <a:defRPr sz="3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73050" algn="l" defTabSz="1088502" rtl="0" eaLnBrk="1" latinLnBrk="0" hangingPunct="1">
              <a:spcBef>
                <a:spcPts val="0"/>
              </a:spcBef>
              <a:buClr>
                <a:srgbClr val="E5007E"/>
              </a:buClr>
              <a:buFont typeface="Segoe UI" panose="020B0502040204020203" pitchFamily="34" charset="0"/>
              <a:buChar char="›"/>
              <a:defRPr sz="3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3275" indent="-265113" algn="l" defTabSz="1088502" rtl="0" eaLnBrk="1" latinLnBrk="0" hangingPunct="1">
              <a:spcBef>
                <a:spcPts val="0"/>
              </a:spcBef>
              <a:buClr>
                <a:srgbClr val="E5007E"/>
              </a:buClr>
              <a:buFont typeface="Segoe UI" panose="020B0502040204020203" pitchFamily="34" charset="0"/>
              <a:buChar char="›"/>
              <a:defRPr sz="3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73050" algn="l" defTabSz="1088502" rtl="0" eaLnBrk="1" latinLnBrk="0" hangingPunct="1">
              <a:spcBef>
                <a:spcPts val="0"/>
              </a:spcBef>
              <a:buClr>
                <a:srgbClr val="E5007E"/>
              </a:buClr>
              <a:buFont typeface="Segoe UI" panose="020B0502040204020203" pitchFamily="34" charset="0"/>
              <a:buChar char="›"/>
              <a:defRPr sz="3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1438" indent="-265113" algn="l" defTabSz="1088502" rtl="0" eaLnBrk="1" latinLnBrk="0" hangingPunct="1">
              <a:spcBef>
                <a:spcPts val="0"/>
              </a:spcBef>
              <a:buClr>
                <a:srgbClr val="E5007E"/>
              </a:buClr>
              <a:buFont typeface="Segoe UI" panose="020B0502040204020203" pitchFamily="34" charset="0"/>
              <a:buChar char="›"/>
              <a:defRPr sz="3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380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631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88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13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Still lots of </a:t>
            </a:r>
            <a:r>
              <a:rPr lang="en-AU" dirty="0" err="1" smtClean="0">
                <a:solidFill>
                  <a:schemeClr val="bg1">
                    <a:lumMod val="50000"/>
                  </a:schemeClr>
                </a:solidFill>
              </a:rPr>
              <a:t>ctor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 calls</a:t>
            </a:r>
          </a:p>
          <a:p>
            <a:pPr marL="0" indent="0">
              <a:buNone/>
            </a:pPr>
            <a:r>
              <a:rPr lang="en-AU" dirty="0" err="1" smtClean="0">
                <a:solidFill>
                  <a:schemeClr val="bg1">
                    <a:lumMod val="50000"/>
                  </a:schemeClr>
                </a:solidFill>
              </a:rPr>
              <a:t>Loooong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 names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God objects (complex)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Data-driven tests harder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43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>
                <a:solidFill>
                  <a:schemeClr val="tx1"/>
                </a:solidFill>
              </a:rPr>
              <a:t>ObjectMother</a:t>
            </a:r>
            <a:r>
              <a:rPr lang="en-AU" dirty="0" smtClean="0">
                <a:solidFill>
                  <a:schemeClr val="tx1"/>
                </a:solidFill>
              </a:rPr>
              <a:t> pattern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622" y="1694577"/>
            <a:ext cx="4968552" cy="4527011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Reduced </a:t>
            </a:r>
            <a:r>
              <a:rPr lang="en-AU" dirty="0" err="1" smtClean="0">
                <a:solidFill>
                  <a:schemeClr val="bg1">
                    <a:lumMod val="50000"/>
                  </a:schemeClr>
                </a:solidFill>
              </a:rPr>
              <a:t>ctor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 calls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Important values named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Consistency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/ Copyright ©2014 by Readify Limited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t>13</a:t>
            </a:fld>
            <a:endParaRPr lang="en-AU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918790" y="1694576"/>
            <a:ext cx="4968552" cy="45270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5113" indent="-265113" algn="l" defTabSz="1088502" rtl="0" eaLnBrk="1" latinLnBrk="0" hangingPunct="1">
              <a:spcBef>
                <a:spcPts val="1200"/>
              </a:spcBef>
              <a:buClr>
                <a:srgbClr val="E5007E"/>
              </a:buClr>
              <a:buFont typeface="Segoe UI" panose="020B0502040204020203" pitchFamily="34" charset="0"/>
              <a:buChar char="›"/>
              <a:defRPr sz="3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73050" algn="l" defTabSz="1088502" rtl="0" eaLnBrk="1" latinLnBrk="0" hangingPunct="1">
              <a:spcBef>
                <a:spcPts val="0"/>
              </a:spcBef>
              <a:buClr>
                <a:srgbClr val="E5007E"/>
              </a:buClr>
              <a:buFont typeface="Segoe UI" panose="020B0502040204020203" pitchFamily="34" charset="0"/>
              <a:buChar char="›"/>
              <a:defRPr sz="3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3275" indent="-265113" algn="l" defTabSz="1088502" rtl="0" eaLnBrk="1" latinLnBrk="0" hangingPunct="1">
              <a:spcBef>
                <a:spcPts val="0"/>
              </a:spcBef>
              <a:buClr>
                <a:srgbClr val="E5007E"/>
              </a:buClr>
              <a:buFont typeface="Segoe UI" panose="020B0502040204020203" pitchFamily="34" charset="0"/>
              <a:buChar char="›"/>
              <a:defRPr sz="3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73050" algn="l" defTabSz="1088502" rtl="0" eaLnBrk="1" latinLnBrk="0" hangingPunct="1">
              <a:spcBef>
                <a:spcPts val="0"/>
              </a:spcBef>
              <a:buClr>
                <a:srgbClr val="E5007E"/>
              </a:buClr>
              <a:buFont typeface="Segoe UI" panose="020B0502040204020203" pitchFamily="34" charset="0"/>
              <a:buChar char="›"/>
              <a:defRPr sz="3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1438" indent="-265113" algn="l" defTabSz="1088502" rtl="0" eaLnBrk="1" latinLnBrk="0" hangingPunct="1">
              <a:spcBef>
                <a:spcPts val="0"/>
              </a:spcBef>
              <a:buClr>
                <a:srgbClr val="E5007E"/>
              </a:buClr>
              <a:buFont typeface="Segoe UI" panose="020B0502040204020203" pitchFamily="34" charset="0"/>
              <a:buChar char="›"/>
              <a:defRPr sz="3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380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631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88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13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 smtClean="0">
                <a:solidFill>
                  <a:schemeClr val="accent4"/>
                </a:solidFill>
              </a:rPr>
              <a:t>Still lots of </a:t>
            </a:r>
            <a:r>
              <a:rPr lang="en-AU" dirty="0" err="1" smtClean="0">
                <a:solidFill>
                  <a:schemeClr val="accent4"/>
                </a:solidFill>
              </a:rPr>
              <a:t>ctor</a:t>
            </a:r>
            <a:r>
              <a:rPr lang="en-AU" dirty="0" smtClean="0">
                <a:solidFill>
                  <a:schemeClr val="accent4"/>
                </a:solidFill>
              </a:rPr>
              <a:t> calls</a:t>
            </a:r>
          </a:p>
          <a:p>
            <a:pPr marL="0" indent="0">
              <a:buNone/>
            </a:pPr>
            <a:r>
              <a:rPr lang="en-AU" dirty="0" err="1" smtClean="0">
                <a:solidFill>
                  <a:schemeClr val="accent4"/>
                </a:solidFill>
              </a:rPr>
              <a:t>Loooong</a:t>
            </a:r>
            <a:r>
              <a:rPr lang="en-AU" dirty="0" smtClean="0">
                <a:solidFill>
                  <a:schemeClr val="accent4"/>
                </a:solidFill>
              </a:rPr>
              <a:t> names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accent4"/>
                </a:solidFill>
              </a:rPr>
              <a:t>God objects (complex)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accent4"/>
                </a:solidFill>
              </a:rPr>
              <a:t>Data-driven tests harder</a:t>
            </a:r>
            <a:endParaRPr lang="en-AU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88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>
                <a:solidFill>
                  <a:schemeClr val="tx1"/>
                </a:solidFill>
              </a:rPr>
              <a:t>TestDataBuilder</a:t>
            </a:r>
            <a:r>
              <a:rPr lang="en-AU" dirty="0" smtClean="0">
                <a:solidFill>
                  <a:schemeClr val="tx1"/>
                </a:solidFill>
              </a:rPr>
              <a:t> pattern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622" y="1694577"/>
            <a:ext cx="4968552" cy="4527011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>
                <a:solidFill>
                  <a:schemeClr val="accent2"/>
                </a:solidFill>
              </a:rPr>
              <a:t>Only 1 </a:t>
            </a:r>
            <a:r>
              <a:rPr lang="en-AU" dirty="0" err="1" smtClean="0">
                <a:solidFill>
                  <a:schemeClr val="accent2"/>
                </a:solidFill>
              </a:rPr>
              <a:t>ctor</a:t>
            </a:r>
            <a:r>
              <a:rPr lang="en-AU" dirty="0" smtClean="0">
                <a:solidFill>
                  <a:schemeClr val="accent2"/>
                </a:solidFill>
              </a:rPr>
              <a:t> call </a:t>
            </a:r>
            <a:r>
              <a:rPr lang="en-AU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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Remove data noise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Non-</a:t>
            </a:r>
            <a:r>
              <a:rPr lang="en-AU" dirty="0" err="1" smtClean="0">
                <a:solidFill>
                  <a:schemeClr val="accent2"/>
                </a:solidFill>
                <a:sym typeface="Wingdings" panose="05000000000000000000" pitchFamily="2" charset="2"/>
              </a:rPr>
              <a:t>ctor</a:t>
            </a:r>
            <a:r>
              <a:rPr lang="en-AU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 actions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Expressive (doco)</a:t>
            </a:r>
            <a:endParaRPr lang="en-AU" dirty="0">
              <a:solidFill>
                <a:schemeClr val="accent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/ Copyright ©2014 by Readify Limited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t>14</a:t>
            </a:fld>
            <a:endParaRPr lang="en-AU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918790" y="1694576"/>
            <a:ext cx="4968552" cy="45270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5113" indent="-265113" algn="l" defTabSz="1088502" rtl="0" eaLnBrk="1" latinLnBrk="0" hangingPunct="1">
              <a:spcBef>
                <a:spcPts val="1200"/>
              </a:spcBef>
              <a:buClr>
                <a:srgbClr val="E5007E"/>
              </a:buClr>
              <a:buFont typeface="Segoe UI" panose="020B0502040204020203" pitchFamily="34" charset="0"/>
              <a:buChar char="›"/>
              <a:defRPr sz="3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73050" algn="l" defTabSz="1088502" rtl="0" eaLnBrk="1" latinLnBrk="0" hangingPunct="1">
              <a:spcBef>
                <a:spcPts val="0"/>
              </a:spcBef>
              <a:buClr>
                <a:srgbClr val="E5007E"/>
              </a:buClr>
              <a:buFont typeface="Segoe UI" panose="020B0502040204020203" pitchFamily="34" charset="0"/>
              <a:buChar char="›"/>
              <a:defRPr sz="3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3275" indent="-265113" algn="l" defTabSz="1088502" rtl="0" eaLnBrk="1" latinLnBrk="0" hangingPunct="1">
              <a:spcBef>
                <a:spcPts val="0"/>
              </a:spcBef>
              <a:buClr>
                <a:srgbClr val="E5007E"/>
              </a:buClr>
              <a:buFont typeface="Segoe UI" panose="020B0502040204020203" pitchFamily="34" charset="0"/>
              <a:buChar char="›"/>
              <a:defRPr sz="3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73050" algn="l" defTabSz="1088502" rtl="0" eaLnBrk="1" latinLnBrk="0" hangingPunct="1">
              <a:spcBef>
                <a:spcPts val="0"/>
              </a:spcBef>
              <a:buClr>
                <a:srgbClr val="E5007E"/>
              </a:buClr>
              <a:buFont typeface="Segoe UI" panose="020B0502040204020203" pitchFamily="34" charset="0"/>
              <a:buChar char="›"/>
              <a:defRPr sz="3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1438" indent="-265113" algn="l" defTabSz="1088502" rtl="0" eaLnBrk="1" latinLnBrk="0" hangingPunct="1">
              <a:spcBef>
                <a:spcPts val="0"/>
              </a:spcBef>
              <a:buClr>
                <a:srgbClr val="E5007E"/>
              </a:buClr>
              <a:buFont typeface="Segoe UI" panose="020B0502040204020203" pitchFamily="34" charset="0"/>
              <a:buChar char="›"/>
              <a:defRPr sz="3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380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631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88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13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Noise/verbosity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Repetition across tests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Infrastructure code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236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>
                <a:solidFill>
                  <a:schemeClr val="tx1"/>
                </a:solidFill>
              </a:rPr>
              <a:t>TestDataBuilder</a:t>
            </a:r>
            <a:r>
              <a:rPr lang="en-AU" dirty="0" smtClean="0">
                <a:solidFill>
                  <a:schemeClr val="tx1"/>
                </a:solidFill>
              </a:rPr>
              <a:t> pattern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622" y="1694577"/>
            <a:ext cx="4968552" cy="4527011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Only 1 </a:t>
            </a:r>
            <a:r>
              <a:rPr lang="en-AU" dirty="0" err="1" smtClean="0">
                <a:solidFill>
                  <a:schemeClr val="bg1">
                    <a:lumMod val="50000"/>
                  </a:schemeClr>
                </a:solidFill>
              </a:rPr>
              <a:t>ctor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 call 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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Remove data noise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Non-</a:t>
            </a:r>
            <a:r>
              <a:rPr lang="en-AU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ctor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actions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Expressive (doco)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/ Copyright ©2014 by Readify Limited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t>15</a:t>
            </a:fld>
            <a:endParaRPr lang="en-AU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918790" y="1694576"/>
            <a:ext cx="4968552" cy="45270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5113" indent="-265113" algn="l" defTabSz="1088502" rtl="0" eaLnBrk="1" latinLnBrk="0" hangingPunct="1">
              <a:spcBef>
                <a:spcPts val="1200"/>
              </a:spcBef>
              <a:buClr>
                <a:srgbClr val="E5007E"/>
              </a:buClr>
              <a:buFont typeface="Segoe UI" panose="020B0502040204020203" pitchFamily="34" charset="0"/>
              <a:buChar char="›"/>
              <a:defRPr sz="3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73050" algn="l" defTabSz="1088502" rtl="0" eaLnBrk="1" latinLnBrk="0" hangingPunct="1">
              <a:spcBef>
                <a:spcPts val="0"/>
              </a:spcBef>
              <a:buClr>
                <a:srgbClr val="E5007E"/>
              </a:buClr>
              <a:buFont typeface="Segoe UI" panose="020B0502040204020203" pitchFamily="34" charset="0"/>
              <a:buChar char="›"/>
              <a:defRPr sz="3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3275" indent="-265113" algn="l" defTabSz="1088502" rtl="0" eaLnBrk="1" latinLnBrk="0" hangingPunct="1">
              <a:spcBef>
                <a:spcPts val="0"/>
              </a:spcBef>
              <a:buClr>
                <a:srgbClr val="E5007E"/>
              </a:buClr>
              <a:buFont typeface="Segoe UI" panose="020B0502040204020203" pitchFamily="34" charset="0"/>
              <a:buChar char="›"/>
              <a:defRPr sz="3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73050" algn="l" defTabSz="1088502" rtl="0" eaLnBrk="1" latinLnBrk="0" hangingPunct="1">
              <a:spcBef>
                <a:spcPts val="0"/>
              </a:spcBef>
              <a:buClr>
                <a:srgbClr val="E5007E"/>
              </a:buClr>
              <a:buFont typeface="Segoe UI" panose="020B0502040204020203" pitchFamily="34" charset="0"/>
              <a:buChar char="›"/>
              <a:defRPr sz="3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1438" indent="-265113" algn="l" defTabSz="1088502" rtl="0" eaLnBrk="1" latinLnBrk="0" hangingPunct="1">
              <a:spcBef>
                <a:spcPts val="0"/>
              </a:spcBef>
              <a:buClr>
                <a:srgbClr val="E5007E"/>
              </a:buClr>
              <a:buFont typeface="Segoe UI" panose="020B0502040204020203" pitchFamily="34" charset="0"/>
              <a:buChar char="›"/>
              <a:defRPr sz="3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380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631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88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13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 smtClean="0">
                <a:solidFill>
                  <a:schemeClr val="accent4"/>
                </a:solidFill>
              </a:rPr>
              <a:t>Noise/verbosity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accent4"/>
                </a:solidFill>
              </a:rPr>
              <a:t>Repetition across tests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accent4"/>
                </a:solidFill>
              </a:rPr>
              <a:t>Infrastructure code</a:t>
            </a:r>
            <a:endParaRPr lang="en-AU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73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>
                <a:solidFill>
                  <a:schemeClr val="tx1"/>
                </a:solidFill>
              </a:rPr>
              <a:t>TestDataBuilderMother</a:t>
            </a:r>
            <a:r>
              <a:rPr lang="en-AU" baseline="30000" dirty="0" err="1" smtClean="0">
                <a:solidFill>
                  <a:schemeClr val="tx1"/>
                </a:solidFill>
              </a:rPr>
              <a:t>TM</a:t>
            </a:r>
            <a:r>
              <a:rPr lang="en-AU" dirty="0" smtClean="0">
                <a:solidFill>
                  <a:schemeClr val="tx1"/>
                </a:solidFill>
              </a:rPr>
              <a:t> pattern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622" y="1694577"/>
            <a:ext cx="4968552" cy="4527011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>
                <a:solidFill>
                  <a:schemeClr val="accent2"/>
                </a:solidFill>
              </a:rPr>
              <a:t>Consistent</a:t>
            </a:r>
          </a:p>
          <a:p>
            <a:pPr marL="0" indent="0">
              <a:buNone/>
            </a:pPr>
            <a:r>
              <a:rPr lang="en-AU" dirty="0">
                <a:solidFill>
                  <a:schemeClr val="accent2"/>
                </a:solidFill>
              </a:rPr>
              <a:t>Only 1 </a:t>
            </a:r>
            <a:r>
              <a:rPr lang="en-AU" dirty="0" err="1">
                <a:solidFill>
                  <a:schemeClr val="accent2"/>
                </a:solidFill>
              </a:rPr>
              <a:t>ctor</a:t>
            </a:r>
            <a:r>
              <a:rPr lang="en-AU" dirty="0">
                <a:solidFill>
                  <a:schemeClr val="accent2"/>
                </a:solidFill>
              </a:rPr>
              <a:t> call </a:t>
            </a:r>
            <a:r>
              <a:rPr lang="en-AU" dirty="0">
                <a:solidFill>
                  <a:schemeClr val="accent2"/>
                </a:solidFill>
                <a:sym typeface="Wingdings" panose="05000000000000000000" pitchFamily="2" charset="2"/>
              </a:rPr>
              <a:t></a:t>
            </a:r>
          </a:p>
          <a:p>
            <a:pPr marL="0" indent="0">
              <a:buNone/>
            </a:pPr>
            <a:r>
              <a:rPr lang="en-AU" dirty="0">
                <a:solidFill>
                  <a:schemeClr val="accent2"/>
                </a:solidFill>
                <a:sym typeface="Wingdings" panose="05000000000000000000" pitchFamily="2" charset="2"/>
              </a:rPr>
              <a:t>Remove data noise</a:t>
            </a:r>
          </a:p>
          <a:p>
            <a:pPr marL="0" indent="0">
              <a:buNone/>
            </a:pPr>
            <a:r>
              <a:rPr lang="en-AU" dirty="0">
                <a:solidFill>
                  <a:schemeClr val="accent2"/>
                </a:solidFill>
                <a:sym typeface="Wingdings" panose="05000000000000000000" pitchFamily="2" charset="2"/>
              </a:rPr>
              <a:t>Non-</a:t>
            </a:r>
            <a:r>
              <a:rPr lang="en-AU" dirty="0" err="1">
                <a:solidFill>
                  <a:schemeClr val="accent2"/>
                </a:solidFill>
                <a:sym typeface="Wingdings" panose="05000000000000000000" pitchFamily="2" charset="2"/>
              </a:rPr>
              <a:t>ctor</a:t>
            </a:r>
            <a:r>
              <a:rPr lang="en-AU" dirty="0">
                <a:solidFill>
                  <a:schemeClr val="accent2"/>
                </a:solidFill>
                <a:sym typeface="Wingdings" panose="05000000000000000000" pitchFamily="2" charset="2"/>
              </a:rPr>
              <a:t> actions</a:t>
            </a:r>
          </a:p>
          <a:p>
            <a:pPr marL="0" indent="0">
              <a:buNone/>
            </a:pPr>
            <a:r>
              <a:rPr lang="en-AU" dirty="0">
                <a:solidFill>
                  <a:schemeClr val="accent2"/>
                </a:solidFill>
                <a:sym typeface="Wingdings" panose="05000000000000000000" pitchFamily="2" charset="2"/>
              </a:rPr>
              <a:t>Expressive (doco</a:t>
            </a:r>
            <a:r>
              <a:rPr lang="en-AU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No repetition</a:t>
            </a:r>
            <a:endParaRPr lang="en-AU" dirty="0">
              <a:solidFill>
                <a:schemeClr val="accent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/ Copyright ©2014 by Readify Limited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t>16</a:t>
            </a:fld>
            <a:endParaRPr lang="en-AU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918790" y="1694576"/>
            <a:ext cx="4968552" cy="45270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5113" indent="-265113" algn="l" defTabSz="1088502" rtl="0" eaLnBrk="1" latinLnBrk="0" hangingPunct="1">
              <a:spcBef>
                <a:spcPts val="1200"/>
              </a:spcBef>
              <a:buClr>
                <a:srgbClr val="E5007E"/>
              </a:buClr>
              <a:buFont typeface="Segoe UI" panose="020B0502040204020203" pitchFamily="34" charset="0"/>
              <a:buChar char="›"/>
              <a:defRPr sz="3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73050" algn="l" defTabSz="1088502" rtl="0" eaLnBrk="1" latinLnBrk="0" hangingPunct="1">
              <a:spcBef>
                <a:spcPts val="0"/>
              </a:spcBef>
              <a:buClr>
                <a:srgbClr val="E5007E"/>
              </a:buClr>
              <a:buFont typeface="Segoe UI" panose="020B0502040204020203" pitchFamily="34" charset="0"/>
              <a:buChar char="›"/>
              <a:defRPr sz="3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3275" indent="-265113" algn="l" defTabSz="1088502" rtl="0" eaLnBrk="1" latinLnBrk="0" hangingPunct="1">
              <a:spcBef>
                <a:spcPts val="0"/>
              </a:spcBef>
              <a:buClr>
                <a:srgbClr val="E5007E"/>
              </a:buClr>
              <a:buFont typeface="Segoe UI" panose="020B0502040204020203" pitchFamily="34" charset="0"/>
              <a:buChar char="›"/>
              <a:defRPr sz="3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73050" algn="l" defTabSz="1088502" rtl="0" eaLnBrk="1" latinLnBrk="0" hangingPunct="1">
              <a:spcBef>
                <a:spcPts val="0"/>
              </a:spcBef>
              <a:buClr>
                <a:srgbClr val="E5007E"/>
              </a:buClr>
              <a:buFont typeface="Segoe UI" panose="020B0502040204020203" pitchFamily="34" charset="0"/>
              <a:buChar char="›"/>
              <a:defRPr sz="3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1438" indent="-265113" algn="l" defTabSz="1088502" rtl="0" eaLnBrk="1" latinLnBrk="0" hangingPunct="1">
              <a:spcBef>
                <a:spcPts val="0"/>
              </a:spcBef>
              <a:buClr>
                <a:srgbClr val="E5007E"/>
              </a:buClr>
              <a:buFont typeface="Segoe UI" panose="020B0502040204020203" pitchFamily="34" charset="0"/>
              <a:buChar char="›"/>
              <a:defRPr sz="3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380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631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88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13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More infrastructure code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747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>
                <a:solidFill>
                  <a:schemeClr val="tx1"/>
                </a:solidFill>
              </a:rPr>
              <a:t>TestDataBuilderMother</a:t>
            </a:r>
            <a:r>
              <a:rPr lang="en-AU" baseline="30000" dirty="0" err="1" smtClean="0">
                <a:solidFill>
                  <a:schemeClr val="tx1"/>
                </a:solidFill>
              </a:rPr>
              <a:t>TM</a:t>
            </a:r>
            <a:r>
              <a:rPr lang="en-AU" dirty="0" smtClean="0">
                <a:solidFill>
                  <a:schemeClr val="tx1"/>
                </a:solidFill>
              </a:rPr>
              <a:t> pattern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622" y="1694577"/>
            <a:ext cx="4968552" cy="4527011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Consistent</a:t>
            </a:r>
          </a:p>
          <a:p>
            <a:pPr marL="0" indent="0">
              <a:buNone/>
            </a:pP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Only 1 </a:t>
            </a:r>
            <a:r>
              <a:rPr lang="en-AU" dirty="0" err="1">
                <a:solidFill>
                  <a:schemeClr val="bg1">
                    <a:lumMod val="50000"/>
                  </a:schemeClr>
                </a:solidFill>
              </a:rPr>
              <a:t>ctor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 call 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</a:t>
            </a:r>
          </a:p>
          <a:p>
            <a:pPr marL="0" indent="0">
              <a:buNone/>
            </a:pPr>
            <a:r>
              <a:rPr lang="en-AU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Remove data noise</a:t>
            </a:r>
          </a:p>
          <a:p>
            <a:pPr marL="0" indent="0">
              <a:buNone/>
            </a:pPr>
            <a:r>
              <a:rPr lang="en-AU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Non-</a:t>
            </a:r>
            <a:r>
              <a:rPr lang="en-AU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ctor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actions</a:t>
            </a:r>
          </a:p>
          <a:p>
            <a:pPr marL="0" indent="0">
              <a:buNone/>
            </a:pPr>
            <a:r>
              <a:rPr lang="en-AU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Expressive (doco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No 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repetition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No god objects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/ Copyright ©2014 by Readify Limited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t>17</a:t>
            </a:fld>
            <a:endParaRPr lang="en-AU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918790" y="1694576"/>
            <a:ext cx="4968552" cy="45270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5113" indent="-265113" algn="l" defTabSz="1088502" rtl="0" eaLnBrk="1" latinLnBrk="0" hangingPunct="1">
              <a:spcBef>
                <a:spcPts val="1200"/>
              </a:spcBef>
              <a:buClr>
                <a:srgbClr val="E5007E"/>
              </a:buClr>
              <a:buFont typeface="Segoe UI" panose="020B0502040204020203" pitchFamily="34" charset="0"/>
              <a:buChar char="›"/>
              <a:defRPr sz="3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73050" algn="l" defTabSz="1088502" rtl="0" eaLnBrk="1" latinLnBrk="0" hangingPunct="1">
              <a:spcBef>
                <a:spcPts val="0"/>
              </a:spcBef>
              <a:buClr>
                <a:srgbClr val="E5007E"/>
              </a:buClr>
              <a:buFont typeface="Segoe UI" panose="020B0502040204020203" pitchFamily="34" charset="0"/>
              <a:buChar char="›"/>
              <a:defRPr sz="3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3275" indent="-265113" algn="l" defTabSz="1088502" rtl="0" eaLnBrk="1" latinLnBrk="0" hangingPunct="1">
              <a:spcBef>
                <a:spcPts val="0"/>
              </a:spcBef>
              <a:buClr>
                <a:srgbClr val="E5007E"/>
              </a:buClr>
              <a:buFont typeface="Segoe UI" panose="020B0502040204020203" pitchFamily="34" charset="0"/>
              <a:buChar char="›"/>
              <a:defRPr sz="3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73050" algn="l" defTabSz="1088502" rtl="0" eaLnBrk="1" latinLnBrk="0" hangingPunct="1">
              <a:spcBef>
                <a:spcPts val="0"/>
              </a:spcBef>
              <a:buClr>
                <a:srgbClr val="E5007E"/>
              </a:buClr>
              <a:buFont typeface="Segoe UI" panose="020B0502040204020203" pitchFamily="34" charset="0"/>
              <a:buChar char="›"/>
              <a:defRPr sz="3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1438" indent="-265113" algn="l" defTabSz="1088502" rtl="0" eaLnBrk="1" latinLnBrk="0" hangingPunct="1">
              <a:spcBef>
                <a:spcPts val="0"/>
              </a:spcBef>
              <a:buClr>
                <a:srgbClr val="E5007E"/>
              </a:buClr>
              <a:buFont typeface="Segoe UI" panose="020B0502040204020203" pitchFamily="34" charset="0"/>
              <a:buChar char="›"/>
              <a:defRPr sz="3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380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631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88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13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 smtClean="0">
                <a:solidFill>
                  <a:schemeClr val="accent4"/>
                </a:solidFill>
              </a:rPr>
              <a:t>More infrastructure code</a:t>
            </a:r>
            <a:endParaRPr lang="en-AU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57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Quick aside…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You can reuse this infrastructure code without extra maintenance overhead for:</a:t>
            </a:r>
          </a:p>
          <a:p>
            <a:endParaRPr lang="en-AU" dirty="0" smtClean="0"/>
          </a:p>
          <a:p>
            <a:pPr lvl="1"/>
            <a:r>
              <a:rPr lang="en-AU" dirty="0" smtClean="0"/>
              <a:t>Integration testing</a:t>
            </a:r>
          </a:p>
          <a:p>
            <a:pPr lvl="1"/>
            <a:r>
              <a:rPr lang="en-AU" dirty="0" smtClean="0"/>
              <a:t>Automated UI testing</a:t>
            </a:r>
          </a:p>
          <a:p>
            <a:pPr lvl="1"/>
            <a:r>
              <a:rPr lang="en-AU" dirty="0" smtClean="0"/>
              <a:t>Seeding for manual testing / local debugging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/ Copyright ©2014 by Readify Limited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968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Creating values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We need this in both tests and in our test data builders…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/ Copyright ©2014 by Readify Limited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pPr/>
              <a:t>19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7817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Overview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What makes a good test?</a:t>
            </a:r>
          </a:p>
          <a:p>
            <a:r>
              <a:rPr lang="en-AU" dirty="0" smtClean="0"/>
              <a:t>Why is that more difficult as projects grow in complexity?</a:t>
            </a:r>
          </a:p>
          <a:p>
            <a:r>
              <a:rPr lang="en-AU" dirty="0" err="1" smtClean="0"/>
              <a:t>TestStack.Dossier</a:t>
            </a:r>
            <a:endParaRPr lang="en-AU" dirty="0" smtClean="0"/>
          </a:p>
          <a:p>
            <a:r>
              <a:rPr lang="en-AU" dirty="0" smtClean="0"/>
              <a:t>Creating objects</a:t>
            </a:r>
          </a:p>
          <a:p>
            <a:r>
              <a:rPr lang="en-AU" dirty="0" smtClean="0"/>
              <a:t>Creating values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/ Copyright ©2014 by Readify Limited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723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 me the code</a:t>
            </a: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/ Copyright ©2014 by Readify Limited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pPr/>
              <a:t>20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9579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Anonymous Variables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Explicit values give false importance  to values that don’t matter</a:t>
            </a:r>
          </a:p>
          <a:p>
            <a:r>
              <a:rPr lang="en-AU" dirty="0" smtClean="0"/>
              <a:t>Identify them as an anonymous variable</a:t>
            </a:r>
          </a:p>
          <a:p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/ Copyright ©2014 by Readify Limited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394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Anonymous Values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Even better, make the value itself anonymous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/ Copyright ©2014 by Readify Limited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782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 </a:t>
            </a:r>
            <a:r>
              <a:rPr lang="en-AU" dirty="0" smtClean="0"/>
              <a:t>Hang on, doesn’t that break repeatability?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Equivalence classes and constrained non-determinism says NO</a:t>
            </a:r>
          </a:p>
          <a:p>
            <a:endParaRPr lang="en-AU" dirty="0"/>
          </a:p>
          <a:p>
            <a:r>
              <a:rPr lang="en-AU" dirty="0" smtClean="0"/>
              <a:t>This actually provides even more information about your test than a single value!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/ Copyright ©2014 by Readify Limited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099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Fin.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478582" y="5806058"/>
            <a:ext cx="779739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github.com/</a:t>
            </a:r>
            <a:r>
              <a:rPr lang="en-US" dirty="0" err="1">
                <a:solidFill>
                  <a:schemeClr val="bg1"/>
                </a:solidFill>
              </a:rPr>
              <a:t>robdmoore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TestingPatternsWithDossierPresentation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7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Rob Moore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Principal Consultant, Readify</a:t>
            </a:r>
          </a:p>
          <a:p>
            <a:endParaRPr lang="en-AU" dirty="0" smtClean="0"/>
          </a:p>
          <a:p>
            <a:r>
              <a:rPr lang="en-AU" dirty="0" smtClean="0"/>
              <a:t>rob.moore@readify.net</a:t>
            </a:r>
          </a:p>
          <a:p>
            <a:r>
              <a:rPr lang="en-AU" dirty="0" smtClean="0"/>
              <a:t>@</a:t>
            </a:r>
            <a:r>
              <a:rPr lang="en-AU" dirty="0" err="1" smtClean="0"/>
              <a:t>robdmoore</a:t>
            </a:r>
            <a:endParaRPr lang="en-AU" dirty="0" smtClean="0"/>
          </a:p>
          <a:p>
            <a:r>
              <a:rPr lang="en-AU" dirty="0" smtClean="0"/>
              <a:t>robdmoore.id.au</a:t>
            </a:r>
          </a:p>
          <a:p>
            <a:endParaRPr lang="en-AU" sz="1800" dirty="0" smtClean="0"/>
          </a:p>
          <a:p>
            <a:endParaRPr lang="en-AU" sz="1800" dirty="0"/>
          </a:p>
          <a:p>
            <a:r>
              <a:rPr lang="en-AU" sz="1800" dirty="0" smtClean="0"/>
              <a:t>github.com/</a:t>
            </a:r>
            <a:r>
              <a:rPr lang="en-AU" sz="1800" dirty="0" err="1" smtClean="0"/>
              <a:t>robdmoore</a:t>
            </a:r>
            <a:r>
              <a:rPr lang="en-AU" sz="1800" dirty="0" smtClean="0"/>
              <a:t>/</a:t>
            </a:r>
            <a:r>
              <a:rPr lang="en-AU" sz="1800" dirty="0" err="1" smtClean="0"/>
              <a:t>TestingPatternsWithDossierPresentation</a:t>
            </a:r>
            <a:endParaRPr lang="en-AU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/ Copyright ©2014 by Readify Limited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pPr/>
              <a:t>25</a:t>
            </a:fld>
            <a:endParaRPr lang="en-AU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54" r="2345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9059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makes a good test?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800" dirty="0" smtClean="0"/>
              <a:t>Fast feedback, confidence, focussed, repeatable…</a:t>
            </a:r>
          </a:p>
          <a:p>
            <a:r>
              <a:rPr lang="en-AU" sz="4000" dirty="0" smtClean="0"/>
              <a:t>Maintainable / Tests as documentation</a:t>
            </a:r>
          </a:p>
          <a:p>
            <a:endParaRPr lang="en-AU" sz="4000" dirty="0" smtClean="0"/>
          </a:p>
          <a:p>
            <a:pPr lvl="2"/>
            <a:r>
              <a:rPr lang="en-AU" sz="4000" dirty="0" smtClean="0"/>
              <a:t>Readable</a:t>
            </a:r>
          </a:p>
          <a:p>
            <a:pPr lvl="2"/>
            <a:r>
              <a:rPr lang="en-AU" sz="4000" dirty="0" smtClean="0"/>
              <a:t>Understandable</a:t>
            </a:r>
          </a:p>
          <a:p>
            <a:pPr lvl="1"/>
            <a:endParaRPr lang="en-AU" sz="4000" dirty="0" smtClean="0"/>
          </a:p>
          <a:p>
            <a:pPr lvl="4"/>
            <a:r>
              <a:rPr lang="en-AU" sz="4000" b="1" dirty="0" smtClean="0"/>
              <a:t>Consistent</a:t>
            </a:r>
          </a:p>
          <a:p>
            <a:pPr lvl="4"/>
            <a:r>
              <a:rPr lang="en-AU" sz="4000" b="1" dirty="0" smtClean="0"/>
              <a:t>Clear in intent</a:t>
            </a:r>
            <a:endParaRPr lang="en-AU" sz="4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672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Common test problems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5400" dirty="0" smtClean="0"/>
              <a:t>Large</a:t>
            </a:r>
            <a:r>
              <a:rPr lang="en-AU" dirty="0" smtClean="0"/>
              <a:t> projects have a tendency to end up with awful test projects.</a:t>
            </a:r>
          </a:p>
          <a:p>
            <a:endParaRPr lang="en-AU" dirty="0" smtClean="0"/>
          </a:p>
          <a:p>
            <a:pPr lvl="2"/>
            <a:r>
              <a:rPr lang="en-AU" sz="4000" dirty="0" smtClean="0"/>
              <a:t>Tedious</a:t>
            </a:r>
          </a:p>
          <a:p>
            <a:pPr lvl="2"/>
            <a:r>
              <a:rPr lang="en-AU" sz="4000" dirty="0" smtClean="0"/>
              <a:t>Complex</a:t>
            </a:r>
          </a:p>
          <a:p>
            <a:pPr lvl="2"/>
            <a:r>
              <a:rPr lang="en-AU" sz="4000" dirty="0" smtClean="0"/>
              <a:t>Hard to maintain</a:t>
            </a:r>
          </a:p>
          <a:p>
            <a:pPr lvl="2"/>
            <a:r>
              <a:rPr lang="en-AU" sz="4000" dirty="0" smtClean="0"/>
              <a:t>Repetitive</a:t>
            </a:r>
          </a:p>
          <a:p>
            <a:pPr marL="0" indent="0">
              <a:buNone/>
            </a:pPr>
            <a:endParaRPr lang="en-AU" sz="2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/ Copyright ©2014 by Readify Limited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144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So basically,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AU" sz="4800" dirty="0"/>
          </a:p>
          <a:p>
            <a:pPr marL="0" indent="0" algn="ctr">
              <a:buNone/>
            </a:pPr>
            <a:r>
              <a:rPr lang="en-AU" sz="4800" dirty="0" smtClean="0"/>
              <a:t>We inadvertently end up throwing maintainability, consistency and clarity of intent out the window…</a:t>
            </a:r>
          </a:p>
          <a:p>
            <a:pPr marL="0" indent="0" algn="ctr">
              <a:buNone/>
            </a:pPr>
            <a:endParaRPr lang="en-AU" sz="4800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AU" sz="4800" dirty="0" smtClean="0">
                <a:sym typeface="Wingdings" panose="05000000000000000000" pitchFamily="2" charset="2"/>
              </a:rPr>
              <a:t></a:t>
            </a:r>
            <a:endParaRPr lang="en-AU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/ Copyright ©2014 by Readify Limited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690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Why do we do this to ourselves?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/>
              <a:t>We aren’t treating our test code like our production code!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dirty="0" smtClean="0"/>
              <a:t>Refactor </a:t>
            </a:r>
            <a:r>
              <a:rPr lang="en-AU" b="1" i="1" dirty="0" smtClean="0"/>
              <a:t>mercilessly</a:t>
            </a:r>
          </a:p>
          <a:p>
            <a:r>
              <a:rPr lang="en-AU" dirty="0" smtClean="0"/>
              <a:t>Apply useful patterns</a:t>
            </a:r>
          </a:p>
          <a:p>
            <a:r>
              <a:rPr lang="en-AU" dirty="0" smtClean="0"/>
              <a:t>Continuously improve and think about tests</a:t>
            </a:r>
          </a:p>
          <a:p>
            <a:r>
              <a:rPr lang="en-AU" dirty="0" smtClean="0"/>
              <a:t>Don’t take tests for granted, &lt;3 them!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/ Copyright ©2014 by Readify Limited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2687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TestStack.Dossier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A quick aside before we dive in…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/ Copyright ©2014 by Readify Limited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pPr/>
              <a:t>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7259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TestStack.Dossier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Install-Package </a:t>
            </a:r>
            <a:r>
              <a:rPr lang="en-AU" dirty="0" err="1" smtClean="0"/>
              <a:t>TestStack.Dossier</a:t>
            </a:r>
            <a:endParaRPr lang="en-AU" dirty="0" smtClean="0"/>
          </a:p>
          <a:p>
            <a:endParaRPr lang="en-AU" dirty="0"/>
          </a:p>
          <a:p>
            <a:pPr marL="0" indent="0">
              <a:buNone/>
            </a:pPr>
            <a:r>
              <a:rPr lang="en-AU" sz="2800" dirty="0" err="1"/>
              <a:t>TestStack.Dossier</a:t>
            </a:r>
            <a:r>
              <a:rPr lang="en-AU" sz="2800" dirty="0"/>
              <a:t> provides you with the code infrastructure to </a:t>
            </a:r>
            <a:r>
              <a:rPr lang="en-AU" sz="4000" dirty="0"/>
              <a:t>easily</a:t>
            </a:r>
            <a:r>
              <a:rPr lang="en-AU" sz="2800" dirty="0"/>
              <a:t> and </a:t>
            </a:r>
            <a:r>
              <a:rPr lang="en-AU" sz="4000" dirty="0"/>
              <a:t>quickly</a:t>
            </a:r>
            <a:r>
              <a:rPr lang="en-AU" sz="2800" dirty="0"/>
              <a:t> generate test fixture </a:t>
            </a:r>
            <a:r>
              <a:rPr lang="en-AU" sz="4000" dirty="0"/>
              <a:t>data</a:t>
            </a:r>
            <a:r>
              <a:rPr lang="en-AU" sz="2800" dirty="0"/>
              <a:t> for your automated tests in a </a:t>
            </a:r>
            <a:r>
              <a:rPr lang="en-AU" sz="4000" dirty="0"/>
              <a:t>terse, readable and maintainable</a:t>
            </a:r>
            <a:r>
              <a:rPr lang="en-AU" sz="2800" dirty="0"/>
              <a:t> way using the Test Data Builder, anonymous value and equivalence class patterns.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/ Copyright ©2014 by Readify Limited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t>8</a:t>
            </a:fld>
            <a:endParaRPr lang="en-AU"/>
          </a:p>
        </p:txBody>
      </p:sp>
      <p:pic>
        <p:nvPicPr>
          <p:cNvPr id="1026" name="Picture 2" descr="https://avatars3.githubusercontent.com/u/1782385?v=3&amp;s=2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1614" y="61841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79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Creating objects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Most tests require us to do this…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/ Copyright ©2014 by Readify Limited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pPr/>
              <a:t>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3051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adify Them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AEEF"/>
      </a:accent1>
      <a:accent2>
        <a:srgbClr val="00A651"/>
      </a:accent2>
      <a:accent3>
        <a:srgbClr val="9B47C2"/>
      </a:accent3>
      <a:accent4>
        <a:srgbClr val="ED1C24"/>
      </a:accent4>
      <a:accent5>
        <a:srgbClr val="F7941D"/>
      </a:accent5>
      <a:accent6>
        <a:srgbClr val="CDFF00"/>
      </a:accent6>
      <a:hlink>
        <a:srgbClr val="0066FF"/>
      </a:hlink>
      <a:folHlink>
        <a:srgbClr val="333333"/>
      </a:folHlink>
    </a:clrScheme>
    <a:fontScheme name="Readif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adify PowerPoint.potx" id="{D32EED5F-D631-4074-B237-D7846E6C8192}" vid="{2772B275-BA83-40C8-AEF9-8563C1EECE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C79711059E8D46ADE79FA0C3FB19E4" ma:contentTypeVersion="3" ma:contentTypeDescription="Create a new document." ma:contentTypeScope="" ma:versionID="daae2b56741e0abbe810b87540851dcc">
  <xsd:schema xmlns:xsd="http://www.w3.org/2001/XMLSchema" xmlns:xs="http://www.w3.org/2001/XMLSchema" xmlns:p="http://schemas.microsoft.com/office/2006/metadata/properties" xmlns:ns2="a0705aab-28ed-4f14-9e72-801ff7570ecf" targetNamespace="http://schemas.microsoft.com/office/2006/metadata/properties" ma:root="true" ma:fieldsID="f0b30d34b8520fcf8862db976c97c465" ns2:_="">
    <xsd:import namespace="a0705aab-28ed-4f14-9e72-801ff7570ecf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705aab-28ed-4f14-9e72-801ff7570ec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a0705aab-28ed-4f14-9e72-801ff7570ecf">
      <UserInfo>
        <DisplayName/>
        <AccountId xsi:nil="true"/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2FC737D2-C1B5-44D0-A2B8-92C1B285B1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0705aab-28ed-4f14-9e72-801ff7570e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72FCBA9-0E7F-4D64-B543-2B2870B85E8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B9FA1EF-CD23-4139-920B-9EDB05CD48C7}">
  <ds:schemaRefs>
    <ds:schemaRef ds:uri="http://purl.org/dc/terms/"/>
    <ds:schemaRef ds:uri="a0705aab-28ed-4f14-9e72-801ff7570ecf"/>
    <ds:schemaRef ds:uri="http://schemas.microsoft.com/office/infopath/2007/PartnerControls"/>
    <ds:schemaRef ds:uri="http://purl.org/dc/elements/1.1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Readify PowerPoint</Template>
  <TotalTime>3102</TotalTime>
  <Words>725</Words>
  <Application>Microsoft Office PowerPoint</Application>
  <PresentationFormat>Custom</PresentationFormat>
  <Paragraphs>188</Paragraphs>
  <Slides>25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Segoe UI</vt:lpstr>
      <vt:lpstr>SegoeUI</vt:lpstr>
      <vt:lpstr>SegoeUI-Bold</vt:lpstr>
      <vt:lpstr>SegoeUI-Semilight</vt:lpstr>
      <vt:lpstr>Wingdings</vt:lpstr>
      <vt:lpstr>Readify Theme</vt:lpstr>
      <vt:lpstr>Applying useful testing patterns using TestStack.Dossier</vt:lpstr>
      <vt:lpstr>Overview</vt:lpstr>
      <vt:lpstr>What makes a good test?</vt:lpstr>
      <vt:lpstr>Common test problems</vt:lpstr>
      <vt:lpstr>So basically,</vt:lpstr>
      <vt:lpstr>Why do we do this to ourselves?</vt:lpstr>
      <vt:lpstr>TestStack.Dossier</vt:lpstr>
      <vt:lpstr>TestStack.Dossier</vt:lpstr>
      <vt:lpstr>Creating objects</vt:lpstr>
      <vt:lpstr>Show me the code</vt:lpstr>
      <vt:lpstr>Goals</vt:lpstr>
      <vt:lpstr>ObjectMother pattern</vt:lpstr>
      <vt:lpstr>ObjectMother pattern</vt:lpstr>
      <vt:lpstr>TestDataBuilder pattern</vt:lpstr>
      <vt:lpstr>TestDataBuilder pattern</vt:lpstr>
      <vt:lpstr>TestDataBuilderMotherTM pattern</vt:lpstr>
      <vt:lpstr>TestDataBuilderMotherTM pattern</vt:lpstr>
      <vt:lpstr>Quick aside…</vt:lpstr>
      <vt:lpstr>Creating values</vt:lpstr>
      <vt:lpstr>Show me the code</vt:lpstr>
      <vt:lpstr>Anonymous Variables</vt:lpstr>
      <vt:lpstr>Anonymous Values</vt:lpstr>
      <vt:lpstr> Hang on, doesn’t that break repeatability?</vt:lpstr>
      <vt:lpstr>Fin.</vt:lpstr>
      <vt:lpstr>Rob Moore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Applying useful testing patterns using TestStack.Dossier</dc:title>
  <dc:creator>Robert Moore</dc:creator>
  <cp:lastModifiedBy>Robert Moore</cp:lastModifiedBy>
  <cp:revision>32</cp:revision>
  <dcterms:created xsi:type="dcterms:W3CDTF">2015-05-24T02:49:27Z</dcterms:created>
  <dcterms:modified xsi:type="dcterms:W3CDTF">2015-05-29T01:12:38Z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0x010100E6C79711059E8D46ADE79FA0C3FB19E4</vt:lpwstr>
  </property>
</Properties>
</file>