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CD5A-A090-4A14-AEED-C716475BE755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8D494-3C9C-47EF-8D26-51B424061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1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8D494-3C9C-47EF-8D26-51B4240614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7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8D494-3C9C-47EF-8D26-51B4240614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3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00B1-C5B9-4D48-AFEC-89CF271F6DA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2CB-1698-431B-8B70-104C2A4D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8"/>
            <a:ext cx="9144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07704" y="2433082"/>
            <a:ext cx="6048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spc="-15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컴퓨터 그래픽스 및 비전</a:t>
            </a:r>
            <a:endParaRPr lang="en-US" altLang="ko-KR" sz="4000" b="1" spc="-15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en-US" altLang="ko-KR" sz="4000" b="1" spc="-15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-</a:t>
            </a:r>
            <a:r>
              <a:rPr lang="ko-KR" altLang="en-US" sz="4000" b="1" spc="-15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화상회의 프로젝트</a:t>
            </a:r>
            <a:endParaRPr lang="en-US" altLang="ko-KR" sz="4000" b="1" spc="-15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2080" y="4005064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2016125014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김이삭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2016125021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노신영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2016125026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배성수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343C2-414F-4A0D-94B8-55E551AEF203}"/>
              </a:ext>
            </a:extLst>
          </p:cNvPr>
          <p:cNvSpPr txBox="1"/>
          <p:nvPr/>
        </p:nvSpPr>
        <p:spPr>
          <a:xfrm>
            <a:off x="4139952" y="4032433"/>
            <a:ext cx="126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J</a:t>
            </a:r>
            <a:r>
              <a:rPr lang="ko-KR" altLang="en-US" sz="48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59831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00400" y="2072461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b="1" dirty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7824" y="29772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#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화상회의 프로젝트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02D7CE-B55A-4992-9077-9BCDDE2CE72A}"/>
              </a:ext>
            </a:extLst>
          </p:cNvPr>
          <p:cNvSpPr/>
          <p:nvPr/>
        </p:nvSpPr>
        <p:spPr>
          <a:xfrm>
            <a:off x="389191" y="414556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b="1" dirty="0">
                <a:solidFill>
                  <a:schemeClr val="tx2">
                    <a:lumMod val="50000"/>
                  </a:schemeClr>
                </a:solidFill>
              </a:rPr>
              <a:t>Action Items</a:t>
            </a:r>
            <a:endParaRPr lang="ko-KR" altLang="en-US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1EF86-E3E9-4C99-8487-D7D151595424}"/>
              </a:ext>
            </a:extLst>
          </p:cNvPr>
          <p:cNvSpPr/>
          <p:nvPr/>
        </p:nvSpPr>
        <p:spPr>
          <a:xfrm>
            <a:off x="539552" y="1118674"/>
            <a:ext cx="8064896" cy="1878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기계학습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r>
              <a:rPr lang="en-US" altLang="ko-KR" dirty="0">
                <a:solidFill>
                  <a:schemeClr val="tx1"/>
                </a:solidFill>
              </a:rPr>
              <a:t> machine learning method </a:t>
            </a:r>
            <a:r>
              <a:rPr lang="ko-KR" altLang="en-US" dirty="0">
                <a:solidFill>
                  <a:schemeClr val="tx1"/>
                </a:solidFill>
              </a:rPr>
              <a:t>통해 손가락 인식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기존의 학습된 이미지로 얼굴인식 테스트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손가락 인식 시 얼굴부분 확대기능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실시간 영상처리 구현 </a:t>
            </a:r>
            <a:r>
              <a:rPr lang="en-US" altLang="ko-KR" dirty="0">
                <a:solidFill>
                  <a:schemeClr val="tx1"/>
                </a:solidFill>
              </a:rPr>
              <a:t>(web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cam)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FA555F-0C87-405E-B650-C96231952819}"/>
              </a:ext>
            </a:extLst>
          </p:cNvPr>
          <p:cNvSpPr/>
          <p:nvPr/>
        </p:nvSpPr>
        <p:spPr>
          <a:xfrm>
            <a:off x="389191" y="3296597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b="1" dirty="0">
                <a:solidFill>
                  <a:schemeClr val="tx2">
                    <a:lumMod val="50000"/>
                  </a:schemeClr>
                </a:solidFill>
              </a:rPr>
              <a:t>Issues</a:t>
            </a:r>
            <a:endParaRPr lang="ko-KR" altLang="en-US" sz="2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05C400-4325-458C-944F-D23CCA61762E}"/>
              </a:ext>
            </a:extLst>
          </p:cNvPr>
          <p:cNvSpPr/>
          <p:nvPr/>
        </p:nvSpPr>
        <p:spPr>
          <a:xfrm>
            <a:off x="539552" y="3998994"/>
            <a:ext cx="8064896" cy="2179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손가락 인식이 잘 되지 않음          </a:t>
            </a:r>
            <a:r>
              <a:rPr lang="en-US" altLang="ko-KR" dirty="0">
                <a:solidFill>
                  <a:schemeClr val="tx1"/>
                </a:solidFill>
              </a:rPr>
              <a:t>: training set</a:t>
            </a:r>
            <a:r>
              <a:rPr lang="ko-KR" altLang="en-US" dirty="0">
                <a:solidFill>
                  <a:schemeClr val="tx1"/>
                </a:solidFill>
              </a:rPr>
              <a:t> 추가하여 해결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손을 들었을 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 확대기능 미 구현 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실시간 처리를 해보지 못함          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처리속도 매우 느림             </a:t>
            </a:r>
            <a:r>
              <a:rPr lang="en-US" altLang="ko-KR" dirty="0">
                <a:solidFill>
                  <a:schemeClr val="tx1"/>
                </a:solidFill>
              </a:rPr>
              <a:t>	 </a:t>
            </a:r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알고리즘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최적화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B3F05C-B885-4D46-B64B-F88255693EA9}"/>
              </a:ext>
            </a:extLst>
          </p:cNvPr>
          <p:cNvSpPr txBox="1"/>
          <p:nvPr/>
        </p:nvSpPr>
        <p:spPr>
          <a:xfrm>
            <a:off x="560102" y="56053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A9BCA-B180-49E3-A5F0-A1BE9D94A5C4}"/>
              </a:ext>
            </a:extLst>
          </p:cNvPr>
          <p:cNvSpPr txBox="1"/>
          <p:nvPr/>
        </p:nvSpPr>
        <p:spPr>
          <a:xfrm>
            <a:off x="560102" y="1268760"/>
            <a:ext cx="6244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얼굴 인식은 이미 학습된 모델을 다운 받아 </a:t>
            </a:r>
            <a:r>
              <a:rPr lang="en-US" altLang="ko-KR" dirty="0" err="1"/>
              <a:t>Haar</a:t>
            </a:r>
            <a:r>
              <a:rPr lang="en-US" altLang="ko-KR" dirty="0"/>
              <a:t> cascade training</a:t>
            </a:r>
            <a:r>
              <a:rPr lang="ko-KR" altLang="en-US" dirty="0"/>
              <a:t>방식을 사용하였다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 인식은 </a:t>
            </a:r>
            <a:r>
              <a:rPr lang="en-US" altLang="ko-KR" dirty="0" err="1"/>
              <a:t>Haar</a:t>
            </a:r>
            <a:r>
              <a:rPr lang="en-US" altLang="ko-KR" dirty="0"/>
              <a:t> cascade </a:t>
            </a:r>
            <a:r>
              <a:rPr lang="ko-KR" altLang="en-US" dirty="0"/>
              <a:t>를 위해 </a:t>
            </a:r>
            <a:r>
              <a:rPr lang="en-US" altLang="ko-KR" dirty="0"/>
              <a:t>positive image 1500</a:t>
            </a:r>
            <a:r>
              <a:rPr lang="ko-KR" altLang="en-US" dirty="0"/>
              <a:t>개</a:t>
            </a:r>
            <a:r>
              <a:rPr lang="en-US" altLang="ko-KR" dirty="0"/>
              <a:t>, negative image 4500</a:t>
            </a:r>
            <a:r>
              <a:rPr lang="ko-KR" altLang="en-US" dirty="0"/>
              <a:t>개로 </a:t>
            </a:r>
            <a:r>
              <a:rPr lang="en-US" altLang="ko-KR" dirty="0"/>
              <a:t>1:3</a:t>
            </a:r>
            <a:r>
              <a:rPr lang="ko-KR" altLang="en-US" dirty="0"/>
              <a:t>의 비율로 학습시켜 사용하였다</a:t>
            </a:r>
            <a:r>
              <a:rPr lang="en-US" altLang="ko-KR" dirty="0"/>
              <a:t>. Positive image</a:t>
            </a:r>
            <a:r>
              <a:rPr lang="ko-KR" altLang="en-US" dirty="0"/>
              <a:t>는 </a:t>
            </a:r>
            <a:r>
              <a:rPr lang="ko-KR" altLang="en-US" dirty="0" err="1"/>
              <a:t>웹캠으로</a:t>
            </a:r>
            <a:r>
              <a:rPr lang="ko-KR" altLang="en-US" dirty="0"/>
              <a:t> 손을 초단위로 </a:t>
            </a:r>
            <a:r>
              <a:rPr lang="ko-KR" altLang="en-US" dirty="0" err="1"/>
              <a:t>캡쳐한</a:t>
            </a:r>
            <a:r>
              <a:rPr lang="ko-KR" altLang="en-US" dirty="0"/>
              <a:t> 이미지와 구글 이미지로 만들었고</a:t>
            </a:r>
            <a:r>
              <a:rPr lang="en-US" altLang="ko-KR" dirty="0"/>
              <a:t>, negative image</a:t>
            </a:r>
            <a:r>
              <a:rPr lang="ko-KR" altLang="en-US" dirty="0"/>
              <a:t>는 구글에서 모두 다운 받았다</a:t>
            </a:r>
            <a:r>
              <a:rPr lang="en-US" altLang="ko-KR" dirty="0"/>
              <a:t>. </a:t>
            </a:r>
            <a:r>
              <a:rPr lang="ko-KR" altLang="en-US" dirty="0"/>
              <a:t>학습시키는 방법은 인터넷에서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함수들의 파라미터들을 쉽게 정리해 실행시킬 수 있게 만들어 놓은 프로그램을 사용하였다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: http://darkpgmr.tistory.com/73?category=460964)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100FFF-9632-4675-BD59-80EF5708D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08" y="1268760"/>
            <a:ext cx="1981660" cy="2585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C421-81E5-4042-A886-A92DF16FBE27}"/>
              </a:ext>
            </a:extLst>
          </p:cNvPr>
          <p:cNvSpPr txBox="1"/>
          <p:nvPr/>
        </p:nvSpPr>
        <p:spPr>
          <a:xfrm>
            <a:off x="467544" y="4384179"/>
            <a:ext cx="624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</a:t>
            </a:r>
            <a:r>
              <a:rPr lang="en-US" altLang="ko-KR" dirty="0"/>
              <a:t>1 - </a:t>
            </a:r>
            <a:r>
              <a:rPr lang="ko-KR" altLang="en-US" dirty="0"/>
              <a:t>오른손을 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가정</a:t>
            </a:r>
            <a:r>
              <a:rPr lang="en-US" altLang="ko-KR" dirty="0"/>
              <a:t>2 - </a:t>
            </a:r>
            <a:r>
              <a:rPr lang="ko-KR" altLang="en-US" dirty="0"/>
              <a:t>한사람만 손을 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가정</a:t>
            </a:r>
            <a:r>
              <a:rPr lang="en-US" altLang="ko-KR" dirty="0"/>
              <a:t>3 </a:t>
            </a:r>
            <a:r>
              <a:rPr lang="ko-KR" altLang="en-US" dirty="0"/>
              <a:t>손을 들었을 때 다른 사람의 얼굴을 넘어가지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 가정을 베이스로 손의 왼쪽 위 좌표가 얼굴 좌표보다 왼쪽이면 그 사람으로 인식함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22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38458-A071-4572-9085-F6D39CC14A52}"/>
              </a:ext>
            </a:extLst>
          </p:cNvPr>
          <p:cNvSpPr txBox="1"/>
          <p:nvPr/>
        </p:nvSpPr>
        <p:spPr>
          <a:xfrm>
            <a:off x="427192" y="6113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-Train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43E60-5ED6-4F7A-A49B-B69AFA0D875C}"/>
              </a:ext>
            </a:extLst>
          </p:cNvPr>
          <p:cNvSpPr txBox="1"/>
          <p:nvPr/>
        </p:nvSpPr>
        <p:spPr>
          <a:xfrm>
            <a:off x="5569308" y="657563"/>
            <a:ext cx="357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-vector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완성된 </a:t>
            </a:r>
            <a:r>
              <a:rPr lang="en-US" altLang="ko-KR" dirty="0"/>
              <a:t>train </a:t>
            </a:r>
            <a:r>
              <a:rPr lang="ko-KR" altLang="en-US" dirty="0"/>
              <a:t>모델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AB3A36-A5C0-4358-8F41-33C5152F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4"/>
            <a:ext cx="1152525" cy="106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8C7F95-08A6-4BE7-9E4F-1494006FC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27052"/>
            <a:ext cx="2556801" cy="2239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E848CA-A945-4544-B8DC-54E2AF37C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124744"/>
            <a:ext cx="1133475" cy="106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8B90DB-4F1F-4EB9-B4BF-5C77410D5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510" y="2421353"/>
            <a:ext cx="3030101" cy="28021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9016D9-9494-4275-95A5-AA874241A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975" y="1864618"/>
            <a:ext cx="1123950" cy="1276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E36C17-68F3-4AB4-98B1-16256F65D6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72" y="4670032"/>
            <a:ext cx="1688518" cy="1576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EC44A-C024-4F04-A71F-33E093B1D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8281" y="4143868"/>
            <a:ext cx="1047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77449-8B55-46F1-8B42-923B3BD52393}"/>
              </a:ext>
            </a:extLst>
          </p:cNvPr>
          <p:cNvSpPr txBox="1"/>
          <p:nvPr/>
        </p:nvSpPr>
        <p:spPr>
          <a:xfrm>
            <a:off x="323528" y="6113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기존 문제점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9C0B9-AC40-4AAA-BCA6-5C3AC5EA7C70}"/>
              </a:ext>
            </a:extLst>
          </p:cNvPr>
          <p:cNvSpPr txBox="1"/>
          <p:nvPr/>
        </p:nvSpPr>
        <p:spPr>
          <a:xfrm>
            <a:off x="323528" y="134076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손가락 인식이 잘 되지 않음          </a:t>
            </a:r>
            <a:r>
              <a:rPr lang="en-US" altLang="ko-KR" dirty="0"/>
              <a:t>: training set</a:t>
            </a:r>
            <a:r>
              <a:rPr lang="ko-KR" altLang="en-US" dirty="0"/>
              <a:t> 추가하여 해결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손을 들었을 때</a:t>
            </a:r>
            <a:r>
              <a:rPr lang="en-US" altLang="ko-KR" dirty="0"/>
              <a:t>,</a:t>
            </a:r>
            <a:r>
              <a:rPr lang="ko-KR" altLang="en-US" dirty="0"/>
              <a:t>  확대기능 미 구현  </a:t>
            </a:r>
            <a:r>
              <a:rPr lang="en-US" altLang="ko-KR" dirty="0"/>
              <a:t>: </a:t>
            </a:r>
            <a:r>
              <a:rPr lang="ko-KR" altLang="en-US" dirty="0"/>
              <a:t>이번주 안에 구현가능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실시간 처리를 해보지 못함           </a:t>
            </a:r>
            <a:r>
              <a:rPr lang="en-US" altLang="ko-KR" dirty="0"/>
              <a:t>: </a:t>
            </a:r>
            <a:r>
              <a:rPr lang="ko-KR" altLang="en-US" dirty="0"/>
              <a:t>처리속도가 너무 느려 시도 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처리속도 매우 느림             </a:t>
            </a:r>
            <a:r>
              <a:rPr lang="en-US" altLang="ko-KR" dirty="0"/>
              <a:t>	 </a:t>
            </a: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알고리즘 수정</a:t>
            </a:r>
            <a:r>
              <a:rPr lang="en-US" altLang="ko-KR" dirty="0"/>
              <a:t>, </a:t>
            </a:r>
            <a:r>
              <a:rPr lang="ko-KR" altLang="en-US" dirty="0"/>
              <a:t>최적화 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09C69-74F9-47BD-9B68-4B929F28961F}"/>
              </a:ext>
            </a:extLst>
          </p:cNvPr>
          <p:cNvSpPr txBox="1"/>
          <p:nvPr/>
        </p:nvSpPr>
        <p:spPr>
          <a:xfrm>
            <a:off x="323528" y="2996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개선한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3F1DD-B7ED-4ADD-A87C-5824CCEBCC04}"/>
              </a:ext>
            </a:extLst>
          </p:cNvPr>
          <p:cNvSpPr txBox="1"/>
          <p:nvPr/>
        </p:nvSpPr>
        <p:spPr>
          <a:xfrm>
            <a:off x="323528" y="3573016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 확대 알고리즘을 구현하여 손을 든 것으로 인식했을 때 얼굴부분을 확대하도록 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영상처리 속도가 </a:t>
            </a:r>
            <a:r>
              <a:rPr lang="ko-KR" altLang="en-US" dirty="0" err="1"/>
              <a:t>느렸던</a:t>
            </a:r>
            <a:r>
              <a:rPr lang="ko-KR" altLang="en-US" dirty="0"/>
              <a:t> 문제를 해결하였다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웹캠을</a:t>
            </a:r>
            <a:r>
              <a:rPr lang="ko-KR" altLang="en-US" dirty="0"/>
              <a:t> 이용한 실시간 처리를 구현하였다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학습셋을 늘려 알고리즘의 정확도를 높였다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51940" y="2998693"/>
            <a:ext cx="4156364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0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237</Words>
  <Application>Microsoft Office PowerPoint</Application>
  <PresentationFormat>화면 슬라이드 쇼(4:3)</PresentationFormat>
  <Paragraphs>42</Paragraphs>
  <Slides>7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JOHAN</dc:creator>
  <cp:lastModifiedBy>노 신영</cp:lastModifiedBy>
  <cp:revision>58</cp:revision>
  <dcterms:created xsi:type="dcterms:W3CDTF">2016-09-03T10:16:43Z</dcterms:created>
  <dcterms:modified xsi:type="dcterms:W3CDTF">2018-05-29T17:42:26Z</dcterms:modified>
</cp:coreProperties>
</file>