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notesMasterIdLst>
    <p:notesMasterId r:id="rId9"/>
  </p:notesMasterIdLst>
  <p:sldIdLst>
    <p:sldId id="256" r:id="rId2"/>
    <p:sldId id="280" r:id="rId3"/>
    <p:sldId id="285" r:id="rId4"/>
    <p:sldId id="286" r:id="rId5"/>
    <p:sldId id="287" r:id="rId6"/>
    <p:sldId id="288" r:id="rId7"/>
    <p:sldId id="28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70" autoAdjust="0"/>
  </p:normalViewPr>
  <p:slideViewPr>
    <p:cSldViewPr snapToGrid="0">
      <p:cViewPr varScale="1">
        <p:scale>
          <a:sx n="92" d="100"/>
          <a:sy n="92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EE6B6-5D61-40ED-9AD8-BBAAB708A29C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8AE37-CCB3-4251-BDA7-63C2C6DF0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3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8AE37-CCB3-4251-BDA7-63C2C6DF0E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8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CDF79-7F47-40AF-8AE4-BF091787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D9C8E2-D0E0-4691-9C16-850CD6BD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EF513A-04FF-4832-8E0A-BF35FEB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57FF-800C-4C59-851E-B54200FCC83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3672B-22D5-4EA4-B4FB-9FF8F16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9BAE0-ED5F-4BF2-9273-2C342A85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1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84DCA-1C8B-40E3-BE70-828B6295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C3595-C932-4A40-97DE-47E76E4A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4BFE6B-9542-4190-8AA7-4C730DC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D39-5BA2-4D3F-B0F2-9955D90A23EF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2A41E-A1A3-4C06-86DD-D1B0804A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A9DEA-C934-4923-BFB7-3FB1055A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61BA69-4655-43B1-80C0-B055FE057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4B0885-0514-4FE1-A88F-7A145394F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918DF-48DA-4209-870C-43FA4D04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DEFD-5ABF-4D7F-B7F9-F72D637C40E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B0161-64A5-4681-BED3-3A5D2C6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35047-AB13-4273-8AF6-DDFB049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CC9B-AF42-40B7-BE90-6AF0F193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E9877-8C0C-4A1C-B242-832AE76D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870BF-92E7-4F23-9797-3170136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1DA-1AAA-4076-95EE-E02ACE98A3CD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47B4-5D72-40BD-9FC9-294AD571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10B89-FBC2-4CFB-BD5E-6265F52A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3B997-99D4-4CC4-A040-EEDF01B9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29DD27-117C-4973-8F91-1395B144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8B88C-D264-44DF-9319-4D6B90E4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DB68-260A-4F8A-BD92-7332A5EAA7F6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6D805-FA9F-4E82-AE4F-AD71C519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63EA7-CD11-4F57-8826-6425231D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4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08E7F-1388-4AD7-8FE7-AFFB1F8A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AECFC-306A-4548-A81B-144AC5D3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594844-1F4F-4B23-8448-5839B9E0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53B0A-63C8-41B4-A914-923EC869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C1A0-9F4E-4EA2-8318-8AADC9096706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77FA8E-1994-4FCD-B419-EDDF9B59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5EA3F-35EF-45BC-BD42-54A2EDEE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42965-A0B4-4A5C-8588-C5BD6A41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8769C-40FE-46F9-8A0D-576DDD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527DC0-D2A0-4867-90E8-8A410E557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CB7FDF-5CEF-462E-9784-D3351BD6F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ADA772-195F-4CD9-AF30-B97A97AF5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70DFE5-4B2C-4138-91CF-ED2C59E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06D-E176-4096-8221-317DD04013CF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B53ECC-4AC2-4B27-9749-053C1446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B8563A-11AF-4B88-BA42-C8CE67CB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8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84619-141E-439A-A906-5E765728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6285C-F925-4E60-B411-77F536F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5EF5-DCC3-4F4C-AA5B-F8D7232FD28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F3382A-E3B9-4F39-A981-D40D857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E45A57-235E-4D0C-9F19-1DC8223F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EC3895-6461-49D8-92C3-805432C4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A550-C4B4-4DA8-8BBC-92125133F13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247659-A454-449C-845F-917A2C5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A28733-F704-418A-8F11-312531CB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943FC-64FA-4F76-A291-F717BCA1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FE4A0-0369-4409-8213-79FF0C73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DA66F0-7DB7-4372-9F80-B6BACF1B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5F11C0-9319-45BB-BDB6-0660E84A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06EC-E377-4B4B-A519-D7D6D7767A0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C4375B-B97A-4388-9FFB-7E54E1D8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EFA227-46A0-49E9-9B44-C829DD54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8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6F6C6-606A-48E7-93BB-3652214B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5596B1-5C7D-4B23-A266-70DBDAC7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DD1CE3-823A-41D0-8B07-D86F22C5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BD61-C0A6-443E-BA9A-163E17CB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592F9-7820-4814-A22E-E49D3EF43030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D7D31E-33BC-45EA-9301-585DC71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60B6C2-C750-4FF4-BFB6-64412161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B369A-0C92-4854-B1BF-8514979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A0576-5858-4945-AA58-26614725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BBC22-0E09-4C3A-AA03-9074D9773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D88E-D3A9-4FFB-A67B-0E62BAF9EEC9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2B4D3-5AF9-499D-9C65-FF96C17B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152BB-6AA5-4DCA-B876-72235A50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31492" y="2263141"/>
            <a:ext cx="9144000" cy="2110930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+mn-lt"/>
              </a:rPr>
              <a:t>Курсовой проект</a:t>
            </a:r>
            <a:br>
              <a:rPr lang="ru-RU" sz="4000" dirty="0">
                <a:solidFill>
                  <a:schemeClr val="bg1"/>
                </a:solidFill>
                <a:latin typeface="+mn-lt"/>
              </a:rPr>
            </a:br>
            <a:r>
              <a:rPr lang="ru-RU" sz="4000" dirty="0">
                <a:solidFill>
                  <a:schemeClr val="bg1"/>
                </a:solidFill>
                <a:latin typeface="+mn-lt"/>
              </a:rPr>
              <a:t>«Разработка программных модулей информационной системы</a:t>
            </a:r>
            <a:br>
              <a:rPr lang="ru-RU" sz="4000" dirty="0">
                <a:solidFill>
                  <a:schemeClr val="bg1"/>
                </a:solidFill>
                <a:latin typeface="+mn-lt"/>
              </a:rPr>
            </a:br>
            <a:r>
              <a:rPr lang="ru-RU" sz="4000" dirty="0">
                <a:solidFill>
                  <a:schemeClr val="bg1"/>
                </a:solidFill>
                <a:latin typeface="+mn-lt"/>
              </a:rPr>
              <a:t>«Компьютерная фирма»</a:t>
            </a:r>
            <a:endParaRPr lang="ru-RU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2230" y="5375974"/>
            <a:ext cx="3783330" cy="5493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Неклюдов Д. Д.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412230" y="5925312"/>
            <a:ext cx="4503420" cy="5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Руководитель: Спиридонова Т. 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sz="3200" dirty="0" smtClean="0"/>
              <a:t>Цель </a:t>
            </a:r>
            <a:r>
              <a:rPr lang="ru-RU" sz="3200" dirty="0"/>
              <a:t>и задачи курсового проекта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98448" y="2202752"/>
            <a:ext cx="10396728" cy="39742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Цель: разработать приложение «Компьютерная фирма»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smtClean="0"/>
              <a:t>  1</a:t>
            </a:r>
            <a:r>
              <a:rPr lang="ru-RU" dirty="0"/>
              <a:t>. Проанализировать предметную область</a:t>
            </a:r>
            <a:br>
              <a:rPr lang="ru-RU" dirty="0"/>
            </a:br>
            <a:r>
              <a:rPr lang="ru-RU" dirty="0" smtClean="0"/>
              <a:t>  2</a:t>
            </a:r>
            <a:r>
              <a:rPr lang="ru-RU" dirty="0"/>
              <a:t>. Разработать схему базы данных</a:t>
            </a:r>
            <a:br>
              <a:rPr lang="ru-RU" dirty="0"/>
            </a:br>
            <a:r>
              <a:rPr lang="ru-RU" dirty="0" smtClean="0"/>
              <a:t>  3</a:t>
            </a:r>
            <a:r>
              <a:rPr lang="ru-RU" dirty="0"/>
              <a:t>. Разработать приложение</a:t>
            </a:r>
            <a:br>
              <a:rPr lang="ru-RU" dirty="0"/>
            </a:br>
            <a:r>
              <a:rPr lang="ru-RU" dirty="0" smtClean="0"/>
              <a:t>  4</a:t>
            </a:r>
            <a:r>
              <a:rPr lang="ru-RU" dirty="0"/>
              <a:t>. Провести тестирование приложения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5" name="Picture 2" descr="Файл:Csharp Logo.png — Википед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5" y="1875492"/>
            <a:ext cx="3973513" cy="39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S SQL Server for Data Science - Locus IT Services Nordic | Your Trusted  Partner for Data Science &amp; Analytics Solu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48" y="2289513"/>
            <a:ext cx="3599815" cy="314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айл:Visual Studio Icon 2022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47" y="2289513"/>
            <a:ext cx="2805545" cy="280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951" y="2203450"/>
            <a:ext cx="4961786" cy="397351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298447" y="2202752"/>
            <a:ext cx="10505625" cy="3974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Регистрация пользователей</a:t>
            </a:r>
          </a:p>
          <a:p>
            <a:pPr marL="0" indent="0">
              <a:buNone/>
            </a:pPr>
            <a:r>
              <a:rPr lang="ru-RU" dirty="0" smtClean="0"/>
              <a:t>Авторизация пользователей</a:t>
            </a:r>
          </a:p>
          <a:p>
            <a:pPr marL="0" indent="0">
              <a:buNone/>
            </a:pPr>
            <a:r>
              <a:rPr lang="ru-RU" dirty="0" smtClean="0"/>
              <a:t>Разграничение функций по ролям</a:t>
            </a:r>
          </a:p>
          <a:p>
            <a:pPr marL="0" indent="0">
              <a:buNone/>
            </a:pPr>
            <a:r>
              <a:rPr lang="ru-RU" dirty="0" smtClean="0"/>
              <a:t>Ведение списка заявок на ремонт (создание, изменение, удаление)</a:t>
            </a:r>
          </a:p>
          <a:p>
            <a:pPr marL="0" indent="0">
              <a:buNone/>
            </a:pPr>
            <a:r>
              <a:rPr lang="ru-RU" dirty="0" smtClean="0"/>
              <a:t>Ведение справочников </a:t>
            </a:r>
            <a:r>
              <a:rPr lang="ru-RU" dirty="0"/>
              <a:t>(создание, изменение, удаление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 smtClean="0"/>
              <a:t>Сортировка и фильтрация всех таблиц</a:t>
            </a:r>
          </a:p>
          <a:p>
            <a:pPr marL="0" indent="0">
              <a:buNone/>
            </a:pPr>
            <a:r>
              <a:rPr lang="ru-RU" dirty="0" smtClean="0"/>
              <a:t>Формирование </a:t>
            </a:r>
            <a:r>
              <a:rPr lang="en-US" dirty="0" smtClean="0"/>
              <a:t>pdf</a:t>
            </a:r>
            <a:r>
              <a:rPr lang="ru-RU" dirty="0" smtClean="0"/>
              <a:t>-документов</a:t>
            </a:r>
          </a:p>
          <a:p>
            <a:pPr marL="0" indent="0">
              <a:buNone/>
            </a:pPr>
            <a:r>
              <a:rPr lang="ru-RU" dirty="0" smtClean="0"/>
              <a:t>Формирование </a:t>
            </a:r>
            <a:r>
              <a:rPr lang="en-US" dirty="0" err="1" smtClean="0"/>
              <a:t>qr</a:t>
            </a:r>
            <a:r>
              <a:rPr lang="en-US" dirty="0" smtClean="0"/>
              <a:t>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504222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8448" y="866274"/>
            <a:ext cx="10396728" cy="100921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2" name="AutoShape 4" descr="Microsoft Sql Server Vector Logo - Download Free SVG Ic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Microsoft Sql Server Vector Logo - Download Free SVG Icon ..."/>
          <p:cNvSpPr>
            <a:spLocks noChangeAspect="1" noChangeArrowheads="1"/>
          </p:cNvSpPr>
          <p:nvPr/>
        </p:nvSpPr>
        <p:spPr bwMode="auto">
          <a:xfrm>
            <a:off x="307974" y="7937"/>
            <a:ext cx="7258685" cy="725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8448" y="18754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ходе выполнения курсового проекта выполнены следующие задачи: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/>
              <a:t>1. </a:t>
            </a:r>
            <a:r>
              <a:rPr lang="ru-RU" dirty="0" smtClean="0"/>
              <a:t>Проанализирована предметная </a:t>
            </a:r>
            <a:r>
              <a:rPr lang="ru-RU" dirty="0"/>
              <a:t>область</a:t>
            </a:r>
            <a:br>
              <a:rPr lang="ru-RU" dirty="0"/>
            </a:br>
            <a:r>
              <a:rPr lang="ru-RU" dirty="0"/>
              <a:t>  2. </a:t>
            </a:r>
            <a:r>
              <a:rPr lang="ru-RU" dirty="0" smtClean="0"/>
              <a:t>Разработана схема </a:t>
            </a:r>
            <a:r>
              <a:rPr lang="ru-RU" dirty="0"/>
              <a:t>базы данных</a:t>
            </a:r>
            <a:br>
              <a:rPr lang="ru-RU" dirty="0"/>
            </a:br>
            <a:r>
              <a:rPr lang="ru-RU" dirty="0"/>
              <a:t>  3. </a:t>
            </a:r>
            <a:r>
              <a:rPr lang="ru-RU" dirty="0" smtClean="0"/>
              <a:t>Разработано </a:t>
            </a:r>
            <a:r>
              <a:rPr lang="ru-RU" dirty="0"/>
              <a:t>приложение</a:t>
            </a:r>
            <a:br>
              <a:rPr lang="ru-RU" dirty="0"/>
            </a:br>
            <a:r>
              <a:rPr lang="ru-RU" dirty="0"/>
              <a:t>  4. </a:t>
            </a:r>
            <a:r>
              <a:rPr lang="ru-RU" dirty="0" smtClean="0"/>
              <a:t>Проведено тестирование приложения</a:t>
            </a:r>
          </a:p>
          <a:p>
            <a:pPr marL="0" indent="0">
              <a:buNone/>
            </a:pPr>
            <a:r>
              <a:rPr lang="ru-RU" dirty="0" smtClean="0"/>
              <a:t>Цель курсового проекта достигнута.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31492" y="2263141"/>
            <a:ext cx="9144000" cy="2110930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+mn-lt"/>
              </a:rPr>
              <a:t>Курсовой проект</a:t>
            </a:r>
            <a:br>
              <a:rPr lang="ru-RU" sz="4000" dirty="0" smtClean="0">
                <a:solidFill>
                  <a:schemeClr val="bg1"/>
                </a:solidFill>
                <a:latin typeface="+mn-lt"/>
              </a:rPr>
            </a:b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Разработка программных модулей информационной системы</a:t>
            </a:r>
            <a:br>
              <a:rPr lang="ru-RU" sz="4000" dirty="0" smtClean="0">
                <a:solidFill>
                  <a:schemeClr val="bg1"/>
                </a:solidFill>
                <a:latin typeface="+mn-lt"/>
              </a:rPr>
            </a:br>
            <a:r>
              <a:rPr lang="ru-RU" sz="4000" dirty="0" smtClean="0">
                <a:solidFill>
                  <a:schemeClr val="bg1"/>
                </a:solidFill>
                <a:latin typeface="+mn-lt"/>
              </a:rPr>
              <a:t>«Компьютерная фирма»</a:t>
            </a:r>
            <a:endParaRPr lang="ru-RU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2230" y="5375974"/>
            <a:ext cx="3783330" cy="54933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Неклюдов Д. Д.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412230" y="5925312"/>
            <a:ext cx="4503420" cy="5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/>
                </a:solidFill>
              </a:rPr>
              <a:t>Руководитель: Спиридонова Т. С.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F4CC347-29A3-4293-864F-E25A6E169458}" vid="{F86C687B-A777-40CC-9C0C-5B47488FAB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7392</TotalTime>
  <Words>195</Words>
  <Application>Microsoft Office PowerPoint</Application>
  <PresentationFormat>Широкоэкранный</PresentationFormat>
  <Paragraphs>30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Тема1</vt:lpstr>
      <vt:lpstr>Курсовой проект «Разработка программных модулей информационной системы «Компьютерная фирма»</vt:lpstr>
      <vt:lpstr>Цель и задачи курсового проекта</vt:lpstr>
      <vt:lpstr>Средства разработки</vt:lpstr>
      <vt:lpstr>Схема базы данных</vt:lpstr>
      <vt:lpstr>Функции приложения</vt:lpstr>
      <vt:lpstr>Заключение</vt:lpstr>
      <vt:lpstr>Курсовой проект «Разработка программных модулей информационной системы «Компьютерная фирма»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рынка образовательных услуг</dc:title>
  <dc:creator>Сидякина Анастасия Алексеевна</dc:creator>
  <cp:lastModifiedBy>Неклюдов Дмитрий Данилович</cp:lastModifiedBy>
  <cp:revision>113</cp:revision>
  <dcterms:created xsi:type="dcterms:W3CDTF">2023-01-30T07:02:12Z</dcterms:created>
  <dcterms:modified xsi:type="dcterms:W3CDTF">2025-05-07T16:55:30Z</dcterms:modified>
</cp:coreProperties>
</file>