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4"/>
  </p:notesMasterIdLst>
  <p:handoutMasterIdLst>
    <p:handoutMasterId r:id="rId45"/>
  </p:handoutMasterIdLst>
  <p:sldIdLst>
    <p:sldId id="257" r:id="rId5"/>
    <p:sldId id="256" r:id="rId6"/>
    <p:sldId id="258" r:id="rId7"/>
    <p:sldId id="259" r:id="rId8"/>
    <p:sldId id="260" r:id="rId9"/>
    <p:sldId id="263" r:id="rId10"/>
    <p:sldId id="270" r:id="rId11"/>
    <p:sldId id="271" r:id="rId12"/>
    <p:sldId id="277" r:id="rId13"/>
    <p:sldId id="278" r:id="rId14"/>
    <p:sldId id="275" r:id="rId15"/>
    <p:sldId id="274" r:id="rId16"/>
    <p:sldId id="276" r:id="rId17"/>
    <p:sldId id="268" r:id="rId18"/>
    <p:sldId id="280" r:id="rId19"/>
    <p:sldId id="279" r:id="rId20"/>
    <p:sldId id="269" r:id="rId21"/>
    <p:sldId id="281" r:id="rId22"/>
    <p:sldId id="283" r:id="rId23"/>
    <p:sldId id="288" r:id="rId24"/>
    <p:sldId id="284" r:id="rId25"/>
    <p:sldId id="285" r:id="rId26"/>
    <p:sldId id="286" r:id="rId27"/>
    <p:sldId id="289" r:id="rId28"/>
    <p:sldId id="290" r:id="rId29"/>
    <p:sldId id="291" r:id="rId30"/>
    <p:sldId id="292" r:id="rId31"/>
    <p:sldId id="293" r:id="rId32"/>
    <p:sldId id="298" r:id="rId33"/>
    <p:sldId id="297" r:id="rId34"/>
    <p:sldId id="296" r:id="rId35"/>
    <p:sldId id="301" r:id="rId36"/>
    <p:sldId id="295" r:id="rId37"/>
    <p:sldId id="294" r:id="rId38"/>
    <p:sldId id="299" r:id="rId39"/>
    <p:sldId id="267" r:id="rId40"/>
    <p:sldId id="266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D8A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05EB6-F3D2-498C-A0B7-9F60F61EC99D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8E5F6-5636-4F77-A1BC-A16334D61B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31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52CE7-7E0D-4959-8C83-46E1ED1CFB26}" type="datetimeFigureOut">
              <a:rPr lang="en-US" smtClean="0"/>
              <a:pPr/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6D678-22B2-4CB2-A28D-C334B4D1F8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04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D678-22B2-4CB2-A28D-C334B4D1F89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2478-6BCC-4B5C-91A4-585A412F5255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C9A-8FC7-4D0A-9EAB-4FBC5A5BBD52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80C7-9334-42ED-83CA-DD1FD83C9091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2478-6BCC-4B5C-91A4-585A412F525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4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3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8DAC-0571-4AD2-B838-5683D5F4C3B4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84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4DC1-1762-4E53-A757-F118E6D3B4E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100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041775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9561-8AF1-470D-8D00-19A008321DCC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786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1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7C3-3E5D-464D-952B-EBF61045AD4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47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C5C5-CBA4-4BC8-9096-D6C81E81EE6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3A2A-2093-4F51-8020-643935346283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45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C9A-8FC7-4D0A-9EAB-4FBC5A5BBD52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9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80C7-9334-42ED-83CA-DD1FD83C909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02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2478-6BCC-4B5C-91A4-585A412F525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3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59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8DAC-0571-4AD2-B838-5683D5F4C3B4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78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4DC1-1762-4E53-A757-F118E6D3B4E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4722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041775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9561-8AF1-470D-8D00-19A008321DCC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59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196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7C3-3E5D-464D-952B-EBF61045AD4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21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8DAC-0571-4AD2-B838-5683D5F4C3B4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C5C5-CBA4-4BC8-9096-D6C81E81EE6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15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3A2A-2093-4F51-8020-643935346283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C9A-8FC7-4D0A-9EAB-4FBC5A5BBD52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63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80C7-9334-42ED-83CA-DD1FD83C909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131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2478-6BCC-4B5C-91A4-585A412F5255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4623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2190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8DAC-0571-4AD2-B838-5683D5F4C3B4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457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4DC1-1762-4E53-A757-F118E6D3B4E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176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041775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9561-8AF1-470D-8D00-19A008321DCC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170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29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4DC1-1762-4E53-A757-F118E6D3B4E8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7C3-3E5D-464D-952B-EBF61045AD40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043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C5C5-CBA4-4BC8-9096-D6C81E81EE6E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739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3A2A-2093-4F51-8020-643935346283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75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88C9A-8FC7-4D0A-9EAB-4FBC5A5BBD52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876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80C7-9334-42ED-83CA-DD1FD83C909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5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9912"/>
            <a:ext cx="4040188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001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39912"/>
            <a:ext cx="4041775" cy="4637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9561-8AF1-470D-8D00-19A008321DCC}" type="datetime1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67D-2797-413C-B2A1-5DA7BA3A7BF1}" type="datetime1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57C3-3E5D-464D-952B-EBF61045AD40}" type="datetime1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C5C5-CBA4-4BC8-9096-D6C81E81EE6E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B3A2A-2093-4F51-8020-643935346283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DDD9F5-5DCF-4AE5-BEEB-06BB479E7A68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604000"/>
            <a:ext cx="640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1F7325-3448-4DAE-BB6E-588E0472BB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DDD9F5-5DCF-4AE5-BEEB-06BB479E7A6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604000"/>
            <a:ext cx="640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9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DDD9F5-5DCF-4AE5-BEEB-06BB479E7A6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604000"/>
            <a:ext cx="640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3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5000"/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DDD9F5-5DCF-4AE5-BEEB-06BB479E7A68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9/28/2016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00" y="6604000"/>
            <a:ext cx="6400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– 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040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drawings </a:t>
            </a:r>
            <a:r>
              <a:rPr lang="en-US" dirty="0"/>
              <a:t>are oblique and </a:t>
            </a:r>
            <a:r>
              <a:rPr lang="en-US" dirty="0" smtClean="0"/>
              <a:t>isometric?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67EF-3B03-42F8-A536-F611E55D217B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pic>
        <p:nvPicPr>
          <p:cNvPr id="7" name="Content Placeholder 6" descr="isometric-drawing-final-line-work.jpg"/>
          <p:cNvPicPr>
            <a:picLocks noChangeAspect="1"/>
          </p:cNvPicPr>
          <p:nvPr/>
        </p:nvPicPr>
        <p:blipFill rotWithShape="1">
          <a:blip r:embed="rId3" cstate="print"/>
          <a:srcRect l="18075" t="10959" r="19483"/>
          <a:stretch/>
        </p:blipFill>
        <p:spPr>
          <a:xfrm>
            <a:off x="651456" y="2438399"/>
            <a:ext cx="3928402" cy="3462719"/>
          </a:xfrm>
          <a:prstGeom prst="rect">
            <a:avLst/>
          </a:prstGeom>
        </p:spPr>
      </p:pic>
      <p:pic>
        <p:nvPicPr>
          <p:cNvPr id="8" name="Content Placeholder 9" descr="Potting-bench-cabinet-view tra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2150459"/>
            <a:ext cx="40386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24248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8679" y="3810000"/>
            <a:ext cx="0" cy="26154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56516" y="2310684"/>
            <a:ext cx="0" cy="66111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49321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7200" y="3124200"/>
            <a:ext cx="20992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67000" y="3708042"/>
            <a:ext cx="2057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24840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247489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2756079"/>
            <a:ext cx="1752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3923763"/>
            <a:ext cx="76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4050405"/>
            <a:ext cx="76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5029200"/>
            <a:ext cx="2590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5105400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5181600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5346879"/>
            <a:ext cx="1676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8665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13279" y="5117742"/>
            <a:ext cx="6439" cy="130774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69158" y="4953000"/>
            <a:ext cx="0" cy="14724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4713" y="3124200"/>
            <a:ext cx="209925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4513" y="3708042"/>
            <a:ext cx="2057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761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64713" y="6248400"/>
            <a:ext cx="42672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713" y="2474890"/>
            <a:ext cx="42672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4713" y="2756079"/>
            <a:ext cx="17526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4713" y="3923763"/>
            <a:ext cx="76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4713" y="4050405"/>
            <a:ext cx="76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4713" y="5029200"/>
            <a:ext cx="25908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17513" y="5105400"/>
            <a:ext cx="914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7513" y="5181600"/>
            <a:ext cx="914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55513" y="5346879"/>
            <a:ext cx="16764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06192" y="3810000"/>
            <a:ext cx="0" cy="261548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64029" y="2310684"/>
            <a:ext cx="0" cy="66111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56834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Replicate a sketch or drawing using a box drawn from light guidelines (erased later)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824248" y="2771104"/>
            <a:ext cx="3464417" cy="3477296"/>
          </a:xfrm>
          <a:custGeom>
            <a:avLst/>
            <a:gdLst>
              <a:gd name="connsiteX0" fmla="*/ 1532586 w 3464417"/>
              <a:gd name="connsiteY0" fmla="*/ 373487 h 3477296"/>
              <a:gd name="connsiteX1" fmla="*/ 1146220 w 3464417"/>
              <a:gd name="connsiteY1" fmla="*/ 0 h 3477296"/>
              <a:gd name="connsiteX2" fmla="*/ 0 w 3464417"/>
              <a:gd name="connsiteY2" fmla="*/ 1133341 h 3477296"/>
              <a:gd name="connsiteX3" fmla="*/ 0 w 3464417"/>
              <a:gd name="connsiteY3" fmla="*/ 3477296 h 3477296"/>
              <a:gd name="connsiteX4" fmla="*/ 3464417 w 3464417"/>
              <a:gd name="connsiteY4" fmla="*/ 3477296 h 3477296"/>
              <a:gd name="connsiteX5" fmla="*/ 3464417 w 3464417"/>
              <a:gd name="connsiteY5" fmla="*/ 2318197 h 3477296"/>
              <a:gd name="connsiteX6" fmla="*/ 2073498 w 3464417"/>
              <a:gd name="connsiteY6" fmla="*/ 914400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4417" h="3477296">
                <a:moveTo>
                  <a:pt x="1532586" y="373487"/>
                </a:moveTo>
                <a:lnTo>
                  <a:pt x="1146220" y="0"/>
                </a:lnTo>
                <a:lnTo>
                  <a:pt x="0" y="1133341"/>
                </a:lnTo>
                <a:lnTo>
                  <a:pt x="0" y="3477296"/>
                </a:lnTo>
                <a:lnTo>
                  <a:pt x="3464417" y="3477296"/>
                </a:lnTo>
                <a:lnTo>
                  <a:pt x="3464417" y="2318197"/>
                </a:lnTo>
                <a:lnTo>
                  <a:pt x="2073498" y="914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Technique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0AE-B1AB-4CDF-8420-066BC92FAAB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-2700000">
            <a:off x="417979" y="3407829"/>
            <a:ext cx="182880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56834" y="2487769"/>
            <a:ext cx="862884" cy="3760631"/>
          </a:xfrm>
          <a:custGeom>
            <a:avLst/>
            <a:gdLst>
              <a:gd name="connsiteX0" fmla="*/ 0 w 862884"/>
              <a:gd name="connsiteY0" fmla="*/ 3747752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47752 h 3760631"/>
              <a:gd name="connsiteX0" fmla="*/ 0 w 862884"/>
              <a:gd name="connsiteY0" fmla="*/ 3760631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60631 h 376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884" h="3760631">
                <a:moveTo>
                  <a:pt x="0" y="3760631"/>
                </a:moveTo>
                <a:lnTo>
                  <a:pt x="0" y="0"/>
                </a:lnTo>
                <a:lnTo>
                  <a:pt x="540912" y="0"/>
                </a:lnTo>
                <a:lnTo>
                  <a:pt x="540912" y="2550017"/>
                </a:lnTo>
                <a:lnTo>
                  <a:pt x="862884" y="2871989"/>
                </a:lnTo>
                <a:lnTo>
                  <a:pt x="862884" y="3760631"/>
                </a:lnTo>
                <a:lnTo>
                  <a:pt x="0" y="37606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589317" y="4445168"/>
            <a:ext cx="210312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600" y="2483786"/>
            <a:ext cx="396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a box around the entire house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guidelines for all other vertices (corners), intersections of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Replicate the guidelines in your notebook using this graph paper as your scale then draw the house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Erase guidelines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Replicate irregular shapes using grid method</a:t>
            </a:r>
            <a:br>
              <a:rPr lang="en-US" dirty="0" smtClean="0"/>
            </a:br>
            <a:r>
              <a:rPr lang="en-US" dirty="0" smtClean="0"/>
              <a:t>Example:  Swimming pools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Irregular Shapes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062470" y="4559121"/>
            <a:ext cx="851078" cy="851078"/>
          </a:xfrm>
          <a:prstGeom prst="arc">
            <a:avLst>
              <a:gd name="adj1" fmla="val 14126761"/>
              <a:gd name="adj2" fmla="val 4115045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8859" y="2861348"/>
            <a:ext cx="5422254" cy="2782217"/>
          </a:xfrm>
          <a:custGeom>
            <a:avLst/>
            <a:gdLst>
              <a:gd name="connsiteX0" fmla="*/ 1339403 w 5422006"/>
              <a:gd name="connsiteY0" fmla="*/ 0 h 2768957"/>
              <a:gd name="connsiteX1" fmla="*/ 734096 w 5422006"/>
              <a:gd name="connsiteY1" fmla="*/ 167425 h 2768957"/>
              <a:gd name="connsiteX2" fmla="*/ 321972 w 5422006"/>
              <a:gd name="connsiteY2" fmla="*/ 502276 h 2768957"/>
              <a:gd name="connsiteX3" fmla="*/ 77273 w 5422006"/>
              <a:gd name="connsiteY3" fmla="*/ 914400 h 2768957"/>
              <a:gd name="connsiteX4" fmla="*/ 0 w 5422006"/>
              <a:gd name="connsiteY4" fmla="*/ 1416676 h 2768957"/>
              <a:gd name="connsiteX5" fmla="*/ 90152 w 5422006"/>
              <a:gd name="connsiteY5" fmla="*/ 1854557 h 2768957"/>
              <a:gd name="connsiteX6" fmla="*/ 360608 w 5422006"/>
              <a:gd name="connsiteY6" fmla="*/ 2331076 h 2768957"/>
              <a:gd name="connsiteX7" fmla="*/ 734096 w 5422006"/>
              <a:gd name="connsiteY7" fmla="*/ 2601532 h 2768957"/>
              <a:gd name="connsiteX8" fmla="*/ 1133341 w 5422006"/>
              <a:gd name="connsiteY8" fmla="*/ 2743200 h 2768957"/>
              <a:gd name="connsiteX9" fmla="*/ 1352282 w 5422006"/>
              <a:gd name="connsiteY9" fmla="*/ 2768957 h 2768957"/>
              <a:gd name="connsiteX10" fmla="*/ 1764406 w 5422006"/>
              <a:gd name="connsiteY10" fmla="*/ 2704563 h 2768957"/>
              <a:gd name="connsiteX11" fmla="*/ 2047741 w 5422006"/>
              <a:gd name="connsiteY11" fmla="*/ 2627290 h 2768957"/>
              <a:gd name="connsiteX12" fmla="*/ 2434107 w 5422006"/>
              <a:gd name="connsiteY12" fmla="*/ 2472743 h 2768957"/>
              <a:gd name="connsiteX13" fmla="*/ 2756079 w 5422006"/>
              <a:gd name="connsiteY13" fmla="*/ 2395470 h 2768957"/>
              <a:gd name="connsiteX14" fmla="*/ 3181082 w 5422006"/>
              <a:gd name="connsiteY14" fmla="*/ 2369712 h 2768957"/>
              <a:gd name="connsiteX15" fmla="*/ 3554569 w 5422006"/>
              <a:gd name="connsiteY15" fmla="*/ 2382591 h 2768957"/>
              <a:gd name="connsiteX16" fmla="*/ 3979572 w 5422006"/>
              <a:gd name="connsiteY16" fmla="*/ 2343955 h 2768957"/>
              <a:gd name="connsiteX17" fmla="*/ 4340180 w 5422006"/>
              <a:gd name="connsiteY17" fmla="*/ 2228045 h 2768957"/>
              <a:gd name="connsiteX18" fmla="*/ 4623515 w 5422006"/>
              <a:gd name="connsiteY18" fmla="*/ 2112135 h 2768957"/>
              <a:gd name="connsiteX19" fmla="*/ 4932608 w 5422006"/>
              <a:gd name="connsiteY19" fmla="*/ 1918952 h 2768957"/>
              <a:gd name="connsiteX20" fmla="*/ 5112913 w 5422006"/>
              <a:gd name="connsiteY20" fmla="*/ 1712890 h 2768957"/>
              <a:gd name="connsiteX21" fmla="*/ 5254580 w 5422006"/>
              <a:gd name="connsiteY21" fmla="*/ 1455312 h 2768957"/>
              <a:gd name="connsiteX22" fmla="*/ 5370490 w 5422006"/>
              <a:gd name="connsiteY22" fmla="*/ 1210614 h 2768957"/>
              <a:gd name="connsiteX23" fmla="*/ 5422006 w 5422006"/>
              <a:gd name="connsiteY23" fmla="*/ 965915 h 2768957"/>
              <a:gd name="connsiteX24" fmla="*/ 5357611 w 5422006"/>
              <a:gd name="connsiteY24" fmla="*/ 618186 h 2768957"/>
              <a:gd name="connsiteX25" fmla="*/ 5164428 w 5422006"/>
              <a:gd name="connsiteY25" fmla="*/ 386366 h 2768957"/>
              <a:gd name="connsiteX26" fmla="*/ 4919730 w 5422006"/>
              <a:gd name="connsiteY26" fmla="*/ 257577 h 2768957"/>
              <a:gd name="connsiteX27" fmla="*/ 4713668 w 5422006"/>
              <a:gd name="connsiteY27" fmla="*/ 244698 h 2768957"/>
              <a:gd name="connsiteX28" fmla="*/ 4456090 w 5422006"/>
              <a:gd name="connsiteY28" fmla="*/ 321971 h 2768957"/>
              <a:gd name="connsiteX29" fmla="*/ 4198513 w 5422006"/>
              <a:gd name="connsiteY29" fmla="*/ 425002 h 2768957"/>
              <a:gd name="connsiteX30" fmla="*/ 3876541 w 5422006"/>
              <a:gd name="connsiteY30" fmla="*/ 450760 h 2768957"/>
              <a:gd name="connsiteX31" fmla="*/ 3580327 w 5422006"/>
              <a:gd name="connsiteY31" fmla="*/ 476518 h 2768957"/>
              <a:gd name="connsiteX32" fmla="*/ 3142445 w 5422006"/>
              <a:gd name="connsiteY32" fmla="*/ 463639 h 2768957"/>
              <a:gd name="connsiteX33" fmla="*/ 2768958 w 5422006"/>
              <a:gd name="connsiteY33" fmla="*/ 373487 h 2768957"/>
              <a:gd name="connsiteX34" fmla="*/ 2395470 w 5422006"/>
              <a:gd name="connsiteY34" fmla="*/ 283335 h 2768957"/>
              <a:gd name="connsiteX35" fmla="*/ 1970468 w 5422006"/>
              <a:gd name="connsiteY35" fmla="*/ 141667 h 2768957"/>
              <a:gd name="connsiteX36" fmla="*/ 1648496 w 5422006"/>
              <a:gd name="connsiteY36" fmla="*/ 51515 h 2768957"/>
              <a:gd name="connsiteX37" fmla="*/ 1339403 w 5422006"/>
              <a:gd name="connsiteY37" fmla="*/ 0 h 2768957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902422 w 5422254"/>
              <a:gd name="connsiteY30" fmla="*/ 493930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2060743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22254" h="2782217">
                <a:moveTo>
                  <a:pt x="1339526" y="10641"/>
                </a:moveTo>
                <a:cubicBezTo>
                  <a:pt x="1187126" y="29959"/>
                  <a:pt x="903791" y="94353"/>
                  <a:pt x="734219" y="178066"/>
                </a:cubicBezTo>
                <a:cubicBezTo>
                  <a:pt x="564647" y="261779"/>
                  <a:pt x="431565" y="388421"/>
                  <a:pt x="322095" y="512917"/>
                </a:cubicBezTo>
                <a:cubicBezTo>
                  <a:pt x="212625" y="637413"/>
                  <a:pt x="131058" y="772641"/>
                  <a:pt x="77396" y="925041"/>
                </a:cubicBezTo>
                <a:cubicBezTo>
                  <a:pt x="23734" y="1077441"/>
                  <a:pt x="-2023" y="1270624"/>
                  <a:pt x="123" y="1427317"/>
                </a:cubicBezTo>
                <a:cubicBezTo>
                  <a:pt x="2269" y="1584010"/>
                  <a:pt x="30174" y="1712798"/>
                  <a:pt x="90275" y="1865198"/>
                </a:cubicBezTo>
                <a:cubicBezTo>
                  <a:pt x="150376" y="2017598"/>
                  <a:pt x="253407" y="2217221"/>
                  <a:pt x="360731" y="2341717"/>
                </a:cubicBezTo>
                <a:cubicBezTo>
                  <a:pt x="468055" y="2466213"/>
                  <a:pt x="605430" y="2543486"/>
                  <a:pt x="734219" y="2612173"/>
                </a:cubicBezTo>
                <a:cubicBezTo>
                  <a:pt x="863008" y="2680860"/>
                  <a:pt x="966039" y="2725937"/>
                  <a:pt x="1069070" y="2753841"/>
                </a:cubicBezTo>
                <a:cubicBezTo>
                  <a:pt x="1172101" y="2781745"/>
                  <a:pt x="1247228" y="2786037"/>
                  <a:pt x="1352405" y="2779598"/>
                </a:cubicBezTo>
                <a:cubicBezTo>
                  <a:pt x="1457582" y="2773159"/>
                  <a:pt x="1648619" y="2738815"/>
                  <a:pt x="1764529" y="2715204"/>
                </a:cubicBezTo>
                <a:lnTo>
                  <a:pt x="2047864" y="2637931"/>
                </a:lnTo>
                <a:cubicBezTo>
                  <a:pt x="2159481" y="2599294"/>
                  <a:pt x="2316174" y="2522021"/>
                  <a:pt x="2434230" y="2483384"/>
                </a:cubicBezTo>
                <a:cubicBezTo>
                  <a:pt x="2552286" y="2444747"/>
                  <a:pt x="2631706" y="2423283"/>
                  <a:pt x="2756202" y="2406111"/>
                </a:cubicBezTo>
                <a:cubicBezTo>
                  <a:pt x="2880698" y="2388939"/>
                  <a:pt x="3048123" y="2382500"/>
                  <a:pt x="3181205" y="2380353"/>
                </a:cubicBezTo>
                <a:cubicBezTo>
                  <a:pt x="3314287" y="2378206"/>
                  <a:pt x="3421610" y="2397525"/>
                  <a:pt x="3554692" y="2393232"/>
                </a:cubicBezTo>
                <a:cubicBezTo>
                  <a:pt x="3687774" y="2388939"/>
                  <a:pt x="3848760" y="2380354"/>
                  <a:pt x="3979695" y="2354596"/>
                </a:cubicBezTo>
                <a:cubicBezTo>
                  <a:pt x="4110630" y="2328838"/>
                  <a:pt x="4232979" y="2277323"/>
                  <a:pt x="4340303" y="2238686"/>
                </a:cubicBezTo>
                <a:cubicBezTo>
                  <a:pt x="4447627" y="2200049"/>
                  <a:pt x="4524900" y="2174291"/>
                  <a:pt x="4623638" y="2122776"/>
                </a:cubicBezTo>
                <a:cubicBezTo>
                  <a:pt x="4722376" y="2071261"/>
                  <a:pt x="4851165" y="1996134"/>
                  <a:pt x="4932731" y="1929593"/>
                </a:cubicBezTo>
                <a:cubicBezTo>
                  <a:pt x="5014297" y="1863052"/>
                  <a:pt x="5059374" y="1800804"/>
                  <a:pt x="5113036" y="1723531"/>
                </a:cubicBezTo>
                <a:cubicBezTo>
                  <a:pt x="5166698" y="1646258"/>
                  <a:pt x="5211774" y="1549666"/>
                  <a:pt x="5254703" y="1465953"/>
                </a:cubicBezTo>
                <a:cubicBezTo>
                  <a:pt x="5297632" y="1382240"/>
                  <a:pt x="5342709" y="1302821"/>
                  <a:pt x="5370613" y="1221255"/>
                </a:cubicBezTo>
                <a:cubicBezTo>
                  <a:pt x="5398517" y="1139689"/>
                  <a:pt x="5424276" y="1075294"/>
                  <a:pt x="5422129" y="976556"/>
                </a:cubicBezTo>
                <a:cubicBezTo>
                  <a:pt x="5419983" y="877818"/>
                  <a:pt x="5400664" y="725418"/>
                  <a:pt x="5357734" y="628827"/>
                </a:cubicBezTo>
                <a:cubicBezTo>
                  <a:pt x="5314804" y="532236"/>
                  <a:pt x="5237531" y="457108"/>
                  <a:pt x="5164551" y="397007"/>
                </a:cubicBezTo>
                <a:cubicBezTo>
                  <a:pt x="5091571" y="336906"/>
                  <a:pt x="4994980" y="291829"/>
                  <a:pt x="4919853" y="268218"/>
                </a:cubicBezTo>
                <a:cubicBezTo>
                  <a:pt x="4844726" y="244607"/>
                  <a:pt x="4791064" y="244607"/>
                  <a:pt x="4713791" y="255339"/>
                </a:cubicBezTo>
                <a:cubicBezTo>
                  <a:pt x="4636518" y="266071"/>
                  <a:pt x="4542072" y="302561"/>
                  <a:pt x="4456213" y="332612"/>
                </a:cubicBezTo>
                <a:cubicBezTo>
                  <a:pt x="4370354" y="362663"/>
                  <a:pt x="4295227" y="414178"/>
                  <a:pt x="4198636" y="435643"/>
                </a:cubicBezTo>
                <a:cubicBezTo>
                  <a:pt x="4102045" y="457108"/>
                  <a:pt x="4005453" y="485013"/>
                  <a:pt x="3902422" y="500038"/>
                </a:cubicBezTo>
                <a:cubicBezTo>
                  <a:pt x="3799391" y="515063"/>
                  <a:pt x="3702799" y="523650"/>
                  <a:pt x="3580450" y="525796"/>
                </a:cubicBezTo>
                <a:cubicBezTo>
                  <a:pt x="3453808" y="521503"/>
                  <a:pt x="3277796" y="491452"/>
                  <a:pt x="3142568" y="474280"/>
                </a:cubicBezTo>
                <a:cubicBezTo>
                  <a:pt x="3007340" y="457108"/>
                  <a:pt x="2893577" y="414179"/>
                  <a:pt x="2769081" y="384128"/>
                </a:cubicBezTo>
                <a:cubicBezTo>
                  <a:pt x="2644585" y="354077"/>
                  <a:pt x="2528675" y="332613"/>
                  <a:pt x="2395593" y="293976"/>
                </a:cubicBezTo>
                <a:cubicBezTo>
                  <a:pt x="2262511" y="255339"/>
                  <a:pt x="2180946" y="197384"/>
                  <a:pt x="2060743" y="152308"/>
                </a:cubicBezTo>
                <a:cubicBezTo>
                  <a:pt x="1940540" y="107232"/>
                  <a:pt x="1779554" y="47131"/>
                  <a:pt x="1674377" y="23520"/>
                </a:cubicBezTo>
                <a:cubicBezTo>
                  <a:pt x="1569200" y="-91"/>
                  <a:pt x="1491926" y="-8677"/>
                  <a:pt x="1339526" y="106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5715655" y="2551626"/>
            <a:ext cx="1177880" cy="1141135"/>
          </a:xfrm>
          <a:prstGeom prst="arc">
            <a:avLst>
              <a:gd name="adj1" fmla="val 16331934"/>
              <a:gd name="adj2" fmla="val 0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>
            <a:spLocks noChangeAspect="1"/>
          </p:cNvSpPr>
          <p:nvPr/>
        </p:nvSpPr>
        <p:spPr>
          <a:xfrm rot="10800000">
            <a:off x="5596713" y="2436393"/>
            <a:ext cx="1415766" cy="1371600"/>
          </a:xfrm>
          <a:prstGeom prst="arc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>
            <a:spLocks noChangeAspect="1"/>
          </p:cNvSpPr>
          <p:nvPr/>
        </p:nvSpPr>
        <p:spPr>
          <a:xfrm rot="10800000">
            <a:off x="5478732" y="2322093"/>
            <a:ext cx="1651727" cy="1600200"/>
          </a:xfrm>
          <a:prstGeom prst="arc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H="1">
            <a:off x="481884" y="2526546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 flipV="1">
            <a:off x="481884" y="2537277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196807" y="2528440"/>
            <a:ext cx="4845133" cy="3448682"/>
          </a:xfrm>
          <a:custGeom>
            <a:avLst/>
            <a:gdLst>
              <a:gd name="connsiteX0" fmla="*/ 23751 w 4897585"/>
              <a:gd name="connsiteY0" fmla="*/ 42496 h 3530210"/>
              <a:gd name="connsiteX1" fmla="*/ 3111336 w 4897585"/>
              <a:gd name="connsiteY1" fmla="*/ 30621 h 3530210"/>
              <a:gd name="connsiteX2" fmla="*/ 4310743 w 4897585"/>
              <a:gd name="connsiteY2" fmla="*/ 386880 h 3530210"/>
              <a:gd name="connsiteX3" fmla="*/ 4845133 w 4897585"/>
              <a:gd name="connsiteY3" fmla="*/ 1182527 h 3530210"/>
              <a:gd name="connsiteX4" fmla="*/ 4833258 w 4897585"/>
              <a:gd name="connsiteY4" fmla="*/ 2607566 h 3530210"/>
              <a:gd name="connsiteX5" fmla="*/ 4453247 w 4897585"/>
              <a:gd name="connsiteY5" fmla="*/ 3165706 h 3530210"/>
              <a:gd name="connsiteX6" fmla="*/ 3800104 w 4897585"/>
              <a:gd name="connsiteY6" fmla="*/ 3498215 h 3530210"/>
              <a:gd name="connsiteX7" fmla="*/ 0 w 4897585"/>
              <a:gd name="connsiteY7" fmla="*/ 3498215 h 3530210"/>
              <a:gd name="connsiteX0" fmla="*/ 0 w 4897585"/>
              <a:gd name="connsiteY0" fmla="*/ 58044 h 3522008"/>
              <a:gd name="connsiteX1" fmla="*/ 3111336 w 4897585"/>
              <a:gd name="connsiteY1" fmla="*/ 22419 h 3522008"/>
              <a:gd name="connsiteX2" fmla="*/ 4310743 w 4897585"/>
              <a:gd name="connsiteY2" fmla="*/ 378678 h 3522008"/>
              <a:gd name="connsiteX3" fmla="*/ 4845133 w 4897585"/>
              <a:gd name="connsiteY3" fmla="*/ 1174325 h 3522008"/>
              <a:gd name="connsiteX4" fmla="*/ 4833258 w 4897585"/>
              <a:gd name="connsiteY4" fmla="*/ 2599364 h 3522008"/>
              <a:gd name="connsiteX5" fmla="*/ 4453247 w 4897585"/>
              <a:gd name="connsiteY5" fmla="*/ 3157504 h 3522008"/>
              <a:gd name="connsiteX6" fmla="*/ 3800104 w 4897585"/>
              <a:gd name="connsiteY6" fmla="*/ 3490013 h 3522008"/>
              <a:gd name="connsiteX7" fmla="*/ 0 w 4897585"/>
              <a:gd name="connsiteY7" fmla="*/ 3490013 h 3522008"/>
              <a:gd name="connsiteX0" fmla="*/ 0 w 4897585"/>
              <a:gd name="connsiteY0" fmla="*/ 27117 h 3491081"/>
              <a:gd name="connsiteX1" fmla="*/ 3123211 w 4897585"/>
              <a:gd name="connsiteY1" fmla="*/ 38993 h 3491081"/>
              <a:gd name="connsiteX2" fmla="*/ 4310743 w 4897585"/>
              <a:gd name="connsiteY2" fmla="*/ 347751 h 3491081"/>
              <a:gd name="connsiteX3" fmla="*/ 4845133 w 4897585"/>
              <a:gd name="connsiteY3" fmla="*/ 1143398 h 3491081"/>
              <a:gd name="connsiteX4" fmla="*/ 4833258 w 4897585"/>
              <a:gd name="connsiteY4" fmla="*/ 2568437 h 3491081"/>
              <a:gd name="connsiteX5" fmla="*/ 4453247 w 4897585"/>
              <a:gd name="connsiteY5" fmla="*/ 3126577 h 3491081"/>
              <a:gd name="connsiteX6" fmla="*/ 3800104 w 4897585"/>
              <a:gd name="connsiteY6" fmla="*/ 3459086 h 3491081"/>
              <a:gd name="connsiteX7" fmla="*/ 0 w 4897585"/>
              <a:gd name="connsiteY7" fmla="*/ 3459086 h 3491081"/>
              <a:gd name="connsiteX0" fmla="*/ 0 w 4897585"/>
              <a:gd name="connsiteY0" fmla="*/ 0 h 3463964"/>
              <a:gd name="connsiteX1" fmla="*/ 3123211 w 4897585"/>
              <a:gd name="connsiteY1" fmla="*/ 11876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63964"/>
              <a:gd name="connsiteX1" fmla="*/ 3087585 w 4897585"/>
              <a:gd name="connsiteY1" fmla="*/ 0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31969"/>
              <a:gd name="connsiteX1" fmla="*/ 3087585 w 4897585"/>
              <a:gd name="connsiteY1" fmla="*/ 0 h 3431969"/>
              <a:gd name="connsiteX2" fmla="*/ 4310743 w 4897585"/>
              <a:gd name="connsiteY2" fmla="*/ 320634 h 3431969"/>
              <a:gd name="connsiteX3" fmla="*/ 4845133 w 4897585"/>
              <a:gd name="connsiteY3" fmla="*/ 1116281 h 3431969"/>
              <a:gd name="connsiteX4" fmla="*/ 4833258 w 4897585"/>
              <a:gd name="connsiteY4" fmla="*/ 2541320 h 3431969"/>
              <a:gd name="connsiteX5" fmla="*/ 4453247 w 4897585"/>
              <a:gd name="connsiteY5" fmla="*/ 3099460 h 3431969"/>
              <a:gd name="connsiteX6" fmla="*/ 3800104 w 4897585"/>
              <a:gd name="connsiteY6" fmla="*/ 3431969 h 3431969"/>
              <a:gd name="connsiteX7" fmla="*/ 0 w 4897585"/>
              <a:gd name="connsiteY7" fmla="*/ 3431969 h 3431969"/>
              <a:gd name="connsiteX0" fmla="*/ 0 w 4892262"/>
              <a:gd name="connsiteY0" fmla="*/ 0 h 3455719"/>
              <a:gd name="connsiteX1" fmla="*/ 3087585 w 4892262"/>
              <a:gd name="connsiteY1" fmla="*/ 0 h 3455719"/>
              <a:gd name="connsiteX2" fmla="*/ 4310743 w 4892262"/>
              <a:gd name="connsiteY2" fmla="*/ 320634 h 3455719"/>
              <a:gd name="connsiteX3" fmla="*/ 4845133 w 4892262"/>
              <a:gd name="connsiteY3" fmla="*/ 1116281 h 3455719"/>
              <a:gd name="connsiteX4" fmla="*/ 4833258 w 4892262"/>
              <a:gd name="connsiteY4" fmla="*/ 2541320 h 3455719"/>
              <a:gd name="connsiteX5" fmla="*/ 4560125 w 4892262"/>
              <a:gd name="connsiteY5" fmla="*/ 3111335 h 3455719"/>
              <a:gd name="connsiteX6" fmla="*/ 3800104 w 4892262"/>
              <a:gd name="connsiteY6" fmla="*/ 3431969 h 3455719"/>
              <a:gd name="connsiteX7" fmla="*/ 0 w 4892262"/>
              <a:gd name="connsiteY7" fmla="*/ 3431969 h 3455719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45133"/>
              <a:gd name="connsiteY0" fmla="*/ 0 h 3448682"/>
              <a:gd name="connsiteX1" fmla="*/ 3087585 w 4845133"/>
              <a:gd name="connsiteY1" fmla="*/ 0 h 3448682"/>
              <a:gd name="connsiteX2" fmla="*/ 4310743 w 4845133"/>
              <a:gd name="connsiteY2" fmla="*/ 320634 h 3448682"/>
              <a:gd name="connsiteX3" fmla="*/ 4845133 w 4845133"/>
              <a:gd name="connsiteY3" fmla="*/ 1116281 h 3448682"/>
              <a:gd name="connsiteX4" fmla="*/ 4833258 w 4845133"/>
              <a:gd name="connsiteY4" fmla="*/ 2541320 h 3448682"/>
              <a:gd name="connsiteX5" fmla="*/ 4667002 w 4845133"/>
              <a:gd name="connsiteY5" fmla="*/ 3206337 h 3448682"/>
              <a:gd name="connsiteX6" fmla="*/ 3800104 w 4845133"/>
              <a:gd name="connsiteY6" fmla="*/ 3431969 h 3448682"/>
              <a:gd name="connsiteX7" fmla="*/ 0 w 4845133"/>
              <a:gd name="connsiteY7" fmla="*/ 3431969 h 344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5133" h="3448682">
                <a:moveTo>
                  <a:pt x="0" y="0"/>
                </a:moveTo>
                <a:lnTo>
                  <a:pt x="3087585" y="0"/>
                </a:lnTo>
                <a:cubicBezTo>
                  <a:pt x="3806042" y="53439"/>
                  <a:pt x="4017818" y="134587"/>
                  <a:pt x="4310743" y="320634"/>
                </a:cubicBezTo>
                <a:cubicBezTo>
                  <a:pt x="4603668" y="506681"/>
                  <a:pt x="4758047" y="746167"/>
                  <a:pt x="4845133" y="1116281"/>
                </a:cubicBezTo>
                <a:cubicBezTo>
                  <a:pt x="4841175" y="1591294"/>
                  <a:pt x="4837216" y="2066307"/>
                  <a:pt x="4833258" y="2541320"/>
                </a:cubicBezTo>
                <a:cubicBezTo>
                  <a:pt x="4803570" y="2889663"/>
                  <a:pt x="4744191" y="3129148"/>
                  <a:pt x="4667002" y="3206337"/>
                </a:cubicBezTo>
                <a:cubicBezTo>
                  <a:pt x="4589813" y="3283526"/>
                  <a:pt x="4577938" y="3394364"/>
                  <a:pt x="3800104" y="3431969"/>
                </a:cubicBezTo>
                <a:cubicBezTo>
                  <a:pt x="3022270" y="3469574"/>
                  <a:pt x="1266701" y="3431969"/>
                  <a:pt x="0" y="34319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Replicate irregular shapes using grid method</a:t>
            </a:r>
            <a:br>
              <a:rPr lang="en-US" dirty="0" smtClean="0"/>
            </a:br>
            <a:r>
              <a:rPr lang="en-US" dirty="0" smtClean="0"/>
              <a:t>Example:  Swimming pools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Irregular Shapes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062470" y="4559121"/>
            <a:ext cx="851078" cy="851078"/>
          </a:xfrm>
          <a:prstGeom prst="arc">
            <a:avLst>
              <a:gd name="adj1" fmla="val 14126761"/>
              <a:gd name="adj2" fmla="val 4115045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8859" y="2861348"/>
            <a:ext cx="5422254" cy="2782217"/>
          </a:xfrm>
          <a:custGeom>
            <a:avLst/>
            <a:gdLst>
              <a:gd name="connsiteX0" fmla="*/ 1339403 w 5422006"/>
              <a:gd name="connsiteY0" fmla="*/ 0 h 2768957"/>
              <a:gd name="connsiteX1" fmla="*/ 734096 w 5422006"/>
              <a:gd name="connsiteY1" fmla="*/ 167425 h 2768957"/>
              <a:gd name="connsiteX2" fmla="*/ 321972 w 5422006"/>
              <a:gd name="connsiteY2" fmla="*/ 502276 h 2768957"/>
              <a:gd name="connsiteX3" fmla="*/ 77273 w 5422006"/>
              <a:gd name="connsiteY3" fmla="*/ 914400 h 2768957"/>
              <a:gd name="connsiteX4" fmla="*/ 0 w 5422006"/>
              <a:gd name="connsiteY4" fmla="*/ 1416676 h 2768957"/>
              <a:gd name="connsiteX5" fmla="*/ 90152 w 5422006"/>
              <a:gd name="connsiteY5" fmla="*/ 1854557 h 2768957"/>
              <a:gd name="connsiteX6" fmla="*/ 360608 w 5422006"/>
              <a:gd name="connsiteY6" fmla="*/ 2331076 h 2768957"/>
              <a:gd name="connsiteX7" fmla="*/ 734096 w 5422006"/>
              <a:gd name="connsiteY7" fmla="*/ 2601532 h 2768957"/>
              <a:gd name="connsiteX8" fmla="*/ 1133341 w 5422006"/>
              <a:gd name="connsiteY8" fmla="*/ 2743200 h 2768957"/>
              <a:gd name="connsiteX9" fmla="*/ 1352282 w 5422006"/>
              <a:gd name="connsiteY9" fmla="*/ 2768957 h 2768957"/>
              <a:gd name="connsiteX10" fmla="*/ 1764406 w 5422006"/>
              <a:gd name="connsiteY10" fmla="*/ 2704563 h 2768957"/>
              <a:gd name="connsiteX11" fmla="*/ 2047741 w 5422006"/>
              <a:gd name="connsiteY11" fmla="*/ 2627290 h 2768957"/>
              <a:gd name="connsiteX12" fmla="*/ 2434107 w 5422006"/>
              <a:gd name="connsiteY12" fmla="*/ 2472743 h 2768957"/>
              <a:gd name="connsiteX13" fmla="*/ 2756079 w 5422006"/>
              <a:gd name="connsiteY13" fmla="*/ 2395470 h 2768957"/>
              <a:gd name="connsiteX14" fmla="*/ 3181082 w 5422006"/>
              <a:gd name="connsiteY14" fmla="*/ 2369712 h 2768957"/>
              <a:gd name="connsiteX15" fmla="*/ 3554569 w 5422006"/>
              <a:gd name="connsiteY15" fmla="*/ 2382591 h 2768957"/>
              <a:gd name="connsiteX16" fmla="*/ 3979572 w 5422006"/>
              <a:gd name="connsiteY16" fmla="*/ 2343955 h 2768957"/>
              <a:gd name="connsiteX17" fmla="*/ 4340180 w 5422006"/>
              <a:gd name="connsiteY17" fmla="*/ 2228045 h 2768957"/>
              <a:gd name="connsiteX18" fmla="*/ 4623515 w 5422006"/>
              <a:gd name="connsiteY18" fmla="*/ 2112135 h 2768957"/>
              <a:gd name="connsiteX19" fmla="*/ 4932608 w 5422006"/>
              <a:gd name="connsiteY19" fmla="*/ 1918952 h 2768957"/>
              <a:gd name="connsiteX20" fmla="*/ 5112913 w 5422006"/>
              <a:gd name="connsiteY20" fmla="*/ 1712890 h 2768957"/>
              <a:gd name="connsiteX21" fmla="*/ 5254580 w 5422006"/>
              <a:gd name="connsiteY21" fmla="*/ 1455312 h 2768957"/>
              <a:gd name="connsiteX22" fmla="*/ 5370490 w 5422006"/>
              <a:gd name="connsiteY22" fmla="*/ 1210614 h 2768957"/>
              <a:gd name="connsiteX23" fmla="*/ 5422006 w 5422006"/>
              <a:gd name="connsiteY23" fmla="*/ 965915 h 2768957"/>
              <a:gd name="connsiteX24" fmla="*/ 5357611 w 5422006"/>
              <a:gd name="connsiteY24" fmla="*/ 618186 h 2768957"/>
              <a:gd name="connsiteX25" fmla="*/ 5164428 w 5422006"/>
              <a:gd name="connsiteY25" fmla="*/ 386366 h 2768957"/>
              <a:gd name="connsiteX26" fmla="*/ 4919730 w 5422006"/>
              <a:gd name="connsiteY26" fmla="*/ 257577 h 2768957"/>
              <a:gd name="connsiteX27" fmla="*/ 4713668 w 5422006"/>
              <a:gd name="connsiteY27" fmla="*/ 244698 h 2768957"/>
              <a:gd name="connsiteX28" fmla="*/ 4456090 w 5422006"/>
              <a:gd name="connsiteY28" fmla="*/ 321971 h 2768957"/>
              <a:gd name="connsiteX29" fmla="*/ 4198513 w 5422006"/>
              <a:gd name="connsiteY29" fmla="*/ 425002 h 2768957"/>
              <a:gd name="connsiteX30" fmla="*/ 3876541 w 5422006"/>
              <a:gd name="connsiteY30" fmla="*/ 450760 h 2768957"/>
              <a:gd name="connsiteX31" fmla="*/ 3580327 w 5422006"/>
              <a:gd name="connsiteY31" fmla="*/ 476518 h 2768957"/>
              <a:gd name="connsiteX32" fmla="*/ 3142445 w 5422006"/>
              <a:gd name="connsiteY32" fmla="*/ 463639 h 2768957"/>
              <a:gd name="connsiteX33" fmla="*/ 2768958 w 5422006"/>
              <a:gd name="connsiteY33" fmla="*/ 373487 h 2768957"/>
              <a:gd name="connsiteX34" fmla="*/ 2395470 w 5422006"/>
              <a:gd name="connsiteY34" fmla="*/ 283335 h 2768957"/>
              <a:gd name="connsiteX35" fmla="*/ 1970468 w 5422006"/>
              <a:gd name="connsiteY35" fmla="*/ 141667 h 2768957"/>
              <a:gd name="connsiteX36" fmla="*/ 1648496 w 5422006"/>
              <a:gd name="connsiteY36" fmla="*/ 51515 h 2768957"/>
              <a:gd name="connsiteX37" fmla="*/ 1339403 w 5422006"/>
              <a:gd name="connsiteY37" fmla="*/ 0 h 2768957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902422 w 5422254"/>
              <a:gd name="connsiteY30" fmla="*/ 493930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2060743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22254" h="2782217">
                <a:moveTo>
                  <a:pt x="1339526" y="10641"/>
                </a:moveTo>
                <a:cubicBezTo>
                  <a:pt x="1187126" y="29959"/>
                  <a:pt x="903791" y="94353"/>
                  <a:pt x="734219" y="178066"/>
                </a:cubicBezTo>
                <a:cubicBezTo>
                  <a:pt x="564647" y="261779"/>
                  <a:pt x="431565" y="388421"/>
                  <a:pt x="322095" y="512917"/>
                </a:cubicBezTo>
                <a:cubicBezTo>
                  <a:pt x="212625" y="637413"/>
                  <a:pt x="131058" y="772641"/>
                  <a:pt x="77396" y="925041"/>
                </a:cubicBezTo>
                <a:cubicBezTo>
                  <a:pt x="23734" y="1077441"/>
                  <a:pt x="-2023" y="1270624"/>
                  <a:pt x="123" y="1427317"/>
                </a:cubicBezTo>
                <a:cubicBezTo>
                  <a:pt x="2269" y="1584010"/>
                  <a:pt x="30174" y="1712798"/>
                  <a:pt x="90275" y="1865198"/>
                </a:cubicBezTo>
                <a:cubicBezTo>
                  <a:pt x="150376" y="2017598"/>
                  <a:pt x="253407" y="2217221"/>
                  <a:pt x="360731" y="2341717"/>
                </a:cubicBezTo>
                <a:cubicBezTo>
                  <a:pt x="468055" y="2466213"/>
                  <a:pt x="605430" y="2543486"/>
                  <a:pt x="734219" y="2612173"/>
                </a:cubicBezTo>
                <a:cubicBezTo>
                  <a:pt x="863008" y="2680860"/>
                  <a:pt x="966039" y="2725937"/>
                  <a:pt x="1069070" y="2753841"/>
                </a:cubicBezTo>
                <a:cubicBezTo>
                  <a:pt x="1172101" y="2781745"/>
                  <a:pt x="1247228" y="2786037"/>
                  <a:pt x="1352405" y="2779598"/>
                </a:cubicBezTo>
                <a:cubicBezTo>
                  <a:pt x="1457582" y="2773159"/>
                  <a:pt x="1648619" y="2738815"/>
                  <a:pt x="1764529" y="2715204"/>
                </a:cubicBezTo>
                <a:lnTo>
                  <a:pt x="2047864" y="2637931"/>
                </a:lnTo>
                <a:cubicBezTo>
                  <a:pt x="2159481" y="2599294"/>
                  <a:pt x="2316174" y="2522021"/>
                  <a:pt x="2434230" y="2483384"/>
                </a:cubicBezTo>
                <a:cubicBezTo>
                  <a:pt x="2552286" y="2444747"/>
                  <a:pt x="2631706" y="2423283"/>
                  <a:pt x="2756202" y="2406111"/>
                </a:cubicBezTo>
                <a:cubicBezTo>
                  <a:pt x="2880698" y="2388939"/>
                  <a:pt x="3048123" y="2382500"/>
                  <a:pt x="3181205" y="2380353"/>
                </a:cubicBezTo>
                <a:cubicBezTo>
                  <a:pt x="3314287" y="2378206"/>
                  <a:pt x="3421610" y="2397525"/>
                  <a:pt x="3554692" y="2393232"/>
                </a:cubicBezTo>
                <a:cubicBezTo>
                  <a:pt x="3687774" y="2388939"/>
                  <a:pt x="3848760" y="2380354"/>
                  <a:pt x="3979695" y="2354596"/>
                </a:cubicBezTo>
                <a:cubicBezTo>
                  <a:pt x="4110630" y="2328838"/>
                  <a:pt x="4232979" y="2277323"/>
                  <a:pt x="4340303" y="2238686"/>
                </a:cubicBezTo>
                <a:cubicBezTo>
                  <a:pt x="4447627" y="2200049"/>
                  <a:pt x="4524900" y="2174291"/>
                  <a:pt x="4623638" y="2122776"/>
                </a:cubicBezTo>
                <a:cubicBezTo>
                  <a:pt x="4722376" y="2071261"/>
                  <a:pt x="4851165" y="1996134"/>
                  <a:pt x="4932731" y="1929593"/>
                </a:cubicBezTo>
                <a:cubicBezTo>
                  <a:pt x="5014297" y="1863052"/>
                  <a:pt x="5059374" y="1800804"/>
                  <a:pt x="5113036" y="1723531"/>
                </a:cubicBezTo>
                <a:cubicBezTo>
                  <a:pt x="5166698" y="1646258"/>
                  <a:pt x="5211774" y="1549666"/>
                  <a:pt x="5254703" y="1465953"/>
                </a:cubicBezTo>
                <a:cubicBezTo>
                  <a:pt x="5297632" y="1382240"/>
                  <a:pt x="5342709" y="1302821"/>
                  <a:pt x="5370613" y="1221255"/>
                </a:cubicBezTo>
                <a:cubicBezTo>
                  <a:pt x="5398517" y="1139689"/>
                  <a:pt x="5424276" y="1075294"/>
                  <a:pt x="5422129" y="976556"/>
                </a:cubicBezTo>
                <a:cubicBezTo>
                  <a:pt x="5419983" y="877818"/>
                  <a:pt x="5400664" y="725418"/>
                  <a:pt x="5357734" y="628827"/>
                </a:cubicBezTo>
                <a:cubicBezTo>
                  <a:pt x="5314804" y="532236"/>
                  <a:pt x="5237531" y="457108"/>
                  <a:pt x="5164551" y="397007"/>
                </a:cubicBezTo>
                <a:cubicBezTo>
                  <a:pt x="5091571" y="336906"/>
                  <a:pt x="4994980" y="291829"/>
                  <a:pt x="4919853" y="268218"/>
                </a:cubicBezTo>
                <a:cubicBezTo>
                  <a:pt x="4844726" y="244607"/>
                  <a:pt x="4791064" y="244607"/>
                  <a:pt x="4713791" y="255339"/>
                </a:cubicBezTo>
                <a:cubicBezTo>
                  <a:pt x="4636518" y="266071"/>
                  <a:pt x="4542072" y="302561"/>
                  <a:pt x="4456213" y="332612"/>
                </a:cubicBezTo>
                <a:cubicBezTo>
                  <a:pt x="4370354" y="362663"/>
                  <a:pt x="4295227" y="414178"/>
                  <a:pt x="4198636" y="435643"/>
                </a:cubicBezTo>
                <a:cubicBezTo>
                  <a:pt x="4102045" y="457108"/>
                  <a:pt x="4005453" y="485013"/>
                  <a:pt x="3902422" y="500038"/>
                </a:cubicBezTo>
                <a:cubicBezTo>
                  <a:pt x="3799391" y="515063"/>
                  <a:pt x="3702799" y="523650"/>
                  <a:pt x="3580450" y="525796"/>
                </a:cubicBezTo>
                <a:cubicBezTo>
                  <a:pt x="3453808" y="521503"/>
                  <a:pt x="3277796" y="491452"/>
                  <a:pt x="3142568" y="474280"/>
                </a:cubicBezTo>
                <a:cubicBezTo>
                  <a:pt x="3007340" y="457108"/>
                  <a:pt x="2893577" y="414179"/>
                  <a:pt x="2769081" y="384128"/>
                </a:cubicBezTo>
                <a:cubicBezTo>
                  <a:pt x="2644585" y="354077"/>
                  <a:pt x="2528675" y="332613"/>
                  <a:pt x="2395593" y="293976"/>
                </a:cubicBezTo>
                <a:cubicBezTo>
                  <a:pt x="2262511" y="255339"/>
                  <a:pt x="2180946" y="197384"/>
                  <a:pt x="2060743" y="152308"/>
                </a:cubicBezTo>
                <a:cubicBezTo>
                  <a:pt x="1940540" y="107232"/>
                  <a:pt x="1779554" y="47131"/>
                  <a:pt x="1674377" y="23520"/>
                </a:cubicBezTo>
                <a:cubicBezTo>
                  <a:pt x="1569200" y="-91"/>
                  <a:pt x="1491926" y="-8677"/>
                  <a:pt x="1339526" y="106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5715655" y="2551626"/>
            <a:ext cx="1177880" cy="1141135"/>
          </a:xfrm>
          <a:prstGeom prst="arc">
            <a:avLst>
              <a:gd name="adj1" fmla="val 16331934"/>
              <a:gd name="adj2" fmla="val 0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>
            <a:spLocks noChangeAspect="1"/>
          </p:cNvSpPr>
          <p:nvPr/>
        </p:nvSpPr>
        <p:spPr>
          <a:xfrm rot="10800000">
            <a:off x="5596713" y="2436393"/>
            <a:ext cx="1415766" cy="1371600"/>
          </a:xfrm>
          <a:prstGeom prst="arc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>
            <a:spLocks noChangeAspect="1"/>
          </p:cNvSpPr>
          <p:nvPr/>
        </p:nvSpPr>
        <p:spPr>
          <a:xfrm rot="10800000">
            <a:off x="5478732" y="2322093"/>
            <a:ext cx="1651727" cy="1600200"/>
          </a:xfrm>
          <a:prstGeom prst="arc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H="1">
            <a:off x="481884" y="2526546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 flipV="1">
            <a:off x="481884" y="2537277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196807" y="2528440"/>
            <a:ext cx="4845133" cy="3448682"/>
          </a:xfrm>
          <a:custGeom>
            <a:avLst/>
            <a:gdLst>
              <a:gd name="connsiteX0" fmla="*/ 23751 w 4897585"/>
              <a:gd name="connsiteY0" fmla="*/ 42496 h 3530210"/>
              <a:gd name="connsiteX1" fmla="*/ 3111336 w 4897585"/>
              <a:gd name="connsiteY1" fmla="*/ 30621 h 3530210"/>
              <a:gd name="connsiteX2" fmla="*/ 4310743 w 4897585"/>
              <a:gd name="connsiteY2" fmla="*/ 386880 h 3530210"/>
              <a:gd name="connsiteX3" fmla="*/ 4845133 w 4897585"/>
              <a:gd name="connsiteY3" fmla="*/ 1182527 h 3530210"/>
              <a:gd name="connsiteX4" fmla="*/ 4833258 w 4897585"/>
              <a:gd name="connsiteY4" fmla="*/ 2607566 h 3530210"/>
              <a:gd name="connsiteX5" fmla="*/ 4453247 w 4897585"/>
              <a:gd name="connsiteY5" fmla="*/ 3165706 h 3530210"/>
              <a:gd name="connsiteX6" fmla="*/ 3800104 w 4897585"/>
              <a:gd name="connsiteY6" fmla="*/ 3498215 h 3530210"/>
              <a:gd name="connsiteX7" fmla="*/ 0 w 4897585"/>
              <a:gd name="connsiteY7" fmla="*/ 3498215 h 3530210"/>
              <a:gd name="connsiteX0" fmla="*/ 0 w 4897585"/>
              <a:gd name="connsiteY0" fmla="*/ 58044 h 3522008"/>
              <a:gd name="connsiteX1" fmla="*/ 3111336 w 4897585"/>
              <a:gd name="connsiteY1" fmla="*/ 22419 h 3522008"/>
              <a:gd name="connsiteX2" fmla="*/ 4310743 w 4897585"/>
              <a:gd name="connsiteY2" fmla="*/ 378678 h 3522008"/>
              <a:gd name="connsiteX3" fmla="*/ 4845133 w 4897585"/>
              <a:gd name="connsiteY3" fmla="*/ 1174325 h 3522008"/>
              <a:gd name="connsiteX4" fmla="*/ 4833258 w 4897585"/>
              <a:gd name="connsiteY4" fmla="*/ 2599364 h 3522008"/>
              <a:gd name="connsiteX5" fmla="*/ 4453247 w 4897585"/>
              <a:gd name="connsiteY5" fmla="*/ 3157504 h 3522008"/>
              <a:gd name="connsiteX6" fmla="*/ 3800104 w 4897585"/>
              <a:gd name="connsiteY6" fmla="*/ 3490013 h 3522008"/>
              <a:gd name="connsiteX7" fmla="*/ 0 w 4897585"/>
              <a:gd name="connsiteY7" fmla="*/ 3490013 h 3522008"/>
              <a:gd name="connsiteX0" fmla="*/ 0 w 4897585"/>
              <a:gd name="connsiteY0" fmla="*/ 27117 h 3491081"/>
              <a:gd name="connsiteX1" fmla="*/ 3123211 w 4897585"/>
              <a:gd name="connsiteY1" fmla="*/ 38993 h 3491081"/>
              <a:gd name="connsiteX2" fmla="*/ 4310743 w 4897585"/>
              <a:gd name="connsiteY2" fmla="*/ 347751 h 3491081"/>
              <a:gd name="connsiteX3" fmla="*/ 4845133 w 4897585"/>
              <a:gd name="connsiteY3" fmla="*/ 1143398 h 3491081"/>
              <a:gd name="connsiteX4" fmla="*/ 4833258 w 4897585"/>
              <a:gd name="connsiteY4" fmla="*/ 2568437 h 3491081"/>
              <a:gd name="connsiteX5" fmla="*/ 4453247 w 4897585"/>
              <a:gd name="connsiteY5" fmla="*/ 3126577 h 3491081"/>
              <a:gd name="connsiteX6" fmla="*/ 3800104 w 4897585"/>
              <a:gd name="connsiteY6" fmla="*/ 3459086 h 3491081"/>
              <a:gd name="connsiteX7" fmla="*/ 0 w 4897585"/>
              <a:gd name="connsiteY7" fmla="*/ 3459086 h 3491081"/>
              <a:gd name="connsiteX0" fmla="*/ 0 w 4897585"/>
              <a:gd name="connsiteY0" fmla="*/ 0 h 3463964"/>
              <a:gd name="connsiteX1" fmla="*/ 3123211 w 4897585"/>
              <a:gd name="connsiteY1" fmla="*/ 11876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63964"/>
              <a:gd name="connsiteX1" fmla="*/ 3087585 w 4897585"/>
              <a:gd name="connsiteY1" fmla="*/ 0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31969"/>
              <a:gd name="connsiteX1" fmla="*/ 3087585 w 4897585"/>
              <a:gd name="connsiteY1" fmla="*/ 0 h 3431969"/>
              <a:gd name="connsiteX2" fmla="*/ 4310743 w 4897585"/>
              <a:gd name="connsiteY2" fmla="*/ 320634 h 3431969"/>
              <a:gd name="connsiteX3" fmla="*/ 4845133 w 4897585"/>
              <a:gd name="connsiteY3" fmla="*/ 1116281 h 3431969"/>
              <a:gd name="connsiteX4" fmla="*/ 4833258 w 4897585"/>
              <a:gd name="connsiteY4" fmla="*/ 2541320 h 3431969"/>
              <a:gd name="connsiteX5" fmla="*/ 4453247 w 4897585"/>
              <a:gd name="connsiteY5" fmla="*/ 3099460 h 3431969"/>
              <a:gd name="connsiteX6" fmla="*/ 3800104 w 4897585"/>
              <a:gd name="connsiteY6" fmla="*/ 3431969 h 3431969"/>
              <a:gd name="connsiteX7" fmla="*/ 0 w 4897585"/>
              <a:gd name="connsiteY7" fmla="*/ 3431969 h 3431969"/>
              <a:gd name="connsiteX0" fmla="*/ 0 w 4892262"/>
              <a:gd name="connsiteY0" fmla="*/ 0 h 3455719"/>
              <a:gd name="connsiteX1" fmla="*/ 3087585 w 4892262"/>
              <a:gd name="connsiteY1" fmla="*/ 0 h 3455719"/>
              <a:gd name="connsiteX2" fmla="*/ 4310743 w 4892262"/>
              <a:gd name="connsiteY2" fmla="*/ 320634 h 3455719"/>
              <a:gd name="connsiteX3" fmla="*/ 4845133 w 4892262"/>
              <a:gd name="connsiteY3" fmla="*/ 1116281 h 3455719"/>
              <a:gd name="connsiteX4" fmla="*/ 4833258 w 4892262"/>
              <a:gd name="connsiteY4" fmla="*/ 2541320 h 3455719"/>
              <a:gd name="connsiteX5" fmla="*/ 4560125 w 4892262"/>
              <a:gd name="connsiteY5" fmla="*/ 3111335 h 3455719"/>
              <a:gd name="connsiteX6" fmla="*/ 3800104 w 4892262"/>
              <a:gd name="connsiteY6" fmla="*/ 3431969 h 3455719"/>
              <a:gd name="connsiteX7" fmla="*/ 0 w 4892262"/>
              <a:gd name="connsiteY7" fmla="*/ 3431969 h 3455719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45133"/>
              <a:gd name="connsiteY0" fmla="*/ 0 h 3448682"/>
              <a:gd name="connsiteX1" fmla="*/ 3087585 w 4845133"/>
              <a:gd name="connsiteY1" fmla="*/ 0 h 3448682"/>
              <a:gd name="connsiteX2" fmla="*/ 4310743 w 4845133"/>
              <a:gd name="connsiteY2" fmla="*/ 320634 h 3448682"/>
              <a:gd name="connsiteX3" fmla="*/ 4845133 w 4845133"/>
              <a:gd name="connsiteY3" fmla="*/ 1116281 h 3448682"/>
              <a:gd name="connsiteX4" fmla="*/ 4833258 w 4845133"/>
              <a:gd name="connsiteY4" fmla="*/ 2541320 h 3448682"/>
              <a:gd name="connsiteX5" fmla="*/ 4667002 w 4845133"/>
              <a:gd name="connsiteY5" fmla="*/ 3206337 h 3448682"/>
              <a:gd name="connsiteX6" fmla="*/ 3800104 w 4845133"/>
              <a:gd name="connsiteY6" fmla="*/ 3431969 h 3448682"/>
              <a:gd name="connsiteX7" fmla="*/ 0 w 4845133"/>
              <a:gd name="connsiteY7" fmla="*/ 3431969 h 344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5133" h="3448682">
                <a:moveTo>
                  <a:pt x="0" y="0"/>
                </a:moveTo>
                <a:lnTo>
                  <a:pt x="3087585" y="0"/>
                </a:lnTo>
                <a:cubicBezTo>
                  <a:pt x="3806042" y="53439"/>
                  <a:pt x="4017818" y="134587"/>
                  <a:pt x="4310743" y="320634"/>
                </a:cubicBezTo>
                <a:cubicBezTo>
                  <a:pt x="4603668" y="506681"/>
                  <a:pt x="4758047" y="746167"/>
                  <a:pt x="4845133" y="1116281"/>
                </a:cubicBezTo>
                <a:cubicBezTo>
                  <a:pt x="4841175" y="1591294"/>
                  <a:pt x="4837216" y="2066307"/>
                  <a:pt x="4833258" y="2541320"/>
                </a:cubicBezTo>
                <a:cubicBezTo>
                  <a:pt x="4803570" y="2889663"/>
                  <a:pt x="4744191" y="3129148"/>
                  <a:pt x="4667002" y="3206337"/>
                </a:cubicBezTo>
                <a:cubicBezTo>
                  <a:pt x="4589813" y="3283526"/>
                  <a:pt x="4577938" y="3394364"/>
                  <a:pt x="3800104" y="3431969"/>
                </a:cubicBezTo>
                <a:cubicBezTo>
                  <a:pt x="3022270" y="3469574"/>
                  <a:pt x="1266701" y="3431969"/>
                  <a:pt x="0" y="34319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41205" y="1829812"/>
            <a:ext cx="259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underlying graph paper to establish a grid, or make a grid if not on graph paper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Replicate irregular shapes using grid method</a:t>
            </a:r>
            <a:br>
              <a:rPr lang="en-US" dirty="0" smtClean="0"/>
            </a:br>
            <a:r>
              <a:rPr lang="en-US" dirty="0" smtClean="0"/>
              <a:t>Example:  Swimming pools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41205" y="1829812"/>
            <a:ext cx="259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underlying graph paper to establish a grid, or make a grid if not on graph paper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Box in the major shapes with guidelines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884" y="2513667"/>
            <a:ext cx="6560056" cy="344728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7102" y="2844084"/>
            <a:ext cx="5434614" cy="280720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Irregular Shapes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062470" y="4559121"/>
            <a:ext cx="851078" cy="851078"/>
          </a:xfrm>
          <a:prstGeom prst="arc">
            <a:avLst>
              <a:gd name="adj1" fmla="val 14294459"/>
              <a:gd name="adj2" fmla="val 4115045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8859" y="2861348"/>
            <a:ext cx="5422254" cy="2782217"/>
          </a:xfrm>
          <a:custGeom>
            <a:avLst/>
            <a:gdLst>
              <a:gd name="connsiteX0" fmla="*/ 1339403 w 5422006"/>
              <a:gd name="connsiteY0" fmla="*/ 0 h 2768957"/>
              <a:gd name="connsiteX1" fmla="*/ 734096 w 5422006"/>
              <a:gd name="connsiteY1" fmla="*/ 167425 h 2768957"/>
              <a:gd name="connsiteX2" fmla="*/ 321972 w 5422006"/>
              <a:gd name="connsiteY2" fmla="*/ 502276 h 2768957"/>
              <a:gd name="connsiteX3" fmla="*/ 77273 w 5422006"/>
              <a:gd name="connsiteY3" fmla="*/ 914400 h 2768957"/>
              <a:gd name="connsiteX4" fmla="*/ 0 w 5422006"/>
              <a:gd name="connsiteY4" fmla="*/ 1416676 h 2768957"/>
              <a:gd name="connsiteX5" fmla="*/ 90152 w 5422006"/>
              <a:gd name="connsiteY5" fmla="*/ 1854557 h 2768957"/>
              <a:gd name="connsiteX6" fmla="*/ 360608 w 5422006"/>
              <a:gd name="connsiteY6" fmla="*/ 2331076 h 2768957"/>
              <a:gd name="connsiteX7" fmla="*/ 734096 w 5422006"/>
              <a:gd name="connsiteY7" fmla="*/ 2601532 h 2768957"/>
              <a:gd name="connsiteX8" fmla="*/ 1133341 w 5422006"/>
              <a:gd name="connsiteY8" fmla="*/ 2743200 h 2768957"/>
              <a:gd name="connsiteX9" fmla="*/ 1352282 w 5422006"/>
              <a:gd name="connsiteY9" fmla="*/ 2768957 h 2768957"/>
              <a:gd name="connsiteX10" fmla="*/ 1764406 w 5422006"/>
              <a:gd name="connsiteY10" fmla="*/ 2704563 h 2768957"/>
              <a:gd name="connsiteX11" fmla="*/ 2047741 w 5422006"/>
              <a:gd name="connsiteY11" fmla="*/ 2627290 h 2768957"/>
              <a:gd name="connsiteX12" fmla="*/ 2434107 w 5422006"/>
              <a:gd name="connsiteY12" fmla="*/ 2472743 h 2768957"/>
              <a:gd name="connsiteX13" fmla="*/ 2756079 w 5422006"/>
              <a:gd name="connsiteY13" fmla="*/ 2395470 h 2768957"/>
              <a:gd name="connsiteX14" fmla="*/ 3181082 w 5422006"/>
              <a:gd name="connsiteY14" fmla="*/ 2369712 h 2768957"/>
              <a:gd name="connsiteX15" fmla="*/ 3554569 w 5422006"/>
              <a:gd name="connsiteY15" fmla="*/ 2382591 h 2768957"/>
              <a:gd name="connsiteX16" fmla="*/ 3979572 w 5422006"/>
              <a:gd name="connsiteY16" fmla="*/ 2343955 h 2768957"/>
              <a:gd name="connsiteX17" fmla="*/ 4340180 w 5422006"/>
              <a:gd name="connsiteY17" fmla="*/ 2228045 h 2768957"/>
              <a:gd name="connsiteX18" fmla="*/ 4623515 w 5422006"/>
              <a:gd name="connsiteY18" fmla="*/ 2112135 h 2768957"/>
              <a:gd name="connsiteX19" fmla="*/ 4932608 w 5422006"/>
              <a:gd name="connsiteY19" fmla="*/ 1918952 h 2768957"/>
              <a:gd name="connsiteX20" fmla="*/ 5112913 w 5422006"/>
              <a:gd name="connsiteY20" fmla="*/ 1712890 h 2768957"/>
              <a:gd name="connsiteX21" fmla="*/ 5254580 w 5422006"/>
              <a:gd name="connsiteY21" fmla="*/ 1455312 h 2768957"/>
              <a:gd name="connsiteX22" fmla="*/ 5370490 w 5422006"/>
              <a:gd name="connsiteY22" fmla="*/ 1210614 h 2768957"/>
              <a:gd name="connsiteX23" fmla="*/ 5422006 w 5422006"/>
              <a:gd name="connsiteY23" fmla="*/ 965915 h 2768957"/>
              <a:gd name="connsiteX24" fmla="*/ 5357611 w 5422006"/>
              <a:gd name="connsiteY24" fmla="*/ 618186 h 2768957"/>
              <a:gd name="connsiteX25" fmla="*/ 5164428 w 5422006"/>
              <a:gd name="connsiteY25" fmla="*/ 386366 h 2768957"/>
              <a:gd name="connsiteX26" fmla="*/ 4919730 w 5422006"/>
              <a:gd name="connsiteY26" fmla="*/ 257577 h 2768957"/>
              <a:gd name="connsiteX27" fmla="*/ 4713668 w 5422006"/>
              <a:gd name="connsiteY27" fmla="*/ 244698 h 2768957"/>
              <a:gd name="connsiteX28" fmla="*/ 4456090 w 5422006"/>
              <a:gd name="connsiteY28" fmla="*/ 321971 h 2768957"/>
              <a:gd name="connsiteX29" fmla="*/ 4198513 w 5422006"/>
              <a:gd name="connsiteY29" fmla="*/ 425002 h 2768957"/>
              <a:gd name="connsiteX30" fmla="*/ 3876541 w 5422006"/>
              <a:gd name="connsiteY30" fmla="*/ 450760 h 2768957"/>
              <a:gd name="connsiteX31" fmla="*/ 3580327 w 5422006"/>
              <a:gd name="connsiteY31" fmla="*/ 476518 h 2768957"/>
              <a:gd name="connsiteX32" fmla="*/ 3142445 w 5422006"/>
              <a:gd name="connsiteY32" fmla="*/ 463639 h 2768957"/>
              <a:gd name="connsiteX33" fmla="*/ 2768958 w 5422006"/>
              <a:gd name="connsiteY33" fmla="*/ 373487 h 2768957"/>
              <a:gd name="connsiteX34" fmla="*/ 2395470 w 5422006"/>
              <a:gd name="connsiteY34" fmla="*/ 283335 h 2768957"/>
              <a:gd name="connsiteX35" fmla="*/ 1970468 w 5422006"/>
              <a:gd name="connsiteY35" fmla="*/ 141667 h 2768957"/>
              <a:gd name="connsiteX36" fmla="*/ 1648496 w 5422006"/>
              <a:gd name="connsiteY36" fmla="*/ 51515 h 2768957"/>
              <a:gd name="connsiteX37" fmla="*/ 1339403 w 5422006"/>
              <a:gd name="connsiteY37" fmla="*/ 0 h 2768957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902422 w 5422254"/>
              <a:gd name="connsiteY30" fmla="*/ 493930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2060743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22254" h="2782217">
                <a:moveTo>
                  <a:pt x="1339526" y="10641"/>
                </a:moveTo>
                <a:cubicBezTo>
                  <a:pt x="1187126" y="29959"/>
                  <a:pt x="903791" y="94353"/>
                  <a:pt x="734219" y="178066"/>
                </a:cubicBezTo>
                <a:cubicBezTo>
                  <a:pt x="564647" y="261779"/>
                  <a:pt x="431565" y="388421"/>
                  <a:pt x="322095" y="512917"/>
                </a:cubicBezTo>
                <a:cubicBezTo>
                  <a:pt x="212625" y="637413"/>
                  <a:pt x="131058" y="772641"/>
                  <a:pt x="77396" y="925041"/>
                </a:cubicBezTo>
                <a:cubicBezTo>
                  <a:pt x="23734" y="1077441"/>
                  <a:pt x="-2023" y="1270624"/>
                  <a:pt x="123" y="1427317"/>
                </a:cubicBezTo>
                <a:cubicBezTo>
                  <a:pt x="2269" y="1584010"/>
                  <a:pt x="30174" y="1712798"/>
                  <a:pt x="90275" y="1865198"/>
                </a:cubicBezTo>
                <a:cubicBezTo>
                  <a:pt x="150376" y="2017598"/>
                  <a:pt x="253407" y="2217221"/>
                  <a:pt x="360731" y="2341717"/>
                </a:cubicBezTo>
                <a:cubicBezTo>
                  <a:pt x="468055" y="2466213"/>
                  <a:pt x="605430" y="2543486"/>
                  <a:pt x="734219" y="2612173"/>
                </a:cubicBezTo>
                <a:cubicBezTo>
                  <a:pt x="863008" y="2680860"/>
                  <a:pt x="966039" y="2725937"/>
                  <a:pt x="1069070" y="2753841"/>
                </a:cubicBezTo>
                <a:cubicBezTo>
                  <a:pt x="1172101" y="2781745"/>
                  <a:pt x="1247228" y="2786037"/>
                  <a:pt x="1352405" y="2779598"/>
                </a:cubicBezTo>
                <a:cubicBezTo>
                  <a:pt x="1457582" y="2773159"/>
                  <a:pt x="1648619" y="2738815"/>
                  <a:pt x="1764529" y="2715204"/>
                </a:cubicBezTo>
                <a:lnTo>
                  <a:pt x="2047864" y="2637931"/>
                </a:lnTo>
                <a:cubicBezTo>
                  <a:pt x="2159481" y="2599294"/>
                  <a:pt x="2316174" y="2522021"/>
                  <a:pt x="2434230" y="2483384"/>
                </a:cubicBezTo>
                <a:cubicBezTo>
                  <a:pt x="2552286" y="2444747"/>
                  <a:pt x="2631706" y="2423283"/>
                  <a:pt x="2756202" y="2406111"/>
                </a:cubicBezTo>
                <a:cubicBezTo>
                  <a:pt x="2880698" y="2388939"/>
                  <a:pt x="3048123" y="2382500"/>
                  <a:pt x="3181205" y="2380353"/>
                </a:cubicBezTo>
                <a:cubicBezTo>
                  <a:pt x="3314287" y="2378206"/>
                  <a:pt x="3421610" y="2397525"/>
                  <a:pt x="3554692" y="2393232"/>
                </a:cubicBezTo>
                <a:cubicBezTo>
                  <a:pt x="3687774" y="2388939"/>
                  <a:pt x="3848760" y="2380354"/>
                  <a:pt x="3979695" y="2354596"/>
                </a:cubicBezTo>
                <a:cubicBezTo>
                  <a:pt x="4110630" y="2328838"/>
                  <a:pt x="4232979" y="2277323"/>
                  <a:pt x="4340303" y="2238686"/>
                </a:cubicBezTo>
                <a:cubicBezTo>
                  <a:pt x="4447627" y="2200049"/>
                  <a:pt x="4524900" y="2174291"/>
                  <a:pt x="4623638" y="2122776"/>
                </a:cubicBezTo>
                <a:cubicBezTo>
                  <a:pt x="4722376" y="2071261"/>
                  <a:pt x="4851165" y="1996134"/>
                  <a:pt x="4932731" y="1929593"/>
                </a:cubicBezTo>
                <a:cubicBezTo>
                  <a:pt x="5014297" y="1863052"/>
                  <a:pt x="5059374" y="1800804"/>
                  <a:pt x="5113036" y="1723531"/>
                </a:cubicBezTo>
                <a:cubicBezTo>
                  <a:pt x="5166698" y="1646258"/>
                  <a:pt x="5211774" y="1549666"/>
                  <a:pt x="5254703" y="1465953"/>
                </a:cubicBezTo>
                <a:cubicBezTo>
                  <a:pt x="5297632" y="1382240"/>
                  <a:pt x="5342709" y="1302821"/>
                  <a:pt x="5370613" y="1221255"/>
                </a:cubicBezTo>
                <a:cubicBezTo>
                  <a:pt x="5398517" y="1139689"/>
                  <a:pt x="5424276" y="1075294"/>
                  <a:pt x="5422129" y="976556"/>
                </a:cubicBezTo>
                <a:cubicBezTo>
                  <a:pt x="5419983" y="877818"/>
                  <a:pt x="5400664" y="725418"/>
                  <a:pt x="5357734" y="628827"/>
                </a:cubicBezTo>
                <a:cubicBezTo>
                  <a:pt x="5314804" y="532236"/>
                  <a:pt x="5237531" y="457108"/>
                  <a:pt x="5164551" y="397007"/>
                </a:cubicBezTo>
                <a:cubicBezTo>
                  <a:pt x="5091571" y="336906"/>
                  <a:pt x="4994980" y="291829"/>
                  <a:pt x="4919853" y="268218"/>
                </a:cubicBezTo>
                <a:cubicBezTo>
                  <a:pt x="4844726" y="244607"/>
                  <a:pt x="4791064" y="244607"/>
                  <a:pt x="4713791" y="255339"/>
                </a:cubicBezTo>
                <a:cubicBezTo>
                  <a:pt x="4636518" y="266071"/>
                  <a:pt x="4542072" y="302561"/>
                  <a:pt x="4456213" y="332612"/>
                </a:cubicBezTo>
                <a:cubicBezTo>
                  <a:pt x="4370354" y="362663"/>
                  <a:pt x="4295227" y="414178"/>
                  <a:pt x="4198636" y="435643"/>
                </a:cubicBezTo>
                <a:cubicBezTo>
                  <a:pt x="4102045" y="457108"/>
                  <a:pt x="4005453" y="485013"/>
                  <a:pt x="3902422" y="500038"/>
                </a:cubicBezTo>
                <a:cubicBezTo>
                  <a:pt x="3799391" y="515063"/>
                  <a:pt x="3702799" y="523650"/>
                  <a:pt x="3580450" y="525796"/>
                </a:cubicBezTo>
                <a:cubicBezTo>
                  <a:pt x="3453808" y="521503"/>
                  <a:pt x="3277796" y="491452"/>
                  <a:pt x="3142568" y="474280"/>
                </a:cubicBezTo>
                <a:cubicBezTo>
                  <a:pt x="3007340" y="457108"/>
                  <a:pt x="2893577" y="414179"/>
                  <a:pt x="2769081" y="384128"/>
                </a:cubicBezTo>
                <a:cubicBezTo>
                  <a:pt x="2644585" y="354077"/>
                  <a:pt x="2528675" y="332613"/>
                  <a:pt x="2395593" y="293976"/>
                </a:cubicBezTo>
                <a:cubicBezTo>
                  <a:pt x="2262511" y="255339"/>
                  <a:pt x="2180946" y="197384"/>
                  <a:pt x="2060743" y="152308"/>
                </a:cubicBezTo>
                <a:cubicBezTo>
                  <a:pt x="1940540" y="107232"/>
                  <a:pt x="1779554" y="47131"/>
                  <a:pt x="1674377" y="23520"/>
                </a:cubicBezTo>
                <a:cubicBezTo>
                  <a:pt x="1569200" y="-91"/>
                  <a:pt x="1491926" y="-8677"/>
                  <a:pt x="1339526" y="106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5715655" y="2551626"/>
            <a:ext cx="1177880" cy="1141135"/>
          </a:xfrm>
          <a:prstGeom prst="arc">
            <a:avLst>
              <a:gd name="adj1" fmla="val 16331934"/>
              <a:gd name="adj2" fmla="val 0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>
            <a:spLocks noChangeAspect="1"/>
          </p:cNvSpPr>
          <p:nvPr/>
        </p:nvSpPr>
        <p:spPr>
          <a:xfrm rot="10800000">
            <a:off x="5596713" y="2436393"/>
            <a:ext cx="1415766" cy="1371600"/>
          </a:xfrm>
          <a:prstGeom prst="arc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>
            <a:spLocks noChangeAspect="1"/>
          </p:cNvSpPr>
          <p:nvPr/>
        </p:nvSpPr>
        <p:spPr>
          <a:xfrm rot="10800000">
            <a:off x="5478732" y="2322093"/>
            <a:ext cx="1651727" cy="1600200"/>
          </a:xfrm>
          <a:prstGeom prst="arc">
            <a:avLst>
              <a:gd name="adj1" fmla="val 16200000"/>
              <a:gd name="adj2" fmla="val 21496299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H="1">
            <a:off x="481884" y="2526546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 flipV="1">
            <a:off x="481884" y="2537277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196807" y="2528440"/>
            <a:ext cx="4845133" cy="3448682"/>
          </a:xfrm>
          <a:custGeom>
            <a:avLst/>
            <a:gdLst>
              <a:gd name="connsiteX0" fmla="*/ 23751 w 4897585"/>
              <a:gd name="connsiteY0" fmla="*/ 42496 h 3530210"/>
              <a:gd name="connsiteX1" fmla="*/ 3111336 w 4897585"/>
              <a:gd name="connsiteY1" fmla="*/ 30621 h 3530210"/>
              <a:gd name="connsiteX2" fmla="*/ 4310743 w 4897585"/>
              <a:gd name="connsiteY2" fmla="*/ 386880 h 3530210"/>
              <a:gd name="connsiteX3" fmla="*/ 4845133 w 4897585"/>
              <a:gd name="connsiteY3" fmla="*/ 1182527 h 3530210"/>
              <a:gd name="connsiteX4" fmla="*/ 4833258 w 4897585"/>
              <a:gd name="connsiteY4" fmla="*/ 2607566 h 3530210"/>
              <a:gd name="connsiteX5" fmla="*/ 4453247 w 4897585"/>
              <a:gd name="connsiteY5" fmla="*/ 3165706 h 3530210"/>
              <a:gd name="connsiteX6" fmla="*/ 3800104 w 4897585"/>
              <a:gd name="connsiteY6" fmla="*/ 3498215 h 3530210"/>
              <a:gd name="connsiteX7" fmla="*/ 0 w 4897585"/>
              <a:gd name="connsiteY7" fmla="*/ 3498215 h 3530210"/>
              <a:gd name="connsiteX0" fmla="*/ 0 w 4897585"/>
              <a:gd name="connsiteY0" fmla="*/ 58044 h 3522008"/>
              <a:gd name="connsiteX1" fmla="*/ 3111336 w 4897585"/>
              <a:gd name="connsiteY1" fmla="*/ 22419 h 3522008"/>
              <a:gd name="connsiteX2" fmla="*/ 4310743 w 4897585"/>
              <a:gd name="connsiteY2" fmla="*/ 378678 h 3522008"/>
              <a:gd name="connsiteX3" fmla="*/ 4845133 w 4897585"/>
              <a:gd name="connsiteY3" fmla="*/ 1174325 h 3522008"/>
              <a:gd name="connsiteX4" fmla="*/ 4833258 w 4897585"/>
              <a:gd name="connsiteY4" fmla="*/ 2599364 h 3522008"/>
              <a:gd name="connsiteX5" fmla="*/ 4453247 w 4897585"/>
              <a:gd name="connsiteY5" fmla="*/ 3157504 h 3522008"/>
              <a:gd name="connsiteX6" fmla="*/ 3800104 w 4897585"/>
              <a:gd name="connsiteY6" fmla="*/ 3490013 h 3522008"/>
              <a:gd name="connsiteX7" fmla="*/ 0 w 4897585"/>
              <a:gd name="connsiteY7" fmla="*/ 3490013 h 3522008"/>
              <a:gd name="connsiteX0" fmla="*/ 0 w 4897585"/>
              <a:gd name="connsiteY0" fmla="*/ 27117 h 3491081"/>
              <a:gd name="connsiteX1" fmla="*/ 3123211 w 4897585"/>
              <a:gd name="connsiteY1" fmla="*/ 38993 h 3491081"/>
              <a:gd name="connsiteX2" fmla="*/ 4310743 w 4897585"/>
              <a:gd name="connsiteY2" fmla="*/ 347751 h 3491081"/>
              <a:gd name="connsiteX3" fmla="*/ 4845133 w 4897585"/>
              <a:gd name="connsiteY3" fmla="*/ 1143398 h 3491081"/>
              <a:gd name="connsiteX4" fmla="*/ 4833258 w 4897585"/>
              <a:gd name="connsiteY4" fmla="*/ 2568437 h 3491081"/>
              <a:gd name="connsiteX5" fmla="*/ 4453247 w 4897585"/>
              <a:gd name="connsiteY5" fmla="*/ 3126577 h 3491081"/>
              <a:gd name="connsiteX6" fmla="*/ 3800104 w 4897585"/>
              <a:gd name="connsiteY6" fmla="*/ 3459086 h 3491081"/>
              <a:gd name="connsiteX7" fmla="*/ 0 w 4897585"/>
              <a:gd name="connsiteY7" fmla="*/ 3459086 h 3491081"/>
              <a:gd name="connsiteX0" fmla="*/ 0 w 4897585"/>
              <a:gd name="connsiteY0" fmla="*/ 0 h 3463964"/>
              <a:gd name="connsiteX1" fmla="*/ 3123211 w 4897585"/>
              <a:gd name="connsiteY1" fmla="*/ 11876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63964"/>
              <a:gd name="connsiteX1" fmla="*/ 3087585 w 4897585"/>
              <a:gd name="connsiteY1" fmla="*/ 0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31969"/>
              <a:gd name="connsiteX1" fmla="*/ 3087585 w 4897585"/>
              <a:gd name="connsiteY1" fmla="*/ 0 h 3431969"/>
              <a:gd name="connsiteX2" fmla="*/ 4310743 w 4897585"/>
              <a:gd name="connsiteY2" fmla="*/ 320634 h 3431969"/>
              <a:gd name="connsiteX3" fmla="*/ 4845133 w 4897585"/>
              <a:gd name="connsiteY3" fmla="*/ 1116281 h 3431969"/>
              <a:gd name="connsiteX4" fmla="*/ 4833258 w 4897585"/>
              <a:gd name="connsiteY4" fmla="*/ 2541320 h 3431969"/>
              <a:gd name="connsiteX5" fmla="*/ 4453247 w 4897585"/>
              <a:gd name="connsiteY5" fmla="*/ 3099460 h 3431969"/>
              <a:gd name="connsiteX6" fmla="*/ 3800104 w 4897585"/>
              <a:gd name="connsiteY6" fmla="*/ 3431969 h 3431969"/>
              <a:gd name="connsiteX7" fmla="*/ 0 w 4897585"/>
              <a:gd name="connsiteY7" fmla="*/ 3431969 h 3431969"/>
              <a:gd name="connsiteX0" fmla="*/ 0 w 4892262"/>
              <a:gd name="connsiteY0" fmla="*/ 0 h 3455719"/>
              <a:gd name="connsiteX1" fmla="*/ 3087585 w 4892262"/>
              <a:gd name="connsiteY1" fmla="*/ 0 h 3455719"/>
              <a:gd name="connsiteX2" fmla="*/ 4310743 w 4892262"/>
              <a:gd name="connsiteY2" fmla="*/ 320634 h 3455719"/>
              <a:gd name="connsiteX3" fmla="*/ 4845133 w 4892262"/>
              <a:gd name="connsiteY3" fmla="*/ 1116281 h 3455719"/>
              <a:gd name="connsiteX4" fmla="*/ 4833258 w 4892262"/>
              <a:gd name="connsiteY4" fmla="*/ 2541320 h 3455719"/>
              <a:gd name="connsiteX5" fmla="*/ 4560125 w 4892262"/>
              <a:gd name="connsiteY5" fmla="*/ 3111335 h 3455719"/>
              <a:gd name="connsiteX6" fmla="*/ 3800104 w 4892262"/>
              <a:gd name="connsiteY6" fmla="*/ 3431969 h 3455719"/>
              <a:gd name="connsiteX7" fmla="*/ 0 w 4892262"/>
              <a:gd name="connsiteY7" fmla="*/ 3431969 h 3455719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45133"/>
              <a:gd name="connsiteY0" fmla="*/ 0 h 3448682"/>
              <a:gd name="connsiteX1" fmla="*/ 3087585 w 4845133"/>
              <a:gd name="connsiteY1" fmla="*/ 0 h 3448682"/>
              <a:gd name="connsiteX2" fmla="*/ 4310743 w 4845133"/>
              <a:gd name="connsiteY2" fmla="*/ 320634 h 3448682"/>
              <a:gd name="connsiteX3" fmla="*/ 4845133 w 4845133"/>
              <a:gd name="connsiteY3" fmla="*/ 1116281 h 3448682"/>
              <a:gd name="connsiteX4" fmla="*/ 4833258 w 4845133"/>
              <a:gd name="connsiteY4" fmla="*/ 2541320 h 3448682"/>
              <a:gd name="connsiteX5" fmla="*/ 4667002 w 4845133"/>
              <a:gd name="connsiteY5" fmla="*/ 3206337 h 3448682"/>
              <a:gd name="connsiteX6" fmla="*/ 3800104 w 4845133"/>
              <a:gd name="connsiteY6" fmla="*/ 3431969 h 3448682"/>
              <a:gd name="connsiteX7" fmla="*/ 0 w 4845133"/>
              <a:gd name="connsiteY7" fmla="*/ 3431969 h 344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5133" h="3448682">
                <a:moveTo>
                  <a:pt x="0" y="0"/>
                </a:moveTo>
                <a:lnTo>
                  <a:pt x="3087585" y="0"/>
                </a:lnTo>
                <a:cubicBezTo>
                  <a:pt x="3806042" y="53439"/>
                  <a:pt x="4017818" y="134587"/>
                  <a:pt x="4310743" y="320634"/>
                </a:cubicBezTo>
                <a:cubicBezTo>
                  <a:pt x="4603668" y="506681"/>
                  <a:pt x="4758047" y="746167"/>
                  <a:pt x="4845133" y="1116281"/>
                </a:cubicBezTo>
                <a:cubicBezTo>
                  <a:pt x="4841175" y="1591294"/>
                  <a:pt x="4837216" y="2066307"/>
                  <a:pt x="4833258" y="2541320"/>
                </a:cubicBezTo>
                <a:cubicBezTo>
                  <a:pt x="4803570" y="2889663"/>
                  <a:pt x="4744191" y="3129148"/>
                  <a:pt x="4667002" y="3206337"/>
                </a:cubicBezTo>
                <a:cubicBezTo>
                  <a:pt x="4589813" y="3283526"/>
                  <a:pt x="4577938" y="3394364"/>
                  <a:pt x="3800104" y="3431969"/>
                </a:cubicBezTo>
                <a:cubicBezTo>
                  <a:pt x="3022270" y="3469574"/>
                  <a:pt x="1266701" y="3431969"/>
                  <a:pt x="0" y="34319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6604" y="2513667"/>
            <a:ext cx="0" cy="344187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3661" y="3973786"/>
            <a:ext cx="30480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1884" y="6096000"/>
            <a:ext cx="656005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26082" y="5992215"/>
            <a:ext cx="30480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Replicate irregular shapes using grid method</a:t>
            </a:r>
            <a:br>
              <a:rPr lang="en-US" dirty="0" smtClean="0"/>
            </a:br>
            <a:r>
              <a:rPr lang="en-US" dirty="0" smtClean="0"/>
              <a:t>Example:  Swimming pools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41205" y="1829812"/>
            <a:ext cx="259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 underlying graph paper to establish a grid, or make a grid if not on graph paper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Box in the major shapes with guidelines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 blocks of complicated patterns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1884" y="2513667"/>
            <a:ext cx="6560056" cy="34472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57102" y="2844084"/>
            <a:ext cx="5434614" cy="280720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Irregular Shapes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Arc 14"/>
          <p:cNvSpPr/>
          <p:nvPr/>
        </p:nvSpPr>
        <p:spPr>
          <a:xfrm rot="5400000">
            <a:off x="5062470" y="4559121"/>
            <a:ext cx="851078" cy="851078"/>
          </a:xfrm>
          <a:prstGeom prst="arc">
            <a:avLst>
              <a:gd name="adj1" fmla="val 14363618"/>
              <a:gd name="adj2" fmla="val 4115045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878859" y="2861348"/>
            <a:ext cx="5422254" cy="2782217"/>
          </a:xfrm>
          <a:custGeom>
            <a:avLst/>
            <a:gdLst>
              <a:gd name="connsiteX0" fmla="*/ 1339403 w 5422006"/>
              <a:gd name="connsiteY0" fmla="*/ 0 h 2768957"/>
              <a:gd name="connsiteX1" fmla="*/ 734096 w 5422006"/>
              <a:gd name="connsiteY1" fmla="*/ 167425 h 2768957"/>
              <a:gd name="connsiteX2" fmla="*/ 321972 w 5422006"/>
              <a:gd name="connsiteY2" fmla="*/ 502276 h 2768957"/>
              <a:gd name="connsiteX3" fmla="*/ 77273 w 5422006"/>
              <a:gd name="connsiteY3" fmla="*/ 914400 h 2768957"/>
              <a:gd name="connsiteX4" fmla="*/ 0 w 5422006"/>
              <a:gd name="connsiteY4" fmla="*/ 1416676 h 2768957"/>
              <a:gd name="connsiteX5" fmla="*/ 90152 w 5422006"/>
              <a:gd name="connsiteY5" fmla="*/ 1854557 h 2768957"/>
              <a:gd name="connsiteX6" fmla="*/ 360608 w 5422006"/>
              <a:gd name="connsiteY6" fmla="*/ 2331076 h 2768957"/>
              <a:gd name="connsiteX7" fmla="*/ 734096 w 5422006"/>
              <a:gd name="connsiteY7" fmla="*/ 2601532 h 2768957"/>
              <a:gd name="connsiteX8" fmla="*/ 1133341 w 5422006"/>
              <a:gd name="connsiteY8" fmla="*/ 2743200 h 2768957"/>
              <a:gd name="connsiteX9" fmla="*/ 1352282 w 5422006"/>
              <a:gd name="connsiteY9" fmla="*/ 2768957 h 2768957"/>
              <a:gd name="connsiteX10" fmla="*/ 1764406 w 5422006"/>
              <a:gd name="connsiteY10" fmla="*/ 2704563 h 2768957"/>
              <a:gd name="connsiteX11" fmla="*/ 2047741 w 5422006"/>
              <a:gd name="connsiteY11" fmla="*/ 2627290 h 2768957"/>
              <a:gd name="connsiteX12" fmla="*/ 2434107 w 5422006"/>
              <a:gd name="connsiteY12" fmla="*/ 2472743 h 2768957"/>
              <a:gd name="connsiteX13" fmla="*/ 2756079 w 5422006"/>
              <a:gd name="connsiteY13" fmla="*/ 2395470 h 2768957"/>
              <a:gd name="connsiteX14" fmla="*/ 3181082 w 5422006"/>
              <a:gd name="connsiteY14" fmla="*/ 2369712 h 2768957"/>
              <a:gd name="connsiteX15" fmla="*/ 3554569 w 5422006"/>
              <a:gd name="connsiteY15" fmla="*/ 2382591 h 2768957"/>
              <a:gd name="connsiteX16" fmla="*/ 3979572 w 5422006"/>
              <a:gd name="connsiteY16" fmla="*/ 2343955 h 2768957"/>
              <a:gd name="connsiteX17" fmla="*/ 4340180 w 5422006"/>
              <a:gd name="connsiteY17" fmla="*/ 2228045 h 2768957"/>
              <a:gd name="connsiteX18" fmla="*/ 4623515 w 5422006"/>
              <a:gd name="connsiteY18" fmla="*/ 2112135 h 2768957"/>
              <a:gd name="connsiteX19" fmla="*/ 4932608 w 5422006"/>
              <a:gd name="connsiteY19" fmla="*/ 1918952 h 2768957"/>
              <a:gd name="connsiteX20" fmla="*/ 5112913 w 5422006"/>
              <a:gd name="connsiteY20" fmla="*/ 1712890 h 2768957"/>
              <a:gd name="connsiteX21" fmla="*/ 5254580 w 5422006"/>
              <a:gd name="connsiteY21" fmla="*/ 1455312 h 2768957"/>
              <a:gd name="connsiteX22" fmla="*/ 5370490 w 5422006"/>
              <a:gd name="connsiteY22" fmla="*/ 1210614 h 2768957"/>
              <a:gd name="connsiteX23" fmla="*/ 5422006 w 5422006"/>
              <a:gd name="connsiteY23" fmla="*/ 965915 h 2768957"/>
              <a:gd name="connsiteX24" fmla="*/ 5357611 w 5422006"/>
              <a:gd name="connsiteY24" fmla="*/ 618186 h 2768957"/>
              <a:gd name="connsiteX25" fmla="*/ 5164428 w 5422006"/>
              <a:gd name="connsiteY25" fmla="*/ 386366 h 2768957"/>
              <a:gd name="connsiteX26" fmla="*/ 4919730 w 5422006"/>
              <a:gd name="connsiteY26" fmla="*/ 257577 h 2768957"/>
              <a:gd name="connsiteX27" fmla="*/ 4713668 w 5422006"/>
              <a:gd name="connsiteY27" fmla="*/ 244698 h 2768957"/>
              <a:gd name="connsiteX28" fmla="*/ 4456090 w 5422006"/>
              <a:gd name="connsiteY28" fmla="*/ 321971 h 2768957"/>
              <a:gd name="connsiteX29" fmla="*/ 4198513 w 5422006"/>
              <a:gd name="connsiteY29" fmla="*/ 425002 h 2768957"/>
              <a:gd name="connsiteX30" fmla="*/ 3876541 w 5422006"/>
              <a:gd name="connsiteY30" fmla="*/ 450760 h 2768957"/>
              <a:gd name="connsiteX31" fmla="*/ 3580327 w 5422006"/>
              <a:gd name="connsiteY31" fmla="*/ 476518 h 2768957"/>
              <a:gd name="connsiteX32" fmla="*/ 3142445 w 5422006"/>
              <a:gd name="connsiteY32" fmla="*/ 463639 h 2768957"/>
              <a:gd name="connsiteX33" fmla="*/ 2768958 w 5422006"/>
              <a:gd name="connsiteY33" fmla="*/ 373487 h 2768957"/>
              <a:gd name="connsiteX34" fmla="*/ 2395470 w 5422006"/>
              <a:gd name="connsiteY34" fmla="*/ 283335 h 2768957"/>
              <a:gd name="connsiteX35" fmla="*/ 1970468 w 5422006"/>
              <a:gd name="connsiteY35" fmla="*/ 141667 h 2768957"/>
              <a:gd name="connsiteX36" fmla="*/ 1648496 w 5422006"/>
              <a:gd name="connsiteY36" fmla="*/ 51515 h 2768957"/>
              <a:gd name="connsiteX37" fmla="*/ 1339403 w 5422006"/>
              <a:gd name="connsiteY37" fmla="*/ 0 h 2768957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403 w 5422006"/>
              <a:gd name="connsiteY0" fmla="*/ 4533 h 2773490"/>
              <a:gd name="connsiteX1" fmla="*/ 734096 w 5422006"/>
              <a:gd name="connsiteY1" fmla="*/ 171958 h 2773490"/>
              <a:gd name="connsiteX2" fmla="*/ 321972 w 5422006"/>
              <a:gd name="connsiteY2" fmla="*/ 506809 h 2773490"/>
              <a:gd name="connsiteX3" fmla="*/ 77273 w 5422006"/>
              <a:gd name="connsiteY3" fmla="*/ 918933 h 2773490"/>
              <a:gd name="connsiteX4" fmla="*/ 0 w 5422006"/>
              <a:gd name="connsiteY4" fmla="*/ 1421209 h 2773490"/>
              <a:gd name="connsiteX5" fmla="*/ 90152 w 5422006"/>
              <a:gd name="connsiteY5" fmla="*/ 1859090 h 2773490"/>
              <a:gd name="connsiteX6" fmla="*/ 360608 w 5422006"/>
              <a:gd name="connsiteY6" fmla="*/ 2335609 h 2773490"/>
              <a:gd name="connsiteX7" fmla="*/ 734096 w 5422006"/>
              <a:gd name="connsiteY7" fmla="*/ 2606065 h 2773490"/>
              <a:gd name="connsiteX8" fmla="*/ 1133341 w 5422006"/>
              <a:gd name="connsiteY8" fmla="*/ 2747733 h 2773490"/>
              <a:gd name="connsiteX9" fmla="*/ 1352282 w 5422006"/>
              <a:gd name="connsiteY9" fmla="*/ 2773490 h 2773490"/>
              <a:gd name="connsiteX10" fmla="*/ 1764406 w 5422006"/>
              <a:gd name="connsiteY10" fmla="*/ 2709096 h 2773490"/>
              <a:gd name="connsiteX11" fmla="*/ 2047741 w 5422006"/>
              <a:gd name="connsiteY11" fmla="*/ 2631823 h 2773490"/>
              <a:gd name="connsiteX12" fmla="*/ 2434107 w 5422006"/>
              <a:gd name="connsiteY12" fmla="*/ 2477276 h 2773490"/>
              <a:gd name="connsiteX13" fmla="*/ 2756079 w 5422006"/>
              <a:gd name="connsiteY13" fmla="*/ 2400003 h 2773490"/>
              <a:gd name="connsiteX14" fmla="*/ 3181082 w 5422006"/>
              <a:gd name="connsiteY14" fmla="*/ 2374245 h 2773490"/>
              <a:gd name="connsiteX15" fmla="*/ 3554569 w 5422006"/>
              <a:gd name="connsiteY15" fmla="*/ 2387124 h 2773490"/>
              <a:gd name="connsiteX16" fmla="*/ 3979572 w 5422006"/>
              <a:gd name="connsiteY16" fmla="*/ 2348488 h 2773490"/>
              <a:gd name="connsiteX17" fmla="*/ 4340180 w 5422006"/>
              <a:gd name="connsiteY17" fmla="*/ 2232578 h 2773490"/>
              <a:gd name="connsiteX18" fmla="*/ 4623515 w 5422006"/>
              <a:gd name="connsiteY18" fmla="*/ 2116668 h 2773490"/>
              <a:gd name="connsiteX19" fmla="*/ 4932608 w 5422006"/>
              <a:gd name="connsiteY19" fmla="*/ 1923485 h 2773490"/>
              <a:gd name="connsiteX20" fmla="*/ 5112913 w 5422006"/>
              <a:gd name="connsiteY20" fmla="*/ 1717423 h 2773490"/>
              <a:gd name="connsiteX21" fmla="*/ 5254580 w 5422006"/>
              <a:gd name="connsiteY21" fmla="*/ 1459845 h 2773490"/>
              <a:gd name="connsiteX22" fmla="*/ 5370490 w 5422006"/>
              <a:gd name="connsiteY22" fmla="*/ 1215147 h 2773490"/>
              <a:gd name="connsiteX23" fmla="*/ 5422006 w 5422006"/>
              <a:gd name="connsiteY23" fmla="*/ 970448 h 2773490"/>
              <a:gd name="connsiteX24" fmla="*/ 5357611 w 5422006"/>
              <a:gd name="connsiteY24" fmla="*/ 622719 h 2773490"/>
              <a:gd name="connsiteX25" fmla="*/ 5164428 w 5422006"/>
              <a:gd name="connsiteY25" fmla="*/ 390899 h 2773490"/>
              <a:gd name="connsiteX26" fmla="*/ 4919730 w 5422006"/>
              <a:gd name="connsiteY26" fmla="*/ 262110 h 2773490"/>
              <a:gd name="connsiteX27" fmla="*/ 4713668 w 5422006"/>
              <a:gd name="connsiteY27" fmla="*/ 249231 h 2773490"/>
              <a:gd name="connsiteX28" fmla="*/ 4456090 w 5422006"/>
              <a:gd name="connsiteY28" fmla="*/ 326504 h 2773490"/>
              <a:gd name="connsiteX29" fmla="*/ 4198513 w 5422006"/>
              <a:gd name="connsiteY29" fmla="*/ 429535 h 2773490"/>
              <a:gd name="connsiteX30" fmla="*/ 3876541 w 5422006"/>
              <a:gd name="connsiteY30" fmla="*/ 455293 h 2773490"/>
              <a:gd name="connsiteX31" fmla="*/ 3580327 w 5422006"/>
              <a:gd name="connsiteY31" fmla="*/ 481051 h 2773490"/>
              <a:gd name="connsiteX32" fmla="*/ 3142445 w 5422006"/>
              <a:gd name="connsiteY32" fmla="*/ 468172 h 2773490"/>
              <a:gd name="connsiteX33" fmla="*/ 2768958 w 5422006"/>
              <a:gd name="connsiteY33" fmla="*/ 378020 h 2773490"/>
              <a:gd name="connsiteX34" fmla="*/ 2395470 w 5422006"/>
              <a:gd name="connsiteY34" fmla="*/ 287868 h 2773490"/>
              <a:gd name="connsiteX35" fmla="*/ 1970468 w 5422006"/>
              <a:gd name="connsiteY35" fmla="*/ 146200 h 2773490"/>
              <a:gd name="connsiteX36" fmla="*/ 1648496 w 5422006"/>
              <a:gd name="connsiteY36" fmla="*/ 56048 h 2773490"/>
              <a:gd name="connsiteX37" fmla="*/ 1339403 w 5422006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3490"/>
              <a:gd name="connsiteX1" fmla="*/ 734219 w 5422129"/>
              <a:gd name="connsiteY1" fmla="*/ 171958 h 2773490"/>
              <a:gd name="connsiteX2" fmla="*/ 322095 w 5422129"/>
              <a:gd name="connsiteY2" fmla="*/ 506809 h 2773490"/>
              <a:gd name="connsiteX3" fmla="*/ 77396 w 5422129"/>
              <a:gd name="connsiteY3" fmla="*/ 918933 h 2773490"/>
              <a:gd name="connsiteX4" fmla="*/ 123 w 5422129"/>
              <a:gd name="connsiteY4" fmla="*/ 1421209 h 2773490"/>
              <a:gd name="connsiteX5" fmla="*/ 90275 w 5422129"/>
              <a:gd name="connsiteY5" fmla="*/ 1859090 h 2773490"/>
              <a:gd name="connsiteX6" fmla="*/ 360731 w 5422129"/>
              <a:gd name="connsiteY6" fmla="*/ 2335609 h 2773490"/>
              <a:gd name="connsiteX7" fmla="*/ 734219 w 5422129"/>
              <a:gd name="connsiteY7" fmla="*/ 2606065 h 2773490"/>
              <a:gd name="connsiteX8" fmla="*/ 1133464 w 5422129"/>
              <a:gd name="connsiteY8" fmla="*/ 2747733 h 2773490"/>
              <a:gd name="connsiteX9" fmla="*/ 1352405 w 5422129"/>
              <a:gd name="connsiteY9" fmla="*/ 2773490 h 2773490"/>
              <a:gd name="connsiteX10" fmla="*/ 1764529 w 5422129"/>
              <a:gd name="connsiteY10" fmla="*/ 2709096 h 2773490"/>
              <a:gd name="connsiteX11" fmla="*/ 2047864 w 5422129"/>
              <a:gd name="connsiteY11" fmla="*/ 2631823 h 2773490"/>
              <a:gd name="connsiteX12" fmla="*/ 2434230 w 5422129"/>
              <a:gd name="connsiteY12" fmla="*/ 2477276 h 2773490"/>
              <a:gd name="connsiteX13" fmla="*/ 2756202 w 5422129"/>
              <a:gd name="connsiteY13" fmla="*/ 2400003 h 2773490"/>
              <a:gd name="connsiteX14" fmla="*/ 3181205 w 5422129"/>
              <a:gd name="connsiteY14" fmla="*/ 2374245 h 2773490"/>
              <a:gd name="connsiteX15" fmla="*/ 3554692 w 5422129"/>
              <a:gd name="connsiteY15" fmla="*/ 2387124 h 2773490"/>
              <a:gd name="connsiteX16" fmla="*/ 3979695 w 5422129"/>
              <a:gd name="connsiteY16" fmla="*/ 2348488 h 2773490"/>
              <a:gd name="connsiteX17" fmla="*/ 4340303 w 5422129"/>
              <a:gd name="connsiteY17" fmla="*/ 2232578 h 2773490"/>
              <a:gd name="connsiteX18" fmla="*/ 4623638 w 5422129"/>
              <a:gd name="connsiteY18" fmla="*/ 2116668 h 2773490"/>
              <a:gd name="connsiteX19" fmla="*/ 4932731 w 5422129"/>
              <a:gd name="connsiteY19" fmla="*/ 1923485 h 2773490"/>
              <a:gd name="connsiteX20" fmla="*/ 5113036 w 5422129"/>
              <a:gd name="connsiteY20" fmla="*/ 1717423 h 2773490"/>
              <a:gd name="connsiteX21" fmla="*/ 5254703 w 5422129"/>
              <a:gd name="connsiteY21" fmla="*/ 1459845 h 2773490"/>
              <a:gd name="connsiteX22" fmla="*/ 5370613 w 5422129"/>
              <a:gd name="connsiteY22" fmla="*/ 1215147 h 2773490"/>
              <a:gd name="connsiteX23" fmla="*/ 5422129 w 5422129"/>
              <a:gd name="connsiteY23" fmla="*/ 970448 h 2773490"/>
              <a:gd name="connsiteX24" fmla="*/ 5357734 w 5422129"/>
              <a:gd name="connsiteY24" fmla="*/ 622719 h 2773490"/>
              <a:gd name="connsiteX25" fmla="*/ 5164551 w 5422129"/>
              <a:gd name="connsiteY25" fmla="*/ 390899 h 2773490"/>
              <a:gd name="connsiteX26" fmla="*/ 4919853 w 5422129"/>
              <a:gd name="connsiteY26" fmla="*/ 262110 h 2773490"/>
              <a:gd name="connsiteX27" fmla="*/ 4713791 w 5422129"/>
              <a:gd name="connsiteY27" fmla="*/ 249231 h 2773490"/>
              <a:gd name="connsiteX28" fmla="*/ 4456213 w 5422129"/>
              <a:gd name="connsiteY28" fmla="*/ 326504 h 2773490"/>
              <a:gd name="connsiteX29" fmla="*/ 4198636 w 5422129"/>
              <a:gd name="connsiteY29" fmla="*/ 429535 h 2773490"/>
              <a:gd name="connsiteX30" fmla="*/ 3876664 w 5422129"/>
              <a:gd name="connsiteY30" fmla="*/ 455293 h 2773490"/>
              <a:gd name="connsiteX31" fmla="*/ 3580450 w 5422129"/>
              <a:gd name="connsiteY31" fmla="*/ 481051 h 2773490"/>
              <a:gd name="connsiteX32" fmla="*/ 3142568 w 5422129"/>
              <a:gd name="connsiteY32" fmla="*/ 468172 h 2773490"/>
              <a:gd name="connsiteX33" fmla="*/ 2769081 w 5422129"/>
              <a:gd name="connsiteY33" fmla="*/ 378020 h 2773490"/>
              <a:gd name="connsiteX34" fmla="*/ 2395593 w 5422129"/>
              <a:gd name="connsiteY34" fmla="*/ 287868 h 2773490"/>
              <a:gd name="connsiteX35" fmla="*/ 1970591 w 5422129"/>
              <a:gd name="connsiteY35" fmla="*/ 146200 h 2773490"/>
              <a:gd name="connsiteX36" fmla="*/ 1648619 w 5422129"/>
              <a:gd name="connsiteY36" fmla="*/ 56048 h 2773490"/>
              <a:gd name="connsiteX37" fmla="*/ 1339526 w 5422129"/>
              <a:gd name="connsiteY37" fmla="*/ 4533 h 2773490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129"/>
              <a:gd name="connsiteY0" fmla="*/ 4533 h 2776109"/>
              <a:gd name="connsiteX1" fmla="*/ 734219 w 5422129"/>
              <a:gd name="connsiteY1" fmla="*/ 171958 h 2776109"/>
              <a:gd name="connsiteX2" fmla="*/ 322095 w 5422129"/>
              <a:gd name="connsiteY2" fmla="*/ 506809 h 2776109"/>
              <a:gd name="connsiteX3" fmla="*/ 77396 w 5422129"/>
              <a:gd name="connsiteY3" fmla="*/ 918933 h 2776109"/>
              <a:gd name="connsiteX4" fmla="*/ 123 w 5422129"/>
              <a:gd name="connsiteY4" fmla="*/ 1421209 h 2776109"/>
              <a:gd name="connsiteX5" fmla="*/ 90275 w 5422129"/>
              <a:gd name="connsiteY5" fmla="*/ 1859090 h 2776109"/>
              <a:gd name="connsiteX6" fmla="*/ 360731 w 5422129"/>
              <a:gd name="connsiteY6" fmla="*/ 2335609 h 2776109"/>
              <a:gd name="connsiteX7" fmla="*/ 734219 w 5422129"/>
              <a:gd name="connsiteY7" fmla="*/ 2606065 h 2776109"/>
              <a:gd name="connsiteX8" fmla="*/ 1133464 w 5422129"/>
              <a:gd name="connsiteY8" fmla="*/ 2747733 h 2776109"/>
              <a:gd name="connsiteX9" fmla="*/ 1352405 w 5422129"/>
              <a:gd name="connsiteY9" fmla="*/ 2773490 h 2776109"/>
              <a:gd name="connsiteX10" fmla="*/ 1764529 w 5422129"/>
              <a:gd name="connsiteY10" fmla="*/ 2709096 h 2776109"/>
              <a:gd name="connsiteX11" fmla="*/ 2047864 w 5422129"/>
              <a:gd name="connsiteY11" fmla="*/ 2631823 h 2776109"/>
              <a:gd name="connsiteX12" fmla="*/ 2434230 w 5422129"/>
              <a:gd name="connsiteY12" fmla="*/ 2477276 h 2776109"/>
              <a:gd name="connsiteX13" fmla="*/ 2756202 w 5422129"/>
              <a:gd name="connsiteY13" fmla="*/ 2400003 h 2776109"/>
              <a:gd name="connsiteX14" fmla="*/ 3181205 w 5422129"/>
              <a:gd name="connsiteY14" fmla="*/ 2374245 h 2776109"/>
              <a:gd name="connsiteX15" fmla="*/ 3554692 w 5422129"/>
              <a:gd name="connsiteY15" fmla="*/ 2387124 h 2776109"/>
              <a:gd name="connsiteX16" fmla="*/ 3979695 w 5422129"/>
              <a:gd name="connsiteY16" fmla="*/ 2348488 h 2776109"/>
              <a:gd name="connsiteX17" fmla="*/ 4340303 w 5422129"/>
              <a:gd name="connsiteY17" fmla="*/ 2232578 h 2776109"/>
              <a:gd name="connsiteX18" fmla="*/ 4623638 w 5422129"/>
              <a:gd name="connsiteY18" fmla="*/ 2116668 h 2776109"/>
              <a:gd name="connsiteX19" fmla="*/ 4932731 w 5422129"/>
              <a:gd name="connsiteY19" fmla="*/ 1923485 h 2776109"/>
              <a:gd name="connsiteX20" fmla="*/ 5113036 w 5422129"/>
              <a:gd name="connsiteY20" fmla="*/ 1717423 h 2776109"/>
              <a:gd name="connsiteX21" fmla="*/ 5254703 w 5422129"/>
              <a:gd name="connsiteY21" fmla="*/ 1459845 h 2776109"/>
              <a:gd name="connsiteX22" fmla="*/ 5370613 w 5422129"/>
              <a:gd name="connsiteY22" fmla="*/ 1215147 h 2776109"/>
              <a:gd name="connsiteX23" fmla="*/ 5422129 w 5422129"/>
              <a:gd name="connsiteY23" fmla="*/ 970448 h 2776109"/>
              <a:gd name="connsiteX24" fmla="*/ 5357734 w 5422129"/>
              <a:gd name="connsiteY24" fmla="*/ 622719 h 2776109"/>
              <a:gd name="connsiteX25" fmla="*/ 5164551 w 5422129"/>
              <a:gd name="connsiteY25" fmla="*/ 390899 h 2776109"/>
              <a:gd name="connsiteX26" fmla="*/ 4919853 w 5422129"/>
              <a:gd name="connsiteY26" fmla="*/ 262110 h 2776109"/>
              <a:gd name="connsiteX27" fmla="*/ 4713791 w 5422129"/>
              <a:gd name="connsiteY27" fmla="*/ 249231 h 2776109"/>
              <a:gd name="connsiteX28" fmla="*/ 4456213 w 5422129"/>
              <a:gd name="connsiteY28" fmla="*/ 326504 h 2776109"/>
              <a:gd name="connsiteX29" fmla="*/ 4198636 w 5422129"/>
              <a:gd name="connsiteY29" fmla="*/ 429535 h 2776109"/>
              <a:gd name="connsiteX30" fmla="*/ 3876664 w 5422129"/>
              <a:gd name="connsiteY30" fmla="*/ 455293 h 2776109"/>
              <a:gd name="connsiteX31" fmla="*/ 3580450 w 5422129"/>
              <a:gd name="connsiteY31" fmla="*/ 481051 h 2776109"/>
              <a:gd name="connsiteX32" fmla="*/ 3142568 w 5422129"/>
              <a:gd name="connsiteY32" fmla="*/ 468172 h 2776109"/>
              <a:gd name="connsiteX33" fmla="*/ 2769081 w 5422129"/>
              <a:gd name="connsiteY33" fmla="*/ 378020 h 2776109"/>
              <a:gd name="connsiteX34" fmla="*/ 2395593 w 5422129"/>
              <a:gd name="connsiteY34" fmla="*/ 287868 h 2776109"/>
              <a:gd name="connsiteX35" fmla="*/ 1970591 w 5422129"/>
              <a:gd name="connsiteY35" fmla="*/ 146200 h 2776109"/>
              <a:gd name="connsiteX36" fmla="*/ 1648619 w 5422129"/>
              <a:gd name="connsiteY36" fmla="*/ 56048 h 2776109"/>
              <a:gd name="connsiteX37" fmla="*/ 1339526 w 5422129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876664 w 5422254"/>
              <a:gd name="connsiteY30" fmla="*/ 455293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4533 h 2776109"/>
              <a:gd name="connsiteX1" fmla="*/ 734219 w 5422254"/>
              <a:gd name="connsiteY1" fmla="*/ 171958 h 2776109"/>
              <a:gd name="connsiteX2" fmla="*/ 322095 w 5422254"/>
              <a:gd name="connsiteY2" fmla="*/ 506809 h 2776109"/>
              <a:gd name="connsiteX3" fmla="*/ 77396 w 5422254"/>
              <a:gd name="connsiteY3" fmla="*/ 918933 h 2776109"/>
              <a:gd name="connsiteX4" fmla="*/ 123 w 5422254"/>
              <a:gd name="connsiteY4" fmla="*/ 1421209 h 2776109"/>
              <a:gd name="connsiteX5" fmla="*/ 90275 w 5422254"/>
              <a:gd name="connsiteY5" fmla="*/ 1859090 h 2776109"/>
              <a:gd name="connsiteX6" fmla="*/ 360731 w 5422254"/>
              <a:gd name="connsiteY6" fmla="*/ 2335609 h 2776109"/>
              <a:gd name="connsiteX7" fmla="*/ 734219 w 5422254"/>
              <a:gd name="connsiteY7" fmla="*/ 2606065 h 2776109"/>
              <a:gd name="connsiteX8" fmla="*/ 1133464 w 5422254"/>
              <a:gd name="connsiteY8" fmla="*/ 2747733 h 2776109"/>
              <a:gd name="connsiteX9" fmla="*/ 1352405 w 5422254"/>
              <a:gd name="connsiteY9" fmla="*/ 2773490 h 2776109"/>
              <a:gd name="connsiteX10" fmla="*/ 1764529 w 5422254"/>
              <a:gd name="connsiteY10" fmla="*/ 2709096 h 2776109"/>
              <a:gd name="connsiteX11" fmla="*/ 2047864 w 5422254"/>
              <a:gd name="connsiteY11" fmla="*/ 2631823 h 2776109"/>
              <a:gd name="connsiteX12" fmla="*/ 2434230 w 5422254"/>
              <a:gd name="connsiteY12" fmla="*/ 2477276 h 2776109"/>
              <a:gd name="connsiteX13" fmla="*/ 2756202 w 5422254"/>
              <a:gd name="connsiteY13" fmla="*/ 2400003 h 2776109"/>
              <a:gd name="connsiteX14" fmla="*/ 3181205 w 5422254"/>
              <a:gd name="connsiteY14" fmla="*/ 2374245 h 2776109"/>
              <a:gd name="connsiteX15" fmla="*/ 3554692 w 5422254"/>
              <a:gd name="connsiteY15" fmla="*/ 2387124 h 2776109"/>
              <a:gd name="connsiteX16" fmla="*/ 3979695 w 5422254"/>
              <a:gd name="connsiteY16" fmla="*/ 2348488 h 2776109"/>
              <a:gd name="connsiteX17" fmla="*/ 4340303 w 5422254"/>
              <a:gd name="connsiteY17" fmla="*/ 2232578 h 2776109"/>
              <a:gd name="connsiteX18" fmla="*/ 4623638 w 5422254"/>
              <a:gd name="connsiteY18" fmla="*/ 2116668 h 2776109"/>
              <a:gd name="connsiteX19" fmla="*/ 4932731 w 5422254"/>
              <a:gd name="connsiteY19" fmla="*/ 1923485 h 2776109"/>
              <a:gd name="connsiteX20" fmla="*/ 5113036 w 5422254"/>
              <a:gd name="connsiteY20" fmla="*/ 1717423 h 2776109"/>
              <a:gd name="connsiteX21" fmla="*/ 5254703 w 5422254"/>
              <a:gd name="connsiteY21" fmla="*/ 1459845 h 2776109"/>
              <a:gd name="connsiteX22" fmla="*/ 5370613 w 5422254"/>
              <a:gd name="connsiteY22" fmla="*/ 1215147 h 2776109"/>
              <a:gd name="connsiteX23" fmla="*/ 5422129 w 5422254"/>
              <a:gd name="connsiteY23" fmla="*/ 970448 h 2776109"/>
              <a:gd name="connsiteX24" fmla="*/ 5357734 w 5422254"/>
              <a:gd name="connsiteY24" fmla="*/ 622719 h 2776109"/>
              <a:gd name="connsiteX25" fmla="*/ 5164551 w 5422254"/>
              <a:gd name="connsiteY25" fmla="*/ 390899 h 2776109"/>
              <a:gd name="connsiteX26" fmla="*/ 4919853 w 5422254"/>
              <a:gd name="connsiteY26" fmla="*/ 262110 h 2776109"/>
              <a:gd name="connsiteX27" fmla="*/ 4713791 w 5422254"/>
              <a:gd name="connsiteY27" fmla="*/ 249231 h 2776109"/>
              <a:gd name="connsiteX28" fmla="*/ 4456213 w 5422254"/>
              <a:gd name="connsiteY28" fmla="*/ 326504 h 2776109"/>
              <a:gd name="connsiteX29" fmla="*/ 4198636 w 5422254"/>
              <a:gd name="connsiteY29" fmla="*/ 429535 h 2776109"/>
              <a:gd name="connsiteX30" fmla="*/ 3902422 w 5422254"/>
              <a:gd name="connsiteY30" fmla="*/ 493930 h 2776109"/>
              <a:gd name="connsiteX31" fmla="*/ 3580450 w 5422254"/>
              <a:gd name="connsiteY31" fmla="*/ 481051 h 2776109"/>
              <a:gd name="connsiteX32" fmla="*/ 3142568 w 5422254"/>
              <a:gd name="connsiteY32" fmla="*/ 468172 h 2776109"/>
              <a:gd name="connsiteX33" fmla="*/ 2769081 w 5422254"/>
              <a:gd name="connsiteY33" fmla="*/ 378020 h 2776109"/>
              <a:gd name="connsiteX34" fmla="*/ 2395593 w 5422254"/>
              <a:gd name="connsiteY34" fmla="*/ 287868 h 2776109"/>
              <a:gd name="connsiteX35" fmla="*/ 1970591 w 5422254"/>
              <a:gd name="connsiteY35" fmla="*/ 146200 h 2776109"/>
              <a:gd name="connsiteX36" fmla="*/ 1648619 w 5422254"/>
              <a:gd name="connsiteY36" fmla="*/ 56048 h 2776109"/>
              <a:gd name="connsiteX37" fmla="*/ 1339526 w 5422254"/>
              <a:gd name="connsiteY37" fmla="*/ 4533 h 2776109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487159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133464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1970591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  <a:gd name="connsiteX0" fmla="*/ 1339526 w 5422254"/>
              <a:gd name="connsiteY0" fmla="*/ 10641 h 2782217"/>
              <a:gd name="connsiteX1" fmla="*/ 734219 w 5422254"/>
              <a:gd name="connsiteY1" fmla="*/ 178066 h 2782217"/>
              <a:gd name="connsiteX2" fmla="*/ 322095 w 5422254"/>
              <a:gd name="connsiteY2" fmla="*/ 512917 h 2782217"/>
              <a:gd name="connsiteX3" fmla="*/ 77396 w 5422254"/>
              <a:gd name="connsiteY3" fmla="*/ 925041 h 2782217"/>
              <a:gd name="connsiteX4" fmla="*/ 123 w 5422254"/>
              <a:gd name="connsiteY4" fmla="*/ 1427317 h 2782217"/>
              <a:gd name="connsiteX5" fmla="*/ 90275 w 5422254"/>
              <a:gd name="connsiteY5" fmla="*/ 1865198 h 2782217"/>
              <a:gd name="connsiteX6" fmla="*/ 360731 w 5422254"/>
              <a:gd name="connsiteY6" fmla="*/ 2341717 h 2782217"/>
              <a:gd name="connsiteX7" fmla="*/ 734219 w 5422254"/>
              <a:gd name="connsiteY7" fmla="*/ 2612173 h 2782217"/>
              <a:gd name="connsiteX8" fmla="*/ 1069070 w 5422254"/>
              <a:gd name="connsiteY8" fmla="*/ 2753841 h 2782217"/>
              <a:gd name="connsiteX9" fmla="*/ 1352405 w 5422254"/>
              <a:gd name="connsiteY9" fmla="*/ 2779598 h 2782217"/>
              <a:gd name="connsiteX10" fmla="*/ 1764529 w 5422254"/>
              <a:gd name="connsiteY10" fmla="*/ 2715204 h 2782217"/>
              <a:gd name="connsiteX11" fmla="*/ 2047864 w 5422254"/>
              <a:gd name="connsiteY11" fmla="*/ 2637931 h 2782217"/>
              <a:gd name="connsiteX12" fmla="*/ 2434230 w 5422254"/>
              <a:gd name="connsiteY12" fmla="*/ 2483384 h 2782217"/>
              <a:gd name="connsiteX13" fmla="*/ 2756202 w 5422254"/>
              <a:gd name="connsiteY13" fmla="*/ 2406111 h 2782217"/>
              <a:gd name="connsiteX14" fmla="*/ 3181205 w 5422254"/>
              <a:gd name="connsiteY14" fmla="*/ 2380353 h 2782217"/>
              <a:gd name="connsiteX15" fmla="*/ 3554692 w 5422254"/>
              <a:gd name="connsiteY15" fmla="*/ 2393232 h 2782217"/>
              <a:gd name="connsiteX16" fmla="*/ 3979695 w 5422254"/>
              <a:gd name="connsiteY16" fmla="*/ 2354596 h 2782217"/>
              <a:gd name="connsiteX17" fmla="*/ 4340303 w 5422254"/>
              <a:gd name="connsiteY17" fmla="*/ 2238686 h 2782217"/>
              <a:gd name="connsiteX18" fmla="*/ 4623638 w 5422254"/>
              <a:gd name="connsiteY18" fmla="*/ 2122776 h 2782217"/>
              <a:gd name="connsiteX19" fmla="*/ 4932731 w 5422254"/>
              <a:gd name="connsiteY19" fmla="*/ 1929593 h 2782217"/>
              <a:gd name="connsiteX20" fmla="*/ 5113036 w 5422254"/>
              <a:gd name="connsiteY20" fmla="*/ 1723531 h 2782217"/>
              <a:gd name="connsiteX21" fmla="*/ 5254703 w 5422254"/>
              <a:gd name="connsiteY21" fmla="*/ 1465953 h 2782217"/>
              <a:gd name="connsiteX22" fmla="*/ 5370613 w 5422254"/>
              <a:gd name="connsiteY22" fmla="*/ 1221255 h 2782217"/>
              <a:gd name="connsiteX23" fmla="*/ 5422129 w 5422254"/>
              <a:gd name="connsiteY23" fmla="*/ 976556 h 2782217"/>
              <a:gd name="connsiteX24" fmla="*/ 5357734 w 5422254"/>
              <a:gd name="connsiteY24" fmla="*/ 628827 h 2782217"/>
              <a:gd name="connsiteX25" fmla="*/ 5164551 w 5422254"/>
              <a:gd name="connsiteY25" fmla="*/ 397007 h 2782217"/>
              <a:gd name="connsiteX26" fmla="*/ 4919853 w 5422254"/>
              <a:gd name="connsiteY26" fmla="*/ 268218 h 2782217"/>
              <a:gd name="connsiteX27" fmla="*/ 4713791 w 5422254"/>
              <a:gd name="connsiteY27" fmla="*/ 255339 h 2782217"/>
              <a:gd name="connsiteX28" fmla="*/ 4456213 w 5422254"/>
              <a:gd name="connsiteY28" fmla="*/ 332612 h 2782217"/>
              <a:gd name="connsiteX29" fmla="*/ 4198636 w 5422254"/>
              <a:gd name="connsiteY29" fmla="*/ 435643 h 2782217"/>
              <a:gd name="connsiteX30" fmla="*/ 3902422 w 5422254"/>
              <a:gd name="connsiteY30" fmla="*/ 500038 h 2782217"/>
              <a:gd name="connsiteX31" fmla="*/ 3580450 w 5422254"/>
              <a:gd name="connsiteY31" fmla="*/ 525796 h 2782217"/>
              <a:gd name="connsiteX32" fmla="*/ 3142568 w 5422254"/>
              <a:gd name="connsiteY32" fmla="*/ 474280 h 2782217"/>
              <a:gd name="connsiteX33" fmla="*/ 2769081 w 5422254"/>
              <a:gd name="connsiteY33" fmla="*/ 384128 h 2782217"/>
              <a:gd name="connsiteX34" fmla="*/ 2395593 w 5422254"/>
              <a:gd name="connsiteY34" fmla="*/ 293976 h 2782217"/>
              <a:gd name="connsiteX35" fmla="*/ 2060743 w 5422254"/>
              <a:gd name="connsiteY35" fmla="*/ 152308 h 2782217"/>
              <a:gd name="connsiteX36" fmla="*/ 1674377 w 5422254"/>
              <a:gd name="connsiteY36" fmla="*/ 23520 h 2782217"/>
              <a:gd name="connsiteX37" fmla="*/ 1339526 w 5422254"/>
              <a:gd name="connsiteY37" fmla="*/ 10641 h 27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22254" h="2782217">
                <a:moveTo>
                  <a:pt x="1339526" y="10641"/>
                </a:moveTo>
                <a:cubicBezTo>
                  <a:pt x="1187126" y="29959"/>
                  <a:pt x="903791" y="94353"/>
                  <a:pt x="734219" y="178066"/>
                </a:cubicBezTo>
                <a:cubicBezTo>
                  <a:pt x="564647" y="261779"/>
                  <a:pt x="431565" y="388421"/>
                  <a:pt x="322095" y="512917"/>
                </a:cubicBezTo>
                <a:cubicBezTo>
                  <a:pt x="212625" y="637413"/>
                  <a:pt x="131058" y="772641"/>
                  <a:pt x="77396" y="925041"/>
                </a:cubicBezTo>
                <a:cubicBezTo>
                  <a:pt x="23734" y="1077441"/>
                  <a:pt x="-2023" y="1270624"/>
                  <a:pt x="123" y="1427317"/>
                </a:cubicBezTo>
                <a:cubicBezTo>
                  <a:pt x="2269" y="1584010"/>
                  <a:pt x="30174" y="1712798"/>
                  <a:pt x="90275" y="1865198"/>
                </a:cubicBezTo>
                <a:cubicBezTo>
                  <a:pt x="150376" y="2017598"/>
                  <a:pt x="253407" y="2217221"/>
                  <a:pt x="360731" y="2341717"/>
                </a:cubicBezTo>
                <a:cubicBezTo>
                  <a:pt x="468055" y="2466213"/>
                  <a:pt x="605430" y="2543486"/>
                  <a:pt x="734219" y="2612173"/>
                </a:cubicBezTo>
                <a:cubicBezTo>
                  <a:pt x="863008" y="2680860"/>
                  <a:pt x="966039" y="2725937"/>
                  <a:pt x="1069070" y="2753841"/>
                </a:cubicBezTo>
                <a:cubicBezTo>
                  <a:pt x="1172101" y="2781745"/>
                  <a:pt x="1247228" y="2786037"/>
                  <a:pt x="1352405" y="2779598"/>
                </a:cubicBezTo>
                <a:cubicBezTo>
                  <a:pt x="1457582" y="2773159"/>
                  <a:pt x="1648619" y="2738815"/>
                  <a:pt x="1764529" y="2715204"/>
                </a:cubicBezTo>
                <a:lnTo>
                  <a:pt x="2047864" y="2637931"/>
                </a:lnTo>
                <a:cubicBezTo>
                  <a:pt x="2159481" y="2599294"/>
                  <a:pt x="2316174" y="2522021"/>
                  <a:pt x="2434230" y="2483384"/>
                </a:cubicBezTo>
                <a:cubicBezTo>
                  <a:pt x="2552286" y="2444747"/>
                  <a:pt x="2631706" y="2423283"/>
                  <a:pt x="2756202" y="2406111"/>
                </a:cubicBezTo>
                <a:cubicBezTo>
                  <a:pt x="2880698" y="2388939"/>
                  <a:pt x="3048123" y="2382500"/>
                  <a:pt x="3181205" y="2380353"/>
                </a:cubicBezTo>
                <a:cubicBezTo>
                  <a:pt x="3314287" y="2378206"/>
                  <a:pt x="3421610" y="2397525"/>
                  <a:pt x="3554692" y="2393232"/>
                </a:cubicBezTo>
                <a:cubicBezTo>
                  <a:pt x="3687774" y="2388939"/>
                  <a:pt x="3848760" y="2380354"/>
                  <a:pt x="3979695" y="2354596"/>
                </a:cubicBezTo>
                <a:cubicBezTo>
                  <a:pt x="4110630" y="2328838"/>
                  <a:pt x="4232979" y="2277323"/>
                  <a:pt x="4340303" y="2238686"/>
                </a:cubicBezTo>
                <a:cubicBezTo>
                  <a:pt x="4447627" y="2200049"/>
                  <a:pt x="4524900" y="2174291"/>
                  <a:pt x="4623638" y="2122776"/>
                </a:cubicBezTo>
                <a:cubicBezTo>
                  <a:pt x="4722376" y="2071261"/>
                  <a:pt x="4851165" y="1996134"/>
                  <a:pt x="4932731" y="1929593"/>
                </a:cubicBezTo>
                <a:cubicBezTo>
                  <a:pt x="5014297" y="1863052"/>
                  <a:pt x="5059374" y="1800804"/>
                  <a:pt x="5113036" y="1723531"/>
                </a:cubicBezTo>
                <a:cubicBezTo>
                  <a:pt x="5166698" y="1646258"/>
                  <a:pt x="5211774" y="1549666"/>
                  <a:pt x="5254703" y="1465953"/>
                </a:cubicBezTo>
                <a:cubicBezTo>
                  <a:pt x="5297632" y="1382240"/>
                  <a:pt x="5342709" y="1302821"/>
                  <a:pt x="5370613" y="1221255"/>
                </a:cubicBezTo>
                <a:cubicBezTo>
                  <a:pt x="5398517" y="1139689"/>
                  <a:pt x="5424276" y="1075294"/>
                  <a:pt x="5422129" y="976556"/>
                </a:cubicBezTo>
                <a:cubicBezTo>
                  <a:pt x="5419983" y="877818"/>
                  <a:pt x="5400664" y="725418"/>
                  <a:pt x="5357734" y="628827"/>
                </a:cubicBezTo>
                <a:cubicBezTo>
                  <a:pt x="5314804" y="532236"/>
                  <a:pt x="5237531" y="457108"/>
                  <a:pt x="5164551" y="397007"/>
                </a:cubicBezTo>
                <a:cubicBezTo>
                  <a:pt x="5091571" y="336906"/>
                  <a:pt x="4994980" y="291829"/>
                  <a:pt x="4919853" y="268218"/>
                </a:cubicBezTo>
                <a:cubicBezTo>
                  <a:pt x="4844726" y="244607"/>
                  <a:pt x="4791064" y="244607"/>
                  <a:pt x="4713791" y="255339"/>
                </a:cubicBezTo>
                <a:cubicBezTo>
                  <a:pt x="4636518" y="266071"/>
                  <a:pt x="4542072" y="302561"/>
                  <a:pt x="4456213" y="332612"/>
                </a:cubicBezTo>
                <a:cubicBezTo>
                  <a:pt x="4370354" y="362663"/>
                  <a:pt x="4295227" y="414178"/>
                  <a:pt x="4198636" y="435643"/>
                </a:cubicBezTo>
                <a:cubicBezTo>
                  <a:pt x="4102045" y="457108"/>
                  <a:pt x="4005453" y="485013"/>
                  <a:pt x="3902422" y="500038"/>
                </a:cubicBezTo>
                <a:cubicBezTo>
                  <a:pt x="3799391" y="515063"/>
                  <a:pt x="3702799" y="523650"/>
                  <a:pt x="3580450" y="525796"/>
                </a:cubicBezTo>
                <a:cubicBezTo>
                  <a:pt x="3453808" y="521503"/>
                  <a:pt x="3277796" y="491452"/>
                  <a:pt x="3142568" y="474280"/>
                </a:cubicBezTo>
                <a:cubicBezTo>
                  <a:pt x="3007340" y="457108"/>
                  <a:pt x="2893577" y="414179"/>
                  <a:pt x="2769081" y="384128"/>
                </a:cubicBezTo>
                <a:cubicBezTo>
                  <a:pt x="2644585" y="354077"/>
                  <a:pt x="2528675" y="332613"/>
                  <a:pt x="2395593" y="293976"/>
                </a:cubicBezTo>
                <a:cubicBezTo>
                  <a:pt x="2262511" y="255339"/>
                  <a:pt x="2180946" y="197384"/>
                  <a:pt x="2060743" y="152308"/>
                </a:cubicBezTo>
                <a:cubicBezTo>
                  <a:pt x="1940540" y="107232"/>
                  <a:pt x="1779554" y="47131"/>
                  <a:pt x="1674377" y="23520"/>
                </a:cubicBezTo>
                <a:cubicBezTo>
                  <a:pt x="1569200" y="-91"/>
                  <a:pt x="1491926" y="-8677"/>
                  <a:pt x="1339526" y="106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5715655" y="2551626"/>
            <a:ext cx="1177880" cy="1141135"/>
          </a:xfrm>
          <a:prstGeom prst="arc">
            <a:avLst>
              <a:gd name="adj1" fmla="val 16331934"/>
              <a:gd name="adj2" fmla="val 0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>
            <a:spLocks noChangeAspect="1"/>
          </p:cNvSpPr>
          <p:nvPr/>
        </p:nvSpPr>
        <p:spPr>
          <a:xfrm rot="10800000">
            <a:off x="5596713" y="2436393"/>
            <a:ext cx="1415766" cy="1371600"/>
          </a:xfrm>
          <a:prstGeom prst="arc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>
            <a:spLocks noChangeAspect="1"/>
          </p:cNvSpPr>
          <p:nvPr/>
        </p:nvSpPr>
        <p:spPr>
          <a:xfrm rot="10800000">
            <a:off x="5478732" y="2322093"/>
            <a:ext cx="1651727" cy="1600200"/>
          </a:xfrm>
          <a:prstGeom prst="arc">
            <a:avLst>
              <a:gd name="adj1" fmla="val 16200000"/>
              <a:gd name="adj2" fmla="val 21456309"/>
            </a:avLst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 flipH="1">
            <a:off x="481884" y="2526546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 flipV="1">
            <a:off x="481884" y="2537277"/>
            <a:ext cx="3429000" cy="342900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2196807" y="2528440"/>
            <a:ext cx="4845133" cy="3448682"/>
          </a:xfrm>
          <a:custGeom>
            <a:avLst/>
            <a:gdLst>
              <a:gd name="connsiteX0" fmla="*/ 23751 w 4897585"/>
              <a:gd name="connsiteY0" fmla="*/ 42496 h 3530210"/>
              <a:gd name="connsiteX1" fmla="*/ 3111336 w 4897585"/>
              <a:gd name="connsiteY1" fmla="*/ 30621 h 3530210"/>
              <a:gd name="connsiteX2" fmla="*/ 4310743 w 4897585"/>
              <a:gd name="connsiteY2" fmla="*/ 386880 h 3530210"/>
              <a:gd name="connsiteX3" fmla="*/ 4845133 w 4897585"/>
              <a:gd name="connsiteY3" fmla="*/ 1182527 h 3530210"/>
              <a:gd name="connsiteX4" fmla="*/ 4833258 w 4897585"/>
              <a:gd name="connsiteY4" fmla="*/ 2607566 h 3530210"/>
              <a:gd name="connsiteX5" fmla="*/ 4453247 w 4897585"/>
              <a:gd name="connsiteY5" fmla="*/ 3165706 h 3530210"/>
              <a:gd name="connsiteX6" fmla="*/ 3800104 w 4897585"/>
              <a:gd name="connsiteY6" fmla="*/ 3498215 h 3530210"/>
              <a:gd name="connsiteX7" fmla="*/ 0 w 4897585"/>
              <a:gd name="connsiteY7" fmla="*/ 3498215 h 3530210"/>
              <a:gd name="connsiteX0" fmla="*/ 0 w 4897585"/>
              <a:gd name="connsiteY0" fmla="*/ 58044 h 3522008"/>
              <a:gd name="connsiteX1" fmla="*/ 3111336 w 4897585"/>
              <a:gd name="connsiteY1" fmla="*/ 22419 h 3522008"/>
              <a:gd name="connsiteX2" fmla="*/ 4310743 w 4897585"/>
              <a:gd name="connsiteY2" fmla="*/ 378678 h 3522008"/>
              <a:gd name="connsiteX3" fmla="*/ 4845133 w 4897585"/>
              <a:gd name="connsiteY3" fmla="*/ 1174325 h 3522008"/>
              <a:gd name="connsiteX4" fmla="*/ 4833258 w 4897585"/>
              <a:gd name="connsiteY4" fmla="*/ 2599364 h 3522008"/>
              <a:gd name="connsiteX5" fmla="*/ 4453247 w 4897585"/>
              <a:gd name="connsiteY5" fmla="*/ 3157504 h 3522008"/>
              <a:gd name="connsiteX6" fmla="*/ 3800104 w 4897585"/>
              <a:gd name="connsiteY6" fmla="*/ 3490013 h 3522008"/>
              <a:gd name="connsiteX7" fmla="*/ 0 w 4897585"/>
              <a:gd name="connsiteY7" fmla="*/ 3490013 h 3522008"/>
              <a:gd name="connsiteX0" fmla="*/ 0 w 4897585"/>
              <a:gd name="connsiteY0" fmla="*/ 27117 h 3491081"/>
              <a:gd name="connsiteX1" fmla="*/ 3123211 w 4897585"/>
              <a:gd name="connsiteY1" fmla="*/ 38993 h 3491081"/>
              <a:gd name="connsiteX2" fmla="*/ 4310743 w 4897585"/>
              <a:gd name="connsiteY2" fmla="*/ 347751 h 3491081"/>
              <a:gd name="connsiteX3" fmla="*/ 4845133 w 4897585"/>
              <a:gd name="connsiteY3" fmla="*/ 1143398 h 3491081"/>
              <a:gd name="connsiteX4" fmla="*/ 4833258 w 4897585"/>
              <a:gd name="connsiteY4" fmla="*/ 2568437 h 3491081"/>
              <a:gd name="connsiteX5" fmla="*/ 4453247 w 4897585"/>
              <a:gd name="connsiteY5" fmla="*/ 3126577 h 3491081"/>
              <a:gd name="connsiteX6" fmla="*/ 3800104 w 4897585"/>
              <a:gd name="connsiteY6" fmla="*/ 3459086 h 3491081"/>
              <a:gd name="connsiteX7" fmla="*/ 0 w 4897585"/>
              <a:gd name="connsiteY7" fmla="*/ 3459086 h 3491081"/>
              <a:gd name="connsiteX0" fmla="*/ 0 w 4897585"/>
              <a:gd name="connsiteY0" fmla="*/ 0 h 3463964"/>
              <a:gd name="connsiteX1" fmla="*/ 3123211 w 4897585"/>
              <a:gd name="connsiteY1" fmla="*/ 11876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63964"/>
              <a:gd name="connsiteX1" fmla="*/ 3087585 w 4897585"/>
              <a:gd name="connsiteY1" fmla="*/ 0 h 3463964"/>
              <a:gd name="connsiteX2" fmla="*/ 4310743 w 4897585"/>
              <a:gd name="connsiteY2" fmla="*/ 320634 h 3463964"/>
              <a:gd name="connsiteX3" fmla="*/ 4845133 w 4897585"/>
              <a:gd name="connsiteY3" fmla="*/ 1116281 h 3463964"/>
              <a:gd name="connsiteX4" fmla="*/ 4833258 w 4897585"/>
              <a:gd name="connsiteY4" fmla="*/ 2541320 h 3463964"/>
              <a:gd name="connsiteX5" fmla="*/ 4453247 w 4897585"/>
              <a:gd name="connsiteY5" fmla="*/ 3099460 h 3463964"/>
              <a:gd name="connsiteX6" fmla="*/ 3800104 w 4897585"/>
              <a:gd name="connsiteY6" fmla="*/ 3431969 h 3463964"/>
              <a:gd name="connsiteX7" fmla="*/ 0 w 4897585"/>
              <a:gd name="connsiteY7" fmla="*/ 3431969 h 3463964"/>
              <a:gd name="connsiteX0" fmla="*/ 0 w 4897585"/>
              <a:gd name="connsiteY0" fmla="*/ 0 h 3431969"/>
              <a:gd name="connsiteX1" fmla="*/ 3087585 w 4897585"/>
              <a:gd name="connsiteY1" fmla="*/ 0 h 3431969"/>
              <a:gd name="connsiteX2" fmla="*/ 4310743 w 4897585"/>
              <a:gd name="connsiteY2" fmla="*/ 320634 h 3431969"/>
              <a:gd name="connsiteX3" fmla="*/ 4845133 w 4897585"/>
              <a:gd name="connsiteY3" fmla="*/ 1116281 h 3431969"/>
              <a:gd name="connsiteX4" fmla="*/ 4833258 w 4897585"/>
              <a:gd name="connsiteY4" fmla="*/ 2541320 h 3431969"/>
              <a:gd name="connsiteX5" fmla="*/ 4453247 w 4897585"/>
              <a:gd name="connsiteY5" fmla="*/ 3099460 h 3431969"/>
              <a:gd name="connsiteX6" fmla="*/ 3800104 w 4897585"/>
              <a:gd name="connsiteY6" fmla="*/ 3431969 h 3431969"/>
              <a:gd name="connsiteX7" fmla="*/ 0 w 4897585"/>
              <a:gd name="connsiteY7" fmla="*/ 3431969 h 3431969"/>
              <a:gd name="connsiteX0" fmla="*/ 0 w 4892262"/>
              <a:gd name="connsiteY0" fmla="*/ 0 h 3455719"/>
              <a:gd name="connsiteX1" fmla="*/ 3087585 w 4892262"/>
              <a:gd name="connsiteY1" fmla="*/ 0 h 3455719"/>
              <a:gd name="connsiteX2" fmla="*/ 4310743 w 4892262"/>
              <a:gd name="connsiteY2" fmla="*/ 320634 h 3455719"/>
              <a:gd name="connsiteX3" fmla="*/ 4845133 w 4892262"/>
              <a:gd name="connsiteY3" fmla="*/ 1116281 h 3455719"/>
              <a:gd name="connsiteX4" fmla="*/ 4833258 w 4892262"/>
              <a:gd name="connsiteY4" fmla="*/ 2541320 h 3455719"/>
              <a:gd name="connsiteX5" fmla="*/ 4560125 w 4892262"/>
              <a:gd name="connsiteY5" fmla="*/ 3111335 h 3455719"/>
              <a:gd name="connsiteX6" fmla="*/ 3800104 w 4892262"/>
              <a:gd name="connsiteY6" fmla="*/ 3431969 h 3455719"/>
              <a:gd name="connsiteX7" fmla="*/ 0 w 4892262"/>
              <a:gd name="connsiteY7" fmla="*/ 3431969 h 3455719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87535"/>
              <a:gd name="connsiteY0" fmla="*/ 0 h 3448682"/>
              <a:gd name="connsiteX1" fmla="*/ 3087585 w 4887535"/>
              <a:gd name="connsiteY1" fmla="*/ 0 h 3448682"/>
              <a:gd name="connsiteX2" fmla="*/ 4310743 w 4887535"/>
              <a:gd name="connsiteY2" fmla="*/ 320634 h 3448682"/>
              <a:gd name="connsiteX3" fmla="*/ 4845133 w 4887535"/>
              <a:gd name="connsiteY3" fmla="*/ 1116281 h 3448682"/>
              <a:gd name="connsiteX4" fmla="*/ 4833258 w 4887535"/>
              <a:gd name="connsiteY4" fmla="*/ 2541320 h 3448682"/>
              <a:gd name="connsiteX5" fmla="*/ 4667002 w 4887535"/>
              <a:gd name="connsiteY5" fmla="*/ 3206337 h 3448682"/>
              <a:gd name="connsiteX6" fmla="*/ 3800104 w 4887535"/>
              <a:gd name="connsiteY6" fmla="*/ 3431969 h 3448682"/>
              <a:gd name="connsiteX7" fmla="*/ 0 w 4887535"/>
              <a:gd name="connsiteY7" fmla="*/ 3431969 h 3448682"/>
              <a:gd name="connsiteX0" fmla="*/ 0 w 4845133"/>
              <a:gd name="connsiteY0" fmla="*/ 0 h 3448682"/>
              <a:gd name="connsiteX1" fmla="*/ 3087585 w 4845133"/>
              <a:gd name="connsiteY1" fmla="*/ 0 h 3448682"/>
              <a:gd name="connsiteX2" fmla="*/ 4310743 w 4845133"/>
              <a:gd name="connsiteY2" fmla="*/ 320634 h 3448682"/>
              <a:gd name="connsiteX3" fmla="*/ 4845133 w 4845133"/>
              <a:gd name="connsiteY3" fmla="*/ 1116281 h 3448682"/>
              <a:gd name="connsiteX4" fmla="*/ 4833258 w 4845133"/>
              <a:gd name="connsiteY4" fmla="*/ 2541320 h 3448682"/>
              <a:gd name="connsiteX5" fmla="*/ 4667002 w 4845133"/>
              <a:gd name="connsiteY5" fmla="*/ 3206337 h 3448682"/>
              <a:gd name="connsiteX6" fmla="*/ 3800104 w 4845133"/>
              <a:gd name="connsiteY6" fmla="*/ 3431969 h 3448682"/>
              <a:gd name="connsiteX7" fmla="*/ 0 w 4845133"/>
              <a:gd name="connsiteY7" fmla="*/ 3431969 h 344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5133" h="3448682">
                <a:moveTo>
                  <a:pt x="0" y="0"/>
                </a:moveTo>
                <a:lnTo>
                  <a:pt x="3087585" y="0"/>
                </a:lnTo>
                <a:cubicBezTo>
                  <a:pt x="3806042" y="53439"/>
                  <a:pt x="4017818" y="134587"/>
                  <a:pt x="4310743" y="320634"/>
                </a:cubicBezTo>
                <a:cubicBezTo>
                  <a:pt x="4603668" y="506681"/>
                  <a:pt x="4758047" y="746167"/>
                  <a:pt x="4845133" y="1116281"/>
                </a:cubicBezTo>
                <a:cubicBezTo>
                  <a:pt x="4841175" y="1591294"/>
                  <a:pt x="4837216" y="2066307"/>
                  <a:pt x="4833258" y="2541320"/>
                </a:cubicBezTo>
                <a:cubicBezTo>
                  <a:pt x="4803570" y="2889663"/>
                  <a:pt x="4744191" y="3129148"/>
                  <a:pt x="4667002" y="3206337"/>
                </a:cubicBezTo>
                <a:cubicBezTo>
                  <a:pt x="4589813" y="3283526"/>
                  <a:pt x="4577938" y="3394364"/>
                  <a:pt x="3800104" y="3431969"/>
                </a:cubicBezTo>
                <a:cubicBezTo>
                  <a:pt x="3022270" y="3469574"/>
                  <a:pt x="1266701" y="3431969"/>
                  <a:pt x="0" y="34319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57431"/>
            <a:ext cx="2124075" cy="1790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Freeform 25"/>
          <p:cNvSpPr/>
          <p:nvPr/>
        </p:nvSpPr>
        <p:spPr>
          <a:xfrm>
            <a:off x="3721995" y="3581400"/>
            <a:ext cx="1535806" cy="407015"/>
          </a:xfrm>
          <a:custGeom>
            <a:avLst/>
            <a:gdLst>
              <a:gd name="connsiteX0" fmla="*/ 0 w 1893195"/>
              <a:gd name="connsiteY0" fmla="*/ 296214 h 393140"/>
              <a:gd name="connsiteX1" fmla="*/ 798490 w 1893195"/>
              <a:gd name="connsiteY1" fmla="*/ 141668 h 393140"/>
              <a:gd name="connsiteX2" fmla="*/ 824248 w 1893195"/>
              <a:gd name="connsiteY2" fmla="*/ 386367 h 393140"/>
              <a:gd name="connsiteX3" fmla="*/ 1133341 w 1893195"/>
              <a:gd name="connsiteY3" fmla="*/ 296214 h 393140"/>
              <a:gd name="connsiteX4" fmla="*/ 1893195 w 1893195"/>
              <a:gd name="connsiteY4" fmla="*/ 0 h 393140"/>
              <a:gd name="connsiteX0" fmla="*/ 0 w 1909205"/>
              <a:gd name="connsiteY0" fmla="*/ 156288 h 251531"/>
              <a:gd name="connsiteX1" fmla="*/ 798490 w 1909205"/>
              <a:gd name="connsiteY1" fmla="*/ 1742 h 251531"/>
              <a:gd name="connsiteX2" fmla="*/ 824248 w 1909205"/>
              <a:gd name="connsiteY2" fmla="*/ 246441 h 251531"/>
              <a:gd name="connsiteX3" fmla="*/ 1133341 w 1909205"/>
              <a:gd name="connsiteY3" fmla="*/ 156288 h 251531"/>
              <a:gd name="connsiteX4" fmla="*/ 1909205 w 1909205"/>
              <a:gd name="connsiteY4" fmla="*/ 21871 h 251531"/>
              <a:gd name="connsiteX0" fmla="*/ 0 w 1909205"/>
              <a:gd name="connsiteY0" fmla="*/ 156288 h 269123"/>
              <a:gd name="connsiteX1" fmla="*/ 798490 w 1909205"/>
              <a:gd name="connsiteY1" fmla="*/ 1742 h 269123"/>
              <a:gd name="connsiteX2" fmla="*/ 824248 w 1909205"/>
              <a:gd name="connsiteY2" fmla="*/ 246441 h 269123"/>
              <a:gd name="connsiteX3" fmla="*/ 1261422 w 1909205"/>
              <a:gd name="connsiteY3" fmla="*/ 232929 h 269123"/>
              <a:gd name="connsiteX4" fmla="*/ 1909205 w 1909205"/>
              <a:gd name="connsiteY4" fmla="*/ 21871 h 26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205" h="269123">
                <a:moveTo>
                  <a:pt x="0" y="156288"/>
                </a:moveTo>
                <a:cubicBezTo>
                  <a:pt x="330557" y="71502"/>
                  <a:pt x="661115" y="-13283"/>
                  <a:pt x="798490" y="1742"/>
                </a:cubicBezTo>
                <a:cubicBezTo>
                  <a:pt x="935865" y="16767"/>
                  <a:pt x="747093" y="207910"/>
                  <a:pt x="824248" y="246441"/>
                </a:cubicBezTo>
                <a:cubicBezTo>
                  <a:pt x="901403" y="284972"/>
                  <a:pt x="1080596" y="270357"/>
                  <a:pt x="1261422" y="232929"/>
                </a:cubicBezTo>
                <a:cubicBezTo>
                  <a:pt x="1442248" y="195501"/>
                  <a:pt x="1618357" y="137781"/>
                  <a:pt x="1909205" y="21871"/>
                </a:cubicBezTo>
              </a:path>
            </a:pathLst>
          </a:custGeom>
          <a:noFill/>
          <a:ln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57800" y="3044917"/>
            <a:ext cx="1097280" cy="9418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36604" y="2513667"/>
            <a:ext cx="0" cy="34418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3661" y="3973786"/>
            <a:ext cx="30480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1884" y="6096000"/>
            <a:ext cx="6560056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26082" y="5992215"/>
            <a:ext cx="30480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US" sz="15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appear as ellipses lying on a face of a cube in isometric views</a:t>
            </a:r>
          </a:p>
          <a:p>
            <a:r>
              <a:rPr lang="en-US" dirty="0" smtClean="0"/>
              <a:t>Ellipse axes align with its face’s diagonals</a:t>
            </a:r>
          </a:p>
          <a:p>
            <a:r>
              <a:rPr lang="en-US" dirty="0" smtClean="0"/>
              <a:t>Must know which plane of isometric view the circles lie 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3336" y="4492679"/>
            <a:ext cx="1295676" cy="120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appear as ellipses lying on a face of a cube in isometric views</a:t>
            </a:r>
          </a:p>
          <a:p>
            <a:r>
              <a:rPr lang="en-US" dirty="0" smtClean="0"/>
              <a:t>Ellipse axes align with its face’s diagonals</a:t>
            </a:r>
          </a:p>
          <a:p>
            <a:r>
              <a:rPr lang="en-US" dirty="0" smtClean="0"/>
              <a:t>Must know which plane of isometric view the circles lie 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93336" y="4492679"/>
            <a:ext cx="1295676" cy="120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600000">
            <a:off x="2148323" y="4695398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-3600000">
            <a:off x="4848062" y="4695398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8022" y="4687747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800000">
            <a:off x="2073467" y="5116516"/>
            <a:ext cx="1440689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3600000">
            <a:off x="4221394" y="4426369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1800000">
            <a:off x="4797620" y="5109658"/>
            <a:ext cx="1440689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-3600000">
            <a:off x="4216751" y="4415204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93811" y="4347946"/>
            <a:ext cx="0" cy="154145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17964" y="4380689"/>
            <a:ext cx="0" cy="154145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4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Circles appear as ellipses lying on a face of a cube in isometric views</a:t>
            </a:r>
          </a:p>
          <a:p>
            <a:r>
              <a:rPr lang="en-US" dirty="0" smtClean="0"/>
              <a:t>Ellipse axes align with its face’s diagonals</a:t>
            </a:r>
          </a:p>
          <a:p>
            <a:r>
              <a:rPr lang="en-US" dirty="0" smtClean="0"/>
              <a:t>Must know which plane of isometric view the circles lie 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578711" y="4842461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 flipV="1">
            <a:off x="7075020" y="512821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 flipV="1">
            <a:off x="8073644" y="512821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 flipV="1">
            <a:off x="7075020" y="398521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 flipV="1">
            <a:off x="8064886" y="398521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3600000" flipV="1">
            <a:off x="7083777" y="3413711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-3600000" flipV="1">
            <a:off x="8054151" y="3409413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80086" y="4266663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552473" y="4270961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 rot="3600000">
            <a:off x="6426031" y="4710165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3336" y="4492679"/>
            <a:ext cx="1295676" cy="120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-3600000">
            <a:off x="7415276" y="4710165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20343" y="3855071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 rot="3600000">
            <a:off x="2148323" y="4695398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-3600000">
            <a:off x="4848062" y="4695398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8022" y="4687747"/>
            <a:ext cx="1316736" cy="831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rot="1800000">
            <a:off x="2073467" y="5116516"/>
            <a:ext cx="1440689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3600000">
            <a:off x="4221394" y="4426369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-1800000">
            <a:off x="4797620" y="5109658"/>
            <a:ext cx="1440689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-3600000">
            <a:off x="4216751" y="4415204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93811" y="4347946"/>
            <a:ext cx="0" cy="154145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17964" y="4380689"/>
            <a:ext cx="0" cy="154145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800000">
            <a:off x="6364054" y="5149259"/>
            <a:ext cx="1440689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4398" y="4380689"/>
            <a:ext cx="0" cy="154145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3600000">
            <a:off x="7578711" y="3585162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-3600000">
            <a:off x="7574068" y="3573997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-1800000">
            <a:off x="7353299" y="5149258"/>
            <a:ext cx="1440689" cy="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073643" y="4420289"/>
            <a:ext cx="0" cy="1541451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267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with an isometric cube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8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687826" y="1662447"/>
            <a:ext cx="971624" cy="1714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87696" y="1674898"/>
            <a:ext cx="973427" cy="1697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59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Sketching Irregular Shapes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Sketching and Orthographic Projection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699716" y="5099498"/>
            <a:ext cx="1969734" cy="69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87696" y="1674898"/>
            <a:ext cx="973427" cy="1697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9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8771" y="1674898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699716" y="5099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30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8771" y="1674898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699716" y="5099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05473" y="3956498"/>
            <a:ext cx="196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87826" y="3963474"/>
            <a:ext cx="971624" cy="1714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231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8771" y="1674898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699716" y="5099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705473" y="3956498"/>
            <a:ext cx="196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87826" y="3963474"/>
            <a:ext cx="971624" cy="1714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686648" y="3956498"/>
            <a:ext cx="196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78768" y="3956498"/>
            <a:ext cx="973427" cy="16973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719036" y="3956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99716" y="5099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08223" y="2240710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8771" y="1674898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88902" y="2235664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43000" y="5726254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DRAW HERE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4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719036" y="3956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99716" y="5099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08223" y="2240710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8771" y="1674898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88902" y="2235664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Draw arcs from the</a:t>
            </a:r>
            <a:br>
              <a:rPr lang="en-US" sz="2800" dirty="0" smtClean="0"/>
            </a:br>
            <a:r>
              <a:rPr lang="en-US" sz="2800" dirty="0" smtClean="0"/>
              <a:t>center of one edge</a:t>
            </a:r>
            <a:br>
              <a:rPr lang="en-US" sz="2800" dirty="0" smtClean="0"/>
            </a:br>
            <a:r>
              <a:rPr lang="en-US" sz="2800" dirty="0" smtClean="0"/>
              <a:t>to the center of the </a:t>
            </a:r>
            <a:br>
              <a:rPr lang="en-US" sz="2800" dirty="0" smtClean="0"/>
            </a:br>
            <a:r>
              <a:rPr lang="en-US" sz="2800" dirty="0" smtClean="0"/>
              <a:t>adjacent edges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5726254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DRAW HERE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0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719036" y="3956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99716" y="5099498"/>
            <a:ext cx="39394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08223" y="2240710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78771" y="1674898"/>
            <a:ext cx="1960414" cy="34315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688902" y="2235664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699716" y="1656652"/>
            <a:ext cx="1961489" cy="34487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Circles in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19200"/>
            <a:ext cx="5231701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Start with an isometric cube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 each 120º corner draw a line to the center of the opposite side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Draw arcs from the</a:t>
            </a:r>
            <a:br>
              <a:rPr lang="en-US" sz="2800" dirty="0" smtClean="0"/>
            </a:br>
            <a:r>
              <a:rPr lang="en-US" sz="2800" dirty="0" smtClean="0"/>
              <a:t>center of one edge</a:t>
            </a:r>
            <a:br>
              <a:rPr lang="en-US" sz="2800" dirty="0" smtClean="0"/>
            </a:br>
            <a:r>
              <a:rPr lang="en-US" sz="2800" dirty="0" smtClean="0"/>
              <a:t>to the center of the </a:t>
            </a:r>
            <a:br>
              <a:rPr lang="en-US" sz="2800" dirty="0" smtClean="0"/>
            </a:br>
            <a:r>
              <a:rPr lang="en-US" sz="2800" dirty="0" smtClean="0"/>
              <a:t>adjacent edges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666963" y="3963474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-3600000">
            <a:off x="5688901" y="4534974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3600000">
            <a:off x="7668636" y="4534973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-3600000">
            <a:off x="5688902" y="2241999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3600000">
            <a:off x="7668637" y="22419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05473" y="28134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39185" y="28134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-3600000">
            <a:off x="7656830" y="1098998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3600000">
            <a:off x="5695340" y="1098999"/>
            <a:ext cx="0" cy="228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240970" y="2043449"/>
            <a:ext cx="2895600" cy="1536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rot="3600000">
            <a:off x="4247540" y="3769333"/>
            <a:ext cx="2895600" cy="1536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-3600000">
            <a:off x="6220836" y="3769334"/>
            <a:ext cx="2895600" cy="15361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7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62400" y="4232465"/>
            <a:ext cx="2362200" cy="201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288477" y="4496791"/>
            <a:ext cx="1710047" cy="1745673"/>
          </a:xfrm>
          <a:custGeom>
            <a:avLst/>
            <a:gdLst>
              <a:gd name="connsiteX0" fmla="*/ 0 w 1710047"/>
              <a:gd name="connsiteY0" fmla="*/ 1733797 h 1745673"/>
              <a:gd name="connsiteX1" fmla="*/ 0 w 1710047"/>
              <a:gd name="connsiteY1" fmla="*/ 831273 h 1745673"/>
              <a:gd name="connsiteX2" fmla="*/ 855023 w 1710047"/>
              <a:gd name="connsiteY2" fmla="*/ 0 h 1745673"/>
              <a:gd name="connsiteX3" fmla="*/ 1710047 w 1710047"/>
              <a:gd name="connsiteY3" fmla="*/ 831273 h 1745673"/>
              <a:gd name="connsiteX4" fmla="*/ 1710047 w 1710047"/>
              <a:gd name="connsiteY4" fmla="*/ 1745673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0047" h="1745673">
                <a:moveTo>
                  <a:pt x="0" y="1733797"/>
                </a:moveTo>
                <a:lnTo>
                  <a:pt x="0" y="831273"/>
                </a:lnTo>
                <a:lnTo>
                  <a:pt x="855023" y="0"/>
                </a:lnTo>
                <a:lnTo>
                  <a:pt x="1710047" y="831273"/>
                </a:lnTo>
                <a:lnTo>
                  <a:pt x="1710047" y="174567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08810" y="2215145"/>
            <a:ext cx="1009403" cy="1448790"/>
          </a:xfrm>
          <a:custGeom>
            <a:avLst/>
            <a:gdLst>
              <a:gd name="connsiteX0" fmla="*/ 0 w 1021278"/>
              <a:gd name="connsiteY0" fmla="*/ 0 h 1460665"/>
              <a:gd name="connsiteX1" fmla="*/ 1021278 w 1021278"/>
              <a:gd name="connsiteY1" fmla="*/ 11875 h 1460665"/>
              <a:gd name="connsiteX2" fmla="*/ 1021278 w 1021278"/>
              <a:gd name="connsiteY2" fmla="*/ 1460665 h 1460665"/>
              <a:gd name="connsiteX3" fmla="*/ 11875 w 1021278"/>
              <a:gd name="connsiteY3" fmla="*/ 1460665 h 1460665"/>
              <a:gd name="connsiteX0" fmla="*/ 0 w 1009403"/>
              <a:gd name="connsiteY0" fmla="*/ 0 h 1448790"/>
              <a:gd name="connsiteX1" fmla="*/ 1009403 w 1009403"/>
              <a:gd name="connsiteY1" fmla="*/ 0 h 1448790"/>
              <a:gd name="connsiteX2" fmla="*/ 1009403 w 1009403"/>
              <a:gd name="connsiteY2" fmla="*/ 1448790 h 1448790"/>
              <a:gd name="connsiteX3" fmla="*/ 0 w 1009403"/>
              <a:gd name="connsiteY3" fmla="*/ 1448790 h 14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403" h="1448790">
                <a:moveTo>
                  <a:pt x="0" y="0"/>
                </a:moveTo>
                <a:lnTo>
                  <a:pt x="1009403" y="0"/>
                </a:lnTo>
                <a:lnTo>
                  <a:pt x="1009403" y="1448790"/>
                </a:lnTo>
                <a:lnTo>
                  <a:pt x="0" y="144879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19397" y="1936075"/>
            <a:ext cx="1389413" cy="2006930"/>
          </a:xfrm>
          <a:custGeom>
            <a:avLst/>
            <a:gdLst>
              <a:gd name="connsiteX0" fmla="*/ 0 w 1389413"/>
              <a:gd name="connsiteY0" fmla="*/ 0 h 2006930"/>
              <a:gd name="connsiteX1" fmla="*/ 1389413 w 1389413"/>
              <a:gd name="connsiteY1" fmla="*/ 0 h 2006930"/>
              <a:gd name="connsiteX2" fmla="*/ 1389413 w 1389413"/>
              <a:gd name="connsiteY2" fmla="*/ 439387 h 2006930"/>
              <a:gd name="connsiteX3" fmla="*/ 938151 w 1389413"/>
              <a:gd name="connsiteY3" fmla="*/ 1009403 h 2006930"/>
              <a:gd name="connsiteX4" fmla="*/ 1389413 w 1389413"/>
              <a:gd name="connsiteY4" fmla="*/ 1591294 h 2006930"/>
              <a:gd name="connsiteX5" fmla="*/ 1389413 w 1389413"/>
              <a:gd name="connsiteY5" fmla="*/ 2006930 h 2006930"/>
              <a:gd name="connsiteX6" fmla="*/ 0 w 1389413"/>
              <a:gd name="connsiteY6" fmla="*/ 2006930 h 2006930"/>
              <a:gd name="connsiteX7" fmla="*/ 0 w 1389413"/>
              <a:gd name="connsiteY7" fmla="*/ 0 h 200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9413" h="2006930">
                <a:moveTo>
                  <a:pt x="0" y="0"/>
                </a:moveTo>
                <a:lnTo>
                  <a:pt x="1389413" y="0"/>
                </a:lnTo>
                <a:lnTo>
                  <a:pt x="1389413" y="439387"/>
                </a:lnTo>
                <a:lnTo>
                  <a:pt x="938151" y="1009403"/>
                </a:lnTo>
                <a:lnTo>
                  <a:pt x="1389413" y="1591294"/>
                </a:lnTo>
                <a:lnTo>
                  <a:pt x="1389413" y="2006930"/>
                </a:lnTo>
                <a:lnTo>
                  <a:pt x="0" y="200693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the top and right side views, draw the missing front and left side view.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194" y="1933700"/>
            <a:ext cx="0" cy="2011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7548" y="2939540"/>
            <a:ext cx="146066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5105401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67450" y="5105401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86450" y="15643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Scale:  1 block = 5 feet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39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809625" y="4238625"/>
            <a:ext cx="1409700" cy="2000250"/>
          </a:xfrm>
          <a:custGeom>
            <a:avLst/>
            <a:gdLst>
              <a:gd name="connsiteX0" fmla="*/ 0 w 1409700"/>
              <a:gd name="connsiteY0" fmla="*/ 2000250 h 2000250"/>
              <a:gd name="connsiteX1" fmla="*/ 0 w 1409700"/>
              <a:gd name="connsiteY1" fmla="*/ 866775 h 2000250"/>
              <a:gd name="connsiteX2" fmla="*/ 704850 w 1409700"/>
              <a:gd name="connsiteY2" fmla="*/ 0 h 2000250"/>
              <a:gd name="connsiteX3" fmla="*/ 1409700 w 1409700"/>
              <a:gd name="connsiteY3" fmla="*/ 866775 h 2000250"/>
              <a:gd name="connsiteX4" fmla="*/ 1409700 w 1409700"/>
              <a:gd name="connsiteY4" fmla="*/ 2000250 h 2000250"/>
              <a:gd name="connsiteX5" fmla="*/ 0 w 1409700"/>
              <a:gd name="connsiteY5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9700" h="2000250">
                <a:moveTo>
                  <a:pt x="0" y="2000250"/>
                </a:moveTo>
                <a:lnTo>
                  <a:pt x="0" y="866775"/>
                </a:lnTo>
                <a:lnTo>
                  <a:pt x="704850" y="0"/>
                </a:lnTo>
                <a:lnTo>
                  <a:pt x="1409700" y="866775"/>
                </a:lnTo>
                <a:lnTo>
                  <a:pt x="1409700" y="2000250"/>
                </a:lnTo>
                <a:lnTo>
                  <a:pt x="0" y="20002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232465"/>
            <a:ext cx="2362200" cy="2015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288477" y="4496791"/>
            <a:ext cx="1710047" cy="1745673"/>
          </a:xfrm>
          <a:custGeom>
            <a:avLst/>
            <a:gdLst>
              <a:gd name="connsiteX0" fmla="*/ 0 w 1710047"/>
              <a:gd name="connsiteY0" fmla="*/ 1733797 h 1745673"/>
              <a:gd name="connsiteX1" fmla="*/ 0 w 1710047"/>
              <a:gd name="connsiteY1" fmla="*/ 831273 h 1745673"/>
              <a:gd name="connsiteX2" fmla="*/ 855023 w 1710047"/>
              <a:gd name="connsiteY2" fmla="*/ 0 h 1745673"/>
              <a:gd name="connsiteX3" fmla="*/ 1710047 w 1710047"/>
              <a:gd name="connsiteY3" fmla="*/ 831273 h 1745673"/>
              <a:gd name="connsiteX4" fmla="*/ 1710047 w 1710047"/>
              <a:gd name="connsiteY4" fmla="*/ 1745673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0047" h="1745673">
                <a:moveTo>
                  <a:pt x="0" y="1733797"/>
                </a:moveTo>
                <a:lnTo>
                  <a:pt x="0" y="831273"/>
                </a:lnTo>
                <a:lnTo>
                  <a:pt x="855023" y="0"/>
                </a:lnTo>
                <a:lnTo>
                  <a:pt x="1710047" y="831273"/>
                </a:lnTo>
                <a:lnTo>
                  <a:pt x="1710047" y="174567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208810" y="2215145"/>
            <a:ext cx="1009403" cy="1448790"/>
          </a:xfrm>
          <a:custGeom>
            <a:avLst/>
            <a:gdLst>
              <a:gd name="connsiteX0" fmla="*/ 0 w 1021278"/>
              <a:gd name="connsiteY0" fmla="*/ 0 h 1460665"/>
              <a:gd name="connsiteX1" fmla="*/ 1021278 w 1021278"/>
              <a:gd name="connsiteY1" fmla="*/ 11875 h 1460665"/>
              <a:gd name="connsiteX2" fmla="*/ 1021278 w 1021278"/>
              <a:gd name="connsiteY2" fmla="*/ 1460665 h 1460665"/>
              <a:gd name="connsiteX3" fmla="*/ 11875 w 1021278"/>
              <a:gd name="connsiteY3" fmla="*/ 1460665 h 1460665"/>
              <a:gd name="connsiteX0" fmla="*/ 0 w 1009403"/>
              <a:gd name="connsiteY0" fmla="*/ 0 h 1448790"/>
              <a:gd name="connsiteX1" fmla="*/ 1009403 w 1009403"/>
              <a:gd name="connsiteY1" fmla="*/ 0 h 1448790"/>
              <a:gd name="connsiteX2" fmla="*/ 1009403 w 1009403"/>
              <a:gd name="connsiteY2" fmla="*/ 1448790 h 1448790"/>
              <a:gd name="connsiteX3" fmla="*/ 0 w 1009403"/>
              <a:gd name="connsiteY3" fmla="*/ 1448790 h 14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403" h="1448790">
                <a:moveTo>
                  <a:pt x="0" y="0"/>
                </a:moveTo>
                <a:lnTo>
                  <a:pt x="1009403" y="0"/>
                </a:lnTo>
                <a:lnTo>
                  <a:pt x="1009403" y="1448790"/>
                </a:lnTo>
                <a:lnTo>
                  <a:pt x="0" y="144879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819397" y="1936075"/>
            <a:ext cx="1389413" cy="2006930"/>
          </a:xfrm>
          <a:custGeom>
            <a:avLst/>
            <a:gdLst>
              <a:gd name="connsiteX0" fmla="*/ 0 w 1389413"/>
              <a:gd name="connsiteY0" fmla="*/ 0 h 2006930"/>
              <a:gd name="connsiteX1" fmla="*/ 1389413 w 1389413"/>
              <a:gd name="connsiteY1" fmla="*/ 0 h 2006930"/>
              <a:gd name="connsiteX2" fmla="*/ 1389413 w 1389413"/>
              <a:gd name="connsiteY2" fmla="*/ 439387 h 2006930"/>
              <a:gd name="connsiteX3" fmla="*/ 938151 w 1389413"/>
              <a:gd name="connsiteY3" fmla="*/ 1009403 h 2006930"/>
              <a:gd name="connsiteX4" fmla="*/ 1389413 w 1389413"/>
              <a:gd name="connsiteY4" fmla="*/ 1591294 h 2006930"/>
              <a:gd name="connsiteX5" fmla="*/ 1389413 w 1389413"/>
              <a:gd name="connsiteY5" fmla="*/ 2006930 h 2006930"/>
              <a:gd name="connsiteX6" fmla="*/ 0 w 1389413"/>
              <a:gd name="connsiteY6" fmla="*/ 2006930 h 2006930"/>
              <a:gd name="connsiteX7" fmla="*/ 0 w 1389413"/>
              <a:gd name="connsiteY7" fmla="*/ 0 h 200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89413" h="2006930">
                <a:moveTo>
                  <a:pt x="0" y="0"/>
                </a:moveTo>
                <a:lnTo>
                  <a:pt x="1389413" y="0"/>
                </a:lnTo>
                <a:lnTo>
                  <a:pt x="1389413" y="439387"/>
                </a:lnTo>
                <a:lnTo>
                  <a:pt x="938151" y="1009403"/>
                </a:lnTo>
                <a:lnTo>
                  <a:pt x="1389413" y="1591294"/>
                </a:lnTo>
                <a:lnTo>
                  <a:pt x="1389413" y="2006930"/>
                </a:lnTo>
                <a:lnTo>
                  <a:pt x="0" y="200693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Given the multi-view drawing, sketch an isometric drawing of the house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5038-89CC-4DF6-B41E-49967ED97D5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194" y="1933700"/>
            <a:ext cx="0" cy="2011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57548" y="2939540"/>
            <a:ext cx="146066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62400" y="5105401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67450" y="5105401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86450" y="15643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Scale:  1 block = 5 feet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1724025" y="4495800"/>
            <a:ext cx="1504950" cy="1743075"/>
          </a:xfrm>
          <a:custGeom>
            <a:avLst/>
            <a:gdLst>
              <a:gd name="connsiteX0" fmla="*/ 485775 w 1504950"/>
              <a:gd name="connsiteY0" fmla="*/ 1743075 h 1743075"/>
              <a:gd name="connsiteX1" fmla="*/ 1504950 w 1504950"/>
              <a:gd name="connsiteY1" fmla="*/ 1743075 h 1743075"/>
              <a:gd name="connsiteX2" fmla="*/ 1504950 w 1504950"/>
              <a:gd name="connsiteY2" fmla="*/ 0 h 1743075"/>
              <a:gd name="connsiteX3" fmla="*/ 0 w 1504950"/>
              <a:gd name="connsiteY3" fmla="*/ 0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743075">
                <a:moveTo>
                  <a:pt x="485775" y="1743075"/>
                </a:moveTo>
                <a:lnTo>
                  <a:pt x="1504950" y="1743075"/>
                </a:ln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219325" y="5322125"/>
            <a:ext cx="10096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85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/>
              <a:t>9/28/2016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</a:t>
            </a:r>
            <a:b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18731" y="4443887"/>
            <a:ext cx="1256306" cy="7308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50415" y="4443887"/>
            <a:ext cx="2068316" cy="1192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922677" y="4197396"/>
            <a:ext cx="421415" cy="246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44092" y="3023691"/>
            <a:ext cx="0" cy="11737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1683" y="3949743"/>
            <a:ext cx="1667317" cy="979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79159" y="1293527"/>
            <a:ext cx="0" cy="19491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761683" y="1277679"/>
            <a:ext cx="2915092" cy="1711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8154" y="1392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n-US" sz="2400" b="1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0875" y="224331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25047" y="2874823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942446" y="2880800"/>
            <a:ext cx="0" cy="15630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30432" y="600892"/>
            <a:ext cx="4007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 First lines – basic shape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</a:p>
          <a:p>
            <a:r>
              <a:rPr lang="en-US" dirty="0" smtClean="0"/>
              <a:t>Content and Language Objectives</a:t>
            </a:r>
          </a:p>
          <a:p>
            <a:r>
              <a:rPr lang="en-US" dirty="0" smtClean="0"/>
              <a:t>Block Technique</a:t>
            </a:r>
          </a:p>
          <a:p>
            <a:r>
              <a:rPr lang="en-US" dirty="0" smtClean="0"/>
              <a:t>Irregular Shapes</a:t>
            </a:r>
          </a:p>
          <a:p>
            <a:r>
              <a:rPr lang="en-US" dirty="0" smtClean="0"/>
              <a:t>Circles in Projection</a:t>
            </a:r>
          </a:p>
          <a:p>
            <a:r>
              <a:rPr lang="en-US" dirty="0" smtClean="0"/>
              <a:t>Practice</a:t>
            </a:r>
          </a:p>
          <a:p>
            <a:r>
              <a:rPr lang="en-US" dirty="0" smtClean="0"/>
              <a:t>Review Objectives</a:t>
            </a:r>
          </a:p>
          <a:p>
            <a:r>
              <a:rPr lang="en-US" dirty="0" smtClean="0"/>
              <a:t>Questions and Homework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5EE2-FB20-48D0-8494-D7CCCAF54078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/>
              <a:t>9/28/2016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</a:t>
            </a:r>
            <a:b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30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05575" y="1509823"/>
            <a:ext cx="0" cy="4372683"/>
          </a:xfrm>
          <a:prstGeom prst="line">
            <a:avLst/>
          </a:prstGeom>
          <a:ln w="25400">
            <a:solidFill>
              <a:srgbClr val="3B5D8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50335" y="1275907"/>
            <a:ext cx="2498651" cy="1467293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42806" y="2114550"/>
            <a:ext cx="0" cy="4057650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676775" y="2133600"/>
            <a:ext cx="2714625" cy="1571625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18731" y="4443887"/>
            <a:ext cx="1256306" cy="7308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50415" y="4443887"/>
            <a:ext cx="2068316" cy="1192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922677" y="4197396"/>
            <a:ext cx="421415" cy="246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44092" y="3023691"/>
            <a:ext cx="0" cy="11737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1683" y="3949743"/>
            <a:ext cx="1667317" cy="979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79159" y="1293527"/>
            <a:ext cx="0" cy="19491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761683" y="1277679"/>
            <a:ext cx="2915092" cy="1711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8154" y="1392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n-US" sz="2400" b="1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0875" y="224331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25047" y="2874823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942446" y="2880800"/>
            <a:ext cx="0" cy="15630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43067" y="600892"/>
            <a:ext cx="448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2.  Guide lines for roof peaks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22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/>
              <a:t>9/28/2016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</a:t>
            </a:r>
            <a:b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05575" y="31093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05575" y="1509823"/>
            <a:ext cx="0" cy="4372683"/>
          </a:xfrm>
          <a:prstGeom prst="line">
            <a:avLst/>
          </a:prstGeom>
          <a:ln w="25400">
            <a:solidFill>
              <a:srgbClr val="3B5D8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50335" y="1275907"/>
            <a:ext cx="2498651" cy="1467293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42806" y="2114550"/>
            <a:ext cx="0" cy="4057650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676775" y="2133600"/>
            <a:ext cx="2714625" cy="1571625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66248" y="2022774"/>
            <a:ext cx="839327" cy="958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05575" y="2022774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96111" y="2871787"/>
            <a:ext cx="1046695" cy="1936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42806" y="2871787"/>
            <a:ext cx="1030218" cy="720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08792" y="312239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18731" y="4443887"/>
            <a:ext cx="1256306" cy="7308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50415" y="4443887"/>
            <a:ext cx="2068316" cy="1192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922677" y="4197396"/>
            <a:ext cx="421415" cy="246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44092" y="3023691"/>
            <a:ext cx="0" cy="11737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1683" y="3949743"/>
            <a:ext cx="1667317" cy="979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79159" y="1293527"/>
            <a:ext cx="0" cy="716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761683" y="1277679"/>
            <a:ext cx="2915092" cy="1711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685073" y="319608"/>
            <a:ext cx="839327" cy="9580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8154" y="1392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n-US" sz="2400" b="1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440875" y="224331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212" y="600892"/>
            <a:ext cx="2809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3.  Roof lines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9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/>
              <a:t>9/28/2016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</a:t>
            </a:r>
            <a:b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05575" y="31093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84573" y="2139134"/>
            <a:ext cx="1257573" cy="732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66248" y="2022774"/>
            <a:ext cx="839327" cy="958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05575" y="2022774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96111" y="2871787"/>
            <a:ext cx="1046695" cy="1936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42806" y="2871787"/>
            <a:ext cx="1030218" cy="720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08792" y="312239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724525" y="2239574"/>
            <a:ext cx="619567" cy="38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50415" y="3536411"/>
            <a:ext cx="289711" cy="536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429000" y="3536411"/>
            <a:ext cx="725164" cy="41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170520" y="2628900"/>
            <a:ext cx="1554005" cy="8914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18731" y="4443887"/>
            <a:ext cx="1256306" cy="7308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50415" y="4443887"/>
            <a:ext cx="2068316" cy="1192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922677" y="4197396"/>
            <a:ext cx="421415" cy="246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44092" y="3023691"/>
            <a:ext cx="0" cy="11737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1683" y="3949743"/>
            <a:ext cx="1667317" cy="979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79159" y="1293527"/>
            <a:ext cx="0" cy="716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761683" y="1277679"/>
            <a:ext cx="2915092" cy="1711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685073" y="319608"/>
            <a:ext cx="839327" cy="9580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8154" y="1392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prstClr val="white">
                    <a:lumMod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n-US" sz="2400" b="1" dirty="0">
              <a:solidFill>
                <a:prstClr val="white">
                  <a:lumMod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170520" y="2114551"/>
            <a:ext cx="741435" cy="13719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05575" y="1509823"/>
            <a:ext cx="0" cy="4372683"/>
          </a:xfrm>
          <a:prstGeom prst="line">
            <a:avLst/>
          </a:prstGeom>
          <a:ln w="25400">
            <a:solidFill>
              <a:srgbClr val="3B5D8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93180" y="600892"/>
            <a:ext cx="223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</a:t>
            </a:r>
            <a:r>
              <a:rPr lang="en-US" sz="24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roof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89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/>
              <a:t>9/28/2016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</a:t>
            </a:r>
            <a:b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05575" y="31093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884573" y="2139134"/>
            <a:ext cx="1257573" cy="732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66248" y="2022774"/>
            <a:ext cx="839327" cy="958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05575" y="2022774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96111" y="2871787"/>
            <a:ext cx="1046695" cy="1936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42806" y="2871787"/>
            <a:ext cx="1030218" cy="720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08792" y="312239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724525" y="2239574"/>
            <a:ext cx="619567" cy="38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850415" y="3536411"/>
            <a:ext cx="289711" cy="536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429000" y="3536411"/>
            <a:ext cx="725164" cy="41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170520" y="2628900"/>
            <a:ext cx="1554005" cy="8914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18731" y="4443887"/>
            <a:ext cx="1256306" cy="7308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50415" y="4443887"/>
            <a:ext cx="2068316" cy="1192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922677" y="4197396"/>
            <a:ext cx="421415" cy="246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44092" y="3023691"/>
            <a:ext cx="0" cy="11737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1683" y="3949743"/>
            <a:ext cx="1667317" cy="979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79159" y="1293527"/>
            <a:ext cx="0" cy="716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761683" y="1277679"/>
            <a:ext cx="2915092" cy="1711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685073" y="319608"/>
            <a:ext cx="839327" cy="9580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48154" y="1392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170520" y="2114551"/>
            <a:ext cx="741435" cy="137199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605575" y="1509823"/>
            <a:ext cx="0" cy="4372683"/>
          </a:xfrm>
          <a:prstGeom prst="line">
            <a:avLst/>
          </a:prstGeom>
          <a:ln w="25400">
            <a:solidFill>
              <a:srgbClr val="3B5D8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45287" y="623170"/>
            <a:ext cx="3295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Find Intersection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2644443" y="768362"/>
            <a:ext cx="3476300" cy="2012596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01807" y="798643"/>
            <a:ext cx="1096084" cy="2565530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/>
          <p:cNvSpPr/>
          <p:nvPr/>
        </p:nvSpPr>
        <p:spPr>
          <a:xfrm rot="4020000" flipV="1">
            <a:off x="2330189" y="2274364"/>
            <a:ext cx="665583" cy="179375"/>
          </a:xfrm>
          <a:prstGeom prst="triangle">
            <a:avLst>
              <a:gd name="adj" fmla="val 65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6843304" y="1293527"/>
            <a:ext cx="1409700" cy="2000250"/>
          </a:xfrm>
          <a:custGeom>
            <a:avLst/>
            <a:gdLst>
              <a:gd name="connsiteX0" fmla="*/ 0 w 1409700"/>
              <a:gd name="connsiteY0" fmla="*/ 2000250 h 2000250"/>
              <a:gd name="connsiteX1" fmla="*/ 0 w 1409700"/>
              <a:gd name="connsiteY1" fmla="*/ 866775 h 2000250"/>
              <a:gd name="connsiteX2" fmla="*/ 704850 w 1409700"/>
              <a:gd name="connsiteY2" fmla="*/ 0 h 2000250"/>
              <a:gd name="connsiteX3" fmla="*/ 1409700 w 1409700"/>
              <a:gd name="connsiteY3" fmla="*/ 866775 h 2000250"/>
              <a:gd name="connsiteX4" fmla="*/ 1409700 w 1409700"/>
              <a:gd name="connsiteY4" fmla="*/ 2000250 h 2000250"/>
              <a:gd name="connsiteX5" fmla="*/ 0 w 1409700"/>
              <a:gd name="connsiteY5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9700" h="2000250">
                <a:moveTo>
                  <a:pt x="0" y="2000250"/>
                </a:moveTo>
                <a:lnTo>
                  <a:pt x="0" y="866775"/>
                </a:lnTo>
                <a:lnTo>
                  <a:pt x="704850" y="0"/>
                </a:lnTo>
                <a:lnTo>
                  <a:pt x="1409700" y="866775"/>
                </a:lnTo>
                <a:lnTo>
                  <a:pt x="1409700" y="2000250"/>
                </a:lnTo>
                <a:lnTo>
                  <a:pt x="0" y="200025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7757704" y="1550702"/>
            <a:ext cx="1504950" cy="1743075"/>
          </a:xfrm>
          <a:custGeom>
            <a:avLst/>
            <a:gdLst>
              <a:gd name="connsiteX0" fmla="*/ 485775 w 1504950"/>
              <a:gd name="connsiteY0" fmla="*/ 1743075 h 1743075"/>
              <a:gd name="connsiteX1" fmla="*/ 1504950 w 1504950"/>
              <a:gd name="connsiteY1" fmla="*/ 1743075 h 1743075"/>
              <a:gd name="connsiteX2" fmla="*/ 1504950 w 1504950"/>
              <a:gd name="connsiteY2" fmla="*/ 0 h 1743075"/>
              <a:gd name="connsiteX3" fmla="*/ 0 w 1504950"/>
              <a:gd name="connsiteY3" fmla="*/ 0 h 174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4950" h="1743075">
                <a:moveTo>
                  <a:pt x="485775" y="1743075"/>
                </a:moveTo>
                <a:lnTo>
                  <a:pt x="1504950" y="1743075"/>
                </a:ln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8253004" y="2377027"/>
            <a:ext cx="10096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7548154" y="1293527"/>
            <a:ext cx="209550" cy="257175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/>
              <a:pPr algn="ctr"/>
              <a:t>9/28/2016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/>
              <a:t>Sketching Irregular Shapes </a:t>
            </a:r>
            <a:br>
              <a:rPr lang="en-US" dirty="0" smtClean="0"/>
            </a:br>
            <a:r>
              <a:rPr lang="en-US" dirty="0" smtClean="0"/>
              <a:t>Sketching and Orthographic Projection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05575" y="31093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05575" y="1509823"/>
            <a:ext cx="0" cy="4372683"/>
          </a:xfrm>
          <a:prstGeom prst="line">
            <a:avLst/>
          </a:prstGeom>
          <a:ln w="25400">
            <a:solidFill>
              <a:srgbClr val="3B5D8A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326340" y="1813911"/>
            <a:ext cx="1815805" cy="1057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66248" y="2022774"/>
            <a:ext cx="839327" cy="958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05575" y="2022774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96111" y="2871787"/>
            <a:ext cx="1046695" cy="1936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42806" y="2871787"/>
            <a:ext cx="1030218" cy="720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08792" y="312239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724525" y="2239574"/>
            <a:ext cx="619567" cy="38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140126" y="1813912"/>
            <a:ext cx="186214" cy="1722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170520" y="2628900"/>
            <a:ext cx="1554005" cy="8914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918731" y="4443887"/>
            <a:ext cx="1256306" cy="73085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50415" y="4443887"/>
            <a:ext cx="2068316" cy="11921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922677" y="4197396"/>
            <a:ext cx="421415" cy="24649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344092" y="3023691"/>
            <a:ext cx="0" cy="11737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1683" y="3949743"/>
            <a:ext cx="1667317" cy="979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4679159" y="1293527"/>
            <a:ext cx="0" cy="71602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1761683" y="1277679"/>
            <a:ext cx="2915092" cy="171184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4685073" y="319608"/>
            <a:ext cx="839327" cy="9580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326340" y="1813911"/>
            <a:ext cx="1236260" cy="8887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644443" y="768362"/>
            <a:ext cx="3476300" cy="2012596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901807" y="798643"/>
            <a:ext cx="1096084" cy="2565530"/>
          </a:xfrm>
          <a:prstGeom prst="line">
            <a:avLst/>
          </a:prstGeom>
          <a:ln w="25400">
            <a:solidFill>
              <a:srgbClr val="3B5D8A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Isosceles Triangle 110"/>
          <p:cNvSpPr/>
          <p:nvPr/>
        </p:nvSpPr>
        <p:spPr>
          <a:xfrm rot="4020000" flipV="1">
            <a:off x="2330189" y="2274364"/>
            <a:ext cx="665583" cy="179375"/>
          </a:xfrm>
          <a:prstGeom prst="triangle">
            <a:avLst>
              <a:gd name="adj" fmla="val 65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3850415" y="3536411"/>
            <a:ext cx="289711" cy="536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429000" y="3536411"/>
            <a:ext cx="725164" cy="41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15671" y="603504"/>
            <a:ext cx="241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6.  Finish Roof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548154" y="139227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61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43600" y="6324600"/>
            <a:ext cx="2133600" cy="228600"/>
          </a:xfrm>
        </p:spPr>
        <p:txBody>
          <a:bodyPr/>
          <a:lstStyle/>
          <a:p>
            <a:pPr algn="ctr"/>
            <a:fld id="{4328B67D-2797-413C-B2A1-5DA7BA3A7BF1}" type="datetime1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algn="ctr"/>
              <a:t>9/28/2016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6242712"/>
            <a:ext cx="2590800" cy="421944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Irregular Shapes </a:t>
            </a:r>
            <a:b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</a:br>
            <a:r>
              <a:rPr lang="en-US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Sketching and Orthographic Projection</a:t>
            </a:r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678304"/>
            <a:ext cx="2133600" cy="228600"/>
          </a:xfrm>
        </p:spPr>
        <p:txBody>
          <a:bodyPr/>
          <a:lstStyle/>
          <a:p>
            <a:fld id="{F91F7325-3448-4DAE-BB6E-588E0472BB76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66248" y="2980845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3943978"/>
            <a:ext cx="0" cy="19385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66248" y="4919373"/>
            <a:ext cx="1662752" cy="9631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605575" y="310932"/>
            <a:ext cx="2915092" cy="17118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29000" y="5636015"/>
            <a:ext cx="421415" cy="2464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48431" y="5636015"/>
            <a:ext cx="1256306" cy="730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104498" y="5155410"/>
            <a:ext cx="2076616" cy="12076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848431" y="407292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096111" y="4808648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173024" y="3592323"/>
            <a:ext cx="0" cy="15630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4326340" y="1813911"/>
            <a:ext cx="1815805" cy="10578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766248" y="2022774"/>
            <a:ext cx="839327" cy="958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605575" y="2022774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5096111" y="2871787"/>
            <a:ext cx="1046695" cy="19368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142806" y="2871787"/>
            <a:ext cx="1030218" cy="7205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508792" y="312239"/>
            <a:ext cx="823425" cy="19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724525" y="2239574"/>
            <a:ext cx="619567" cy="389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44092" y="2233964"/>
            <a:ext cx="0" cy="7897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140126" y="1813912"/>
            <a:ext cx="186214" cy="17224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848431" y="4072928"/>
            <a:ext cx="1256067" cy="7357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850415" y="3536411"/>
            <a:ext cx="289711" cy="536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3429000" y="3536411"/>
            <a:ext cx="725164" cy="4137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995270" y="603504"/>
            <a:ext cx="483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 Final Drawing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6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sketch irregular shapes using a series of light guidelines.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612-C2E9-4C58-A959-9CEF95CED023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4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designs via </a:t>
            </a:r>
            <a:r>
              <a:rPr lang="en-US" dirty="0" smtClean="0"/>
              <a:t>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B98-11B9-43AB-85C0-771C7C0FF479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6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8009-1047-4CBD-90F8-05A68E9CF197}" type="datetime1">
              <a:rPr lang="en-US" smtClean="0"/>
              <a:t>9/28/2016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C2E-9276-4D1F-8C59-B925C6E582EB}" type="datetime1">
              <a:rPr lang="en-US" smtClean="0"/>
              <a:t>9/28/2016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able to sketch irregular shapes using a series of light guidelines.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3612-C2E9-4C58-A959-9CEF95CED023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designs via </a:t>
            </a:r>
            <a:r>
              <a:rPr lang="en-US" dirty="0" smtClean="0"/>
              <a:t>drawings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B98-11B9-43AB-85C0-771C7C0FF479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Replicate a sketch or drawing using a box drawn from light guidelines (erased later)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824248" y="2771104"/>
            <a:ext cx="3464417" cy="3477296"/>
          </a:xfrm>
          <a:custGeom>
            <a:avLst/>
            <a:gdLst>
              <a:gd name="connsiteX0" fmla="*/ 1532586 w 3464417"/>
              <a:gd name="connsiteY0" fmla="*/ 373487 h 3477296"/>
              <a:gd name="connsiteX1" fmla="*/ 1146220 w 3464417"/>
              <a:gd name="connsiteY1" fmla="*/ 0 h 3477296"/>
              <a:gd name="connsiteX2" fmla="*/ 0 w 3464417"/>
              <a:gd name="connsiteY2" fmla="*/ 1133341 h 3477296"/>
              <a:gd name="connsiteX3" fmla="*/ 0 w 3464417"/>
              <a:gd name="connsiteY3" fmla="*/ 3477296 h 3477296"/>
              <a:gd name="connsiteX4" fmla="*/ 3464417 w 3464417"/>
              <a:gd name="connsiteY4" fmla="*/ 3477296 h 3477296"/>
              <a:gd name="connsiteX5" fmla="*/ 3464417 w 3464417"/>
              <a:gd name="connsiteY5" fmla="*/ 2318197 h 3477296"/>
              <a:gd name="connsiteX6" fmla="*/ 2073498 w 3464417"/>
              <a:gd name="connsiteY6" fmla="*/ 914400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4417" h="3477296">
                <a:moveTo>
                  <a:pt x="1532586" y="373487"/>
                </a:moveTo>
                <a:lnTo>
                  <a:pt x="1146220" y="0"/>
                </a:lnTo>
                <a:lnTo>
                  <a:pt x="0" y="1133341"/>
                </a:lnTo>
                <a:lnTo>
                  <a:pt x="0" y="3477296"/>
                </a:lnTo>
                <a:lnTo>
                  <a:pt x="3464417" y="3477296"/>
                </a:lnTo>
                <a:lnTo>
                  <a:pt x="3464417" y="2318197"/>
                </a:lnTo>
                <a:lnTo>
                  <a:pt x="2073498" y="914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Technique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0AE-B1AB-4CDF-8420-066BC92FAAB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-2700000">
            <a:off x="417979" y="3407829"/>
            <a:ext cx="182880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56834" y="2487769"/>
            <a:ext cx="862884" cy="3760631"/>
          </a:xfrm>
          <a:custGeom>
            <a:avLst/>
            <a:gdLst>
              <a:gd name="connsiteX0" fmla="*/ 0 w 862884"/>
              <a:gd name="connsiteY0" fmla="*/ 3747752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47752 h 3760631"/>
              <a:gd name="connsiteX0" fmla="*/ 0 w 862884"/>
              <a:gd name="connsiteY0" fmla="*/ 3760631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60631 h 376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884" h="3760631">
                <a:moveTo>
                  <a:pt x="0" y="3760631"/>
                </a:moveTo>
                <a:lnTo>
                  <a:pt x="0" y="0"/>
                </a:lnTo>
                <a:lnTo>
                  <a:pt x="540912" y="0"/>
                </a:lnTo>
                <a:lnTo>
                  <a:pt x="540912" y="2550017"/>
                </a:lnTo>
                <a:lnTo>
                  <a:pt x="862884" y="2871989"/>
                </a:lnTo>
                <a:lnTo>
                  <a:pt x="862884" y="3760631"/>
                </a:lnTo>
                <a:lnTo>
                  <a:pt x="0" y="37606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589317" y="4445168"/>
            <a:ext cx="210312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Replicate a sketch or drawing using a box drawn from light guidelines (erased later)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4248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24840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8665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247489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24248" y="2771104"/>
            <a:ext cx="3464417" cy="3477296"/>
          </a:xfrm>
          <a:custGeom>
            <a:avLst/>
            <a:gdLst>
              <a:gd name="connsiteX0" fmla="*/ 1532586 w 3464417"/>
              <a:gd name="connsiteY0" fmla="*/ 373487 h 3477296"/>
              <a:gd name="connsiteX1" fmla="*/ 1146220 w 3464417"/>
              <a:gd name="connsiteY1" fmla="*/ 0 h 3477296"/>
              <a:gd name="connsiteX2" fmla="*/ 0 w 3464417"/>
              <a:gd name="connsiteY2" fmla="*/ 1133341 h 3477296"/>
              <a:gd name="connsiteX3" fmla="*/ 0 w 3464417"/>
              <a:gd name="connsiteY3" fmla="*/ 3477296 h 3477296"/>
              <a:gd name="connsiteX4" fmla="*/ 3464417 w 3464417"/>
              <a:gd name="connsiteY4" fmla="*/ 3477296 h 3477296"/>
              <a:gd name="connsiteX5" fmla="*/ 3464417 w 3464417"/>
              <a:gd name="connsiteY5" fmla="*/ 2318197 h 3477296"/>
              <a:gd name="connsiteX6" fmla="*/ 2073498 w 3464417"/>
              <a:gd name="connsiteY6" fmla="*/ 914400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4417" h="3477296">
                <a:moveTo>
                  <a:pt x="1532586" y="373487"/>
                </a:moveTo>
                <a:lnTo>
                  <a:pt x="1146220" y="0"/>
                </a:lnTo>
                <a:lnTo>
                  <a:pt x="0" y="1133341"/>
                </a:lnTo>
                <a:lnTo>
                  <a:pt x="0" y="3477296"/>
                </a:lnTo>
                <a:lnTo>
                  <a:pt x="3464417" y="3477296"/>
                </a:lnTo>
                <a:lnTo>
                  <a:pt x="3464417" y="2318197"/>
                </a:lnTo>
                <a:lnTo>
                  <a:pt x="2073498" y="914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Technique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0AE-B1AB-4CDF-8420-066BC92FAAB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-2700000">
            <a:off x="417979" y="3407829"/>
            <a:ext cx="182880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56834" y="2487769"/>
            <a:ext cx="862884" cy="3760631"/>
          </a:xfrm>
          <a:custGeom>
            <a:avLst/>
            <a:gdLst>
              <a:gd name="connsiteX0" fmla="*/ 0 w 862884"/>
              <a:gd name="connsiteY0" fmla="*/ 3747752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47752 h 3760631"/>
              <a:gd name="connsiteX0" fmla="*/ 0 w 862884"/>
              <a:gd name="connsiteY0" fmla="*/ 3760631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60631 h 376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884" h="3760631">
                <a:moveTo>
                  <a:pt x="0" y="3760631"/>
                </a:moveTo>
                <a:lnTo>
                  <a:pt x="0" y="0"/>
                </a:lnTo>
                <a:lnTo>
                  <a:pt x="540912" y="0"/>
                </a:lnTo>
                <a:lnTo>
                  <a:pt x="540912" y="2550017"/>
                </a:lnTo>
                <a:lnTo>
                  <a:pt x="862884" y="2871989"/>
                </a:lnTo>
                <a:lnTo>
                  <a:pt x="862884" y="3760631"/>
                </a:lnTo>
                <a:lnTo>
                  <a:pt x="0" y="37606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589317" y="4445168"/>
            <a:ext cx="210312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2483786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a box around the entire house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24248" y="6386847"/>
            <a:ext cx="3429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71483" y="6274158"/>
            <a:ext cx="30480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470042" y="2487769"/>
            <a:ext cx="0" cy="376063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16568" y="3985926"/>
            <a:ext cx="304800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Replicate a sketch or drawing using a box drawn from light guidelines (erased later)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2483786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a box around the entire house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guidelines for all other vertices (corners), intersections of features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" y="3124200"/>
            <a:ext cx="20992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67000" y="3708042"/>
            <a:ext cx="2057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4248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24840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8665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247489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2756079"/>
            <a:ext cx="1752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3923763"/>
            <a:ext cx="76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4050405"/>
            <a:ext cx="76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5029200"/>
            <a:ext cx="2590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5105400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5181600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5346879"/>
            <a:ext cx="1676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8679" y="3810000"/>
            <a:ext cx="0" cy="26154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56516" y="2310684"/>
            <a:ext cx="0" cy="6611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49321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13279" y="5117742"/>
            <a:ext cx="6439" cy="1307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69158" y="4953000"/>
            <a:ext cx="0" cy="14724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24248" y="2771104"/>
            <a:ext cx="3464417" cy="3477296"/>
          </a:xfrm>
          <a:custGeom>
            <a:avLst/>
            <a:gdLst>
              <a:gd name="connsiteX0" fmla="*/ 1532586 w 3464417"/>
              <a:gd name="connsiteY0" fmla="*/ 373487 h 3477296"/>
              <a:gd name="connsiteX1" fmla="*/ 1146220 w 3464417"/>
              <a:gd name="connsiteY1" fmla="*/ 0 h 3477296"/>
              <a:gd name="connsiteX2" fmla="*/ 0 w 3464417"/>
              <a:gd name="connsiteY2" fmla="*/ 1133341 h 3477296"/>
              <a:gd name="connsiteX3" fmla="*/ 0 w 3464417"/>
              <a:gd name="connsiteY3" fmla="*/ 3477296 h 3477296"/>
              <a:gd name="connsiteX4" fmla="*/ 3464417 w 3464417"/>
              <a:gd name="connsiteY4" fmla="*/ 3477296 h 3477296"/>
              <a:gd name="connsiteX5" fmla="*/ 3464417 w 3464417"/>
              <a:gd name="connsiteY5" fmla="*/ 2318197 h 3477296"/>
              <a:gd name="connsiteX6" fmla="*/ 2073498 w 3464417"/>
              <a:gd name="connsiteY6" fmla="*/ 914400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4417" h="3477296">
                <a:moveTo>
                  <a:pt x="1532586" y="373487"/>
                </a:moveTo>
                <a:lnTo>
                  <a:pt x="1146220" y="0"/>
                </a:lnTo>
                <a:lnTo>
                  <a:pt x="0" y="1133341"/>
                </a:lnTo>
                <a:lnTo>
                  <a:pt x="0" y="3477296"/>
                </a:lnTo>
                <a:lnTo>
                  <a:pt x="3464417" y="3477296"/>
                </a:lnTo>
                <a:lnTo>
                  <a:pt x="3464417" y="2318197"/>
                </a:lnTo>
                <a:lnTo>
                  <a:pt x="2073498" y="914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Technique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0AE-B1AB-4CDF-8420-066BC92FAAB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-2700000">
            <a:off x="417979" y="3407829"/>
            <a:ext cx="182880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56834" y="2487769"/>
            <a:ext cx="862884" cy="3760631"/>
          </a:xfrm>
          <a:custGeom>
            <a:avLst/>
            <a:gdLst>
              <a:gd name="connsiteX0" fmla="*/ 0 w 862884"/>
              <a:gd name="connsiteY0" fmla="*/ 3747752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47752 h 3760631"/>
              <a:gd name="connsiteX0" fmla="*/ 0 w 862884"/>
              <a:gd name="connsiteY0" fmla="*/ 3760631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60631 h 376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884" h="3760631">
                <a:moveTo>
                  <a:pt x="0" y="3760631"/>
                </a:moveTo>
                <a:lnTo>
                  <a:pt x="0" y="0"/>
                </a:lnTo>
                <a:lnTo>
                  <a:pt x="540912" y="0"/>
                </a:lnTo>
                <a:lnTo>
                  <a:pt x="540912" y="2550017"/>
                </a:lnTo>
                <a:lnTo>
                  <a:pt x="862884" y="2871989"/>
                </a:lnTo>
                <a:lnTo>
                  <a:pt x="862884" y="3760631"/>
                </a:lnTo>
                <a:lnTo>
                  <a:pt x="0" y="37606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589317" y="4445168"/>
            <a:ext cx="210312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6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Replicate a sketch or drawing using a box drawn from light guidelines (erased later)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457200" y="3124200"/>
            <a:ext cx="2099256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67000" y="3708042"/>
            <a:ext cx="2057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4248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624840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88665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2474890"/>
            <a:ext cx="42672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7200" y="2756079"/>
            <a:ext cx="17526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3923763"/>
            <a:ext cx="76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" y="4050405"/>
            <a:ext cx="76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" y="5029200"/>
            <a:ext cx="25908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810000" y="5105400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0" y="5181600"/>
            <a:ext cx="914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48000" y="5346879"/>
            <a:ext cx="1676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8679" y="3810000"/>
            <a:ext cx="0" cy="26154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956516" y="2310684"/>
            <a:ext cx="0" cy="66111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49321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95600" y="2310684"/>
            <a:ext cx="0" cy="41148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13279" y="5117742"/>
            <a:ext cx="6439" cy="13077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69158" y="4953000"/>
            <a:ext cx="0" cy="14724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824248" y="2771104"/>
            <a:ext cx="3464417" cy="3477296"/>
          </a:xfrm>
          <a:custGeom>
            <a:avLst/>
            <a:gdLst>
              <a:gd name="connsiteX0" fmla="*/ 1532586 w 3464417"/>
              <a:gd name="connsiteY0" fmla="*/ 373487 h 3477296"/>
              <a:gd name="connsiteX1" fmla="*/ 1146220 w 3464417"/>
              <a:gd name="connsiteY1" fmla="*/ 0 h 3477296"/>
              <a:gd name="connsiteX2" fmla="*/ 0 w 3464417"/>
              <a:gd name="connsiteY2" fmla="*/ 1133341 h 3477296"/>
              <a:gd name="connsiteX3" fmla="*/ 0 w 3464417"/>
              <a:gd name="connsiteY3" fmla="*/ 3477296 h 3477296"/>
              <a:gd name="connsiteX4" fmla="*/ 3464417 w 3464417"/>
              <a:gd name="connsiteY4" fmla="*/ 3477296 h 3477296"/>
              <a:gd name="connsiteX5" fmla="*/ 3464417 w 3464417"/>
              <a:gd name="connsiteY5" fmla="*/ 2318197 h 3477296"/>
              <a:gd name="connsiteX6" fmla="*/ 2073498 w 3464417"/>
              <a:gd name="connsiteY6" fmla="*/ 914400 h 34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4417" h="3477296">
                <a:moveTo>
                  <a:pt x="1532586" y="373487"/>
                </a:moveTo>
                <a:lnTo>
                  <a:pt x="1146220" y="0"/>
                </a:lnTo>
                <a:lnTo>
                  <a:pt x="0" y="1133341"/>
                </a:lnTo>
                <a:lnTo>
                  <a:pt x="0" y="3477296"/>
                </a:lnTo>
                <a:lnTo>
                  <a:pt x="3464417" y="3477296"/>
                </a:lnTo>
                <a:lnTo>
                  <a:pt x="3464417" y="2318197"/>
                </a:lnTo>
                <a:lnTo>
                  <a:pt x="2073498" y="9144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Technique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70AE-B1AB-4CDF-8420-066BC92FAABA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F7325-3448-4DAE-BB6E-588E0472BB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Sketching Irregular Shapes – Sketching and Orthographic Projection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-2700000">
            <a:off x="417979" y="3407829"/>
            <a:ext cx="182880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356834" y="2487769"/>
            <a:ext cx="862884" cy="3760631"/>
          </a:xfrm>
          <a:custGeom>
            <a:avLst/>
            <a:gdLst>
              <a:gd name="connsiteX0" fmla="*/ 0 w 862884"/>
              <a:gd name="connsiteY0" fmla="*/ 3747752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47752 h 3760631"/>
              <a:gd name="connsiteX0" fmla="*/ 0 w 862884"/>
              <a:gd name="connsiteY0" fmla="*/ 3760631 h 3760631"/>
              <a:gd name="connsiteX1" fmla="*/ 0 w 862884"/>
              <a:gd name="connsiteY1" fmla="*/ 0 h 3760631"/>
              <a:gd name="connsiteX2" fmla="*/ 540912 w 862884"/>
              <a:gd name="connsiteY2" fmla="*/ 0 h 3760631"/>
              <a:gd name="connsiteX3" fmla="*/ 540912 w 862884"/>
              <a:gd name="connsiteY3" fmla="*/ 2550017 h 3760631"/>
              <a:gd name="connsiteX4" fmla="*/ 862884 w 862884"/>
              <a:gd name="connsiteY4" fmla="*/ 2871989 h 3760631"/>
              <a:gd name="connsiteX5" fmla="*/ 862884 w 862884"/>
              <a:gd name="connsiteY5" fmla="*/ 3760631 h 3760631"/>
              <a:gd name="connsiteX6" fmla="*/ 0 w 862884"/>
              <a:gd name="connsiteY6" fmla="*/ 3760631 h 376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2884" h="3760631">
                <a:moveTo>
                  <a:pt x="0" y="3760631"/>
                </a:moveTo>
                <a:lnTo>
                  <a:pt x="0" y="0"/>
                </a:lnTo>
                <a:lnTo>
                  <a:pt x="540912" y="0"/>
                </a:lnTo>
                <a:lnTo>
                  <a:pt x="540912" y="2550017"/>
                </a:lnTo>
                <a:lnTo>
                  <a:pt x="862884" y="2871989"/>
                </a:lnTo>
                <a:lnTo>
                  <a:pt x="862884" y="3760631"/>
                </a:lnTo>
                <a:lnTo>
                  <a:pt x="0" y="376063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2700000">
            <a:off x="2589317" y="4445168"/>
            <a:ext cx="2103120" cy="0"/>
          </a:xfrm>
          <a:prstGeom prst="line">
            <a:avLst/>
          </a:prstGeom>
          <a:ln w="25400">
            <a:solidFill>
              <a:srgbClr val="3B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34200" y="6334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CLICK</a:t>
            </a:r>
            <a:endParaRPr 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600" y="2483786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a box around the entire house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Draw guidelines for all other vertices (corners), intersections of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Replicate the guidelines in your notebook using this graph paper as your scale then draw the house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3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ngineering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Engineering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Engineering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Engineering Background</Template>
  <TotalTime>2268</TotalTime>
  <Words>1147</Words>
  <Application>Microsoft Office PowerPoint</Application>
  <PresentationFormat>On-screen Show (4:3)</PresentationFormat>
  <Paragraphs>266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Engineering Background</vt:lpstr>
      <vt:lpstr>1_Engineering Background</vt:lpstr>
      <vt:lpstr>2_Engineering Background</vt:lpstr>
      <vt:lpstr>3_Engineering Background</vt:lpstr>
      <vt:lpstr>Warm Up</vt:lpstr>
      <vt:lpstr>Sketching Irregular Shapes</vt:lpstr>
      <vt:lpstr>Agenda</vt:lpstr>
      <vt:lpstr>Content Objectives</vt:lpstr>
      <vt:lpstr>Language Objectives</vt:lpstr>
      <vt:lpstr>Block Technique</vt:lpstr>
      <vt:lpstr>Block Technique</vt:lpstr>
      <vt:lpstr>Block Technique</vt:lpstr>
      <vt:lpstr>Block Technique</vt:lpstr>
      <vt:lpstr>Block Technique</vt:lpstr>
      <vt:lpstr>Irregular Shapes</vt:lpstr>
      <vt:lpstr>Irregular Shapes</vt:lpstr>
      <vt:lpstr>Irregular Shapes</vt:lpstr>
      <vt:lpstr>Irregular Shapes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Circles in Projection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Content Objectives</vt:lpstr>
      <vt:lpstr>Language Objectives</vt:lpstr>
      <vt:lpstr>Questions</vt:lpstr>
      <vt:lpstr>Homework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 Sketching Irregular Shapes</dc:title>
  <dc:creator>DN</dc:creator>
  <cp:lastModifiedBy>DN</cp:lastModifiedBy>
  <cp:revision>45</cp:revision>
  <dcterms:created xsi:type="dcterms:W3CDTF">2016-09-19T11:27:46Z</dcterms:created>
  <dcterms:modified xsi:type="dcterms:W3CDTF">2016-09-28T15:23:52Z</dcterms:modified>
</cp:coreProperties>
</file>