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61" r:id="rId3"/>
    <p:sldId id="262" r:id="rId4"/>
    <p:sldId id="263" r:id="rId5"/>
    <p:sldId id="256" r:id="rId6"/>
    <p:sldId id="266" r:id="rId7"/>
    <p:sldId id="258" r:id="rId8"/>
    <p:sldId id="265" r:id="rId9"/>
    <p:sldId id="264" r:id="rId10"/>
    <p:sldId id="26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2254"/>
    <a:srgbClr val="203864"/>
    <a:srgbClr val="0E2841"/>
    <a:srgbClr val="F0F0F0"/>
    <a:srgbClr val="A8B1BA"/>
    <a:srgbClr val="FFFFFF"/>
    <a:srgbClr val="242424"/>
    <a:srgbClr val="0424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5B923A-B86C-4230-8214-2E426BFC47AC}" v="136" dt="2025-04-13T13:15:02.073"/>
    <p1510:client id="{051EF120-F1F6-4111-8C10-00FA140CB73B}" v="144" dt="2025-04-14T02:36:20.722"/>
    <p1510:client id="{13DBF407-1814-4429-886F-0494FE4EA0BE}" v="514" dt="2025-04-13T06:08:39.270"/>
    <p1510:client id="{228F7EDE-1069-63CF-D740-40BE6FA03F48}" v="3" dt="2025-04-13T05:40:58.3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hammad MD NASREIN" userId="S::mmdnasrein@student.unimelb.edu.au::6c5a9a6e-1b09-4cad-b376-90ec1fa0a366" providerId="AD" clId="Web-{228F7EDE-1069-63CF-D740-40BE6FA03F48}"/>
    <pc:docChg chg="modSld">
      <pc:chgData name="Muhammad MD NASREIN" userId="S::mmdnasrein@student.unimelb.edu.au::6c5a9a6e-1b09-4cad-b376-90ec1fa0a366" providerId="AD" clId="Web-{228F7EDE-1069-63CF-D740-40BE6FA03F48}" dt="2025-04-13T05:40:57.723" v="3"/>
      <pc:docMkLst>
        <pc:docMk/>
      </pc:docMkLst>
      <pc:sldChg chg="modNotes">
        <pc:chgData name="Muhammad MD NASREIN" userId="S::mmdnasrein@student.unimelb.edu.au::6c5a9a6e-1b09-4cad-b376-90ec1fa0a366" providerId="AD" clId="Web-{228F7EDE-1069-63CF-D740-40BE6FA03F48}" dt="2025-04-13T05:40:26.518" v="0"/>
        <pc:sldMkLst>
          <pc:docMk/>
          <pc:sldMk cId="2979521844" sldId="256"/>
        </pc:sldMkLst>
      </pc:sldChg>
      <pc:sldChg chg="modNotes">
        <pc:chgData name="Muhammad MD NASREIN" userId="S::mmdnasrein@student.unimelb.edu.au::6c5a9a6e-1b09-4cad-b376-90ec1fa0a366" providerId="AD" clId="Web-{228F7EDE-1069-63CF-D740-40BE6FA03F48}" dt="2025-04-13T05:40:57.723" v="3"/>
        <pc:sldMkLst>
          <pc:docMk/>
          <pc:sldMk cId="1404933280" sldId="258"/>
        </pc:sldMkLst>
      </pc:sldChg>
      <pc:sldChg chg="modNotes">
        <pc:chgData name="Muhammad MD NASREIN" userId="S::mmdnasrein@student.unimelb.edu.au::6c5a9a6e-1b09-4cad-b376-90ec1fa0a366" providerId="AD" clId="Web-{228F7EDE-1069-63CF-D740-40BE6FA03F48}" dt="2025-04-13T05:40:47.723" v="1"/>
        <pc:sldMkLst>
          <pc:docMk/>
          <pc:sldMk cId="4147936335" sldId="266"/>
        </pc:sldMkLst>
      </pc:sldChg>
    </pc:docChg>
  </pc:docChgLst>
  <pc:docChgLst>
    <pc:chgData name="Ahmad Qusyairi Anuar" userId="S::anuar@student.unimelb.edu.au::a654041d-7b55-48e9-bff0-0b236c64cb4f" providerId="AD" clId="Web-{AB3B9FD4-C433-87AD-1A64-B46038C15661}"/>
    <pc:docChg chg="addSld modSld">
      <pc:chgData name="Ahmad Qusyairi Anuar" userId="S::anuar@student.unimelb.edu.au::a654041d-7b55-48e9-bff0-0b236c64cb4f" providerId="AD" clId="Web-{AB3B9FD4-C433-87AD-1A64-B46038C15661}" dt="2025-04-11T01:14:21.656" v="16"/>
      <pc:docMkLst>
        <pc:docMk/>
      </pc:docMkLst>
      <pc:sldChg chg="addSp delSp modSp new">
        <pc:chgData name="Ahmad Qusyairi Anuar" userId="S::anuar@student.unimelb.edu.au::a654041d-7b55-48e9-bff0-0b236c64cb4f" providerId="AD" clId="Web-{AB3B9FD4-C433-87AD-1A64-B46038C15661}" dt="2025-04-11T01:14:21.656" v="16"/>
        <pc:sldMkLst>
          <pc:docMk/>
          <pc:sldMk cId="882574313" sldId="261"/>
        </pc:sldMkLst>
      </pc:sldChg>
    </pc:docChg>
  </pc:docChgLst>
  <pc:docChgLst>
    <pc:chgData name="Muhammad MD NASREIN" userId="S::mmdnasrein@student.unimelb.edu.au::6c5a9a6e-1b09-4cad-b376-90ec1fa0a366" providerId="AD" clId="Web-{BE349D6A-B880-6CC2-BCD6-501FBB980FC3}"/>
    <pc:docChg chg="addSld delSld modSld">
      <pc:chgData name="Muhammad MD NASREIN" userId="S::mmdnasrein@student.unimelb.edu.au::6c5a9a6e-1b09-4cad-b376-90ec1fa0a366" providerId="AD" clId="Web-{BE349D6A-B880-6CC2-BCD6-501FBB980FC3}" dt="2025-04-10T13:49:24.119" v="21" actId="20577"/>
      <pc:docMkLst>
        <pc:docMk/>
      </pc:docMkLst>
      <pc:sldChg chg="delSp modSp del">
        <pc:chgData name="Muhammad MD NASREIN" userId="S::mmdnasrein@student.unimelb.edu.au::6c5a9a6e-1b09-4cad-b376-90ec1fa0a366" providerId="AD" clId="Web-{BE349D6A-B880-6CC2-BCD6-501FBB980FC3}" dt="2025-04-10T13:48:16.055" v="7"/>
        <pc:sldMkLst>
          <pc:docMk/>
          <pc:sldMk cId="2979521844" sldId="257"/>
        </pc:sldMkLst>
      </pc:sldChg>
      <pc:sldChg chg="delSp modSp del">
        <pc:chgData name="Muhammad MD NASREIN" userId="S::mmdnasrein@student.unimelb.edu.au::6c5a9a6e-1b09-4cad-b376-90ec1fa0a366" providerId="AD" clId="Web-{BE349D6A-B880-6CC2-BCD6-501FBB980FC3}" dt="2025-04-10T13:48:12.571" v="6"/>
        <pc:sldMkLst>
          <pc:docMk/>
          <pc:sldMk cId="4147936335" sldId="258"/>
        </pc:sldMkLst>
      </pc:sldChg>
      <pc:sldChg chg="add">
        <pc:chgData name="Muhammad MD NASREIN" userId="S::mmdnasrein@student.unimelb.edu.au::6c5a9a6e-1b09-4cad-b376-90ec1fa0a366" providerId="AD" clId="Web-{BE349D6A-B880-6CC2-BCD6-501FBB980FC3}" dt="2025-04-10T13:47:30.523" v="3"/>
        <pc:sldMkLst>
          <pc:docMk/>
          <pc:sldMk cId="2892907858" sldId="259"/>
        </pc:sldMkLst>
      </pc:sldChg>
      <pc:sldChg chg="add">
        <pc:chgData name="Muhammad MD NASREIN" userId="S::mmdnasrein@student.unimelb.edu.au::6c5a9a6e-1b09-4cad-b376-90ec1fa0a366" providerId="AD" clId="Web-{BE349D6A-B880-6CC2-BCD6-501FBB980FC3}" dt="2025-04-10T13:48:11.274" v="5"/>
        <pc:sldMkLst>
          <pc:docMk/>
          <pc:sldMk cId="2763428894" sldId="260"/>
        </pc:sldMkLst>
      </pc:sldChg>
      <pc:sldChg chg="add del replId">
        <pc:chgData name="Muhammad MD NASREIN" userId="S::mmdnasrein@student.unimelb.edu.au::6c5a9a6e-1b09-4cad-b376-90ec1fa0a366" providerId="AD" clId="Web-{BE349D6A-B880-6CC2-BCD6-501FBB980FC3}" dt="2025-04-10T13:49:05.650" v="10"/>
        <pc:sldMkLst>
          <pc:docMk/>
          <pc:sldMk cId="4251899700" sldId="261"/>
        </pc:sldMkLst>
      </pc:sldChg>
      <pc:sldChg chg="modSp new">
        <pc:chgData name="Muhammad MD NASREIN" userId="S::mmdnasrein@student.unimelb.edu.au::6c5a9a6e-1b09-4cad-b376-90ec1fa0a366" providerId="AD" clId="Web-{BE349D6A-B880-6CC2-BCD6-501FBB980FC3}" dt="2025-04-10T13:49:24.119" v="21" actId="20577"/>
        <pc:sldMkLst>
          <pc:docMk/>
          <pc:sldMk cId="4118116293" sldId="262"/>
        </pc:sldMkLst>
      </pc:sldChg>
    </pc:docChg>
  </pc:docChgLst>
  <pc:docChgLst>
    <pc:chgData name="Kevin Liew Kar Kit" userId="d1f184ce-5226-4c1c-ad95-966559ccdff0" providerId="ADAL" clId="{051EF120-F1F6-4111-8C10-00FA140CB73B}"/>
    <pc:docChg chg="undo custSel addSld delSld modSld">
      <pc:chgData name="Kevin Liew Kar Kit" userId="d1f184ce-5226-4c1c-ad95-966559ccdff0" providerId="ADAL" clId="{051EF120-F1F6-4111-8C10-00FA140CB73B}" dt="2025-04-14T02:36:20.722" v="624" actId="20577"/>
      <pc:docMkLst>
        <pc:docMk/>
      </pc:docMkLst>
      <pc:sldChg chg="modSp mod">
        <pc:chgData name="Kevin Liew Kar Kit" userId="d1f184ce-5226-4c1c-ad95-966559ccdff0" providerId="ADAL" clId="{051EF120-F1F6-4111-8C10-00FA140CB73B}" dt="2025-04-13T05:08:59.704" v="114" actId="20577"/>
        <pc:sldMkLst>
          <pc:docMk/>
          <pc:sldMk cId="2851894839" sldId="257"/>
        </pc:sldMkLst>
        <pc:spChg chg="mod">
          <ac:chgData name="Kevin Liew Kar Kit" userId="d1f184ce-5226-4c1c-ad95-966559ccdff0" providerId="ADAL" clId="{051EF120-F1F6-4111-8C10-00FA140CB73B}" dt="2025-04-13T05:08:59.704" v="114" actId="20577"/>
          <ac:spMkLst>
            <pc:docMk/>
            <pc:sldMk cId="2851894839" sldId="257"/>
            <ac:spMk id="3" creationId="{62FC2E14-24A9-4C48-BA13-A2E74B0AAD2F}"/>
          </ac:spMkLst>
        </pc:spChg>
      </pc:sldChg>
      <pc:sldChg chg="modSp mod">
        <pc:chgData name="Kevin Liew Kar Kit" userId="d1f184ce-5226-4c1c-ad95-966559ccdff0" providerId="ADAL" clId="{051EF120-F1F6-4111-8C10-00FA140CB73B}" dt="2025-04-13T05:39:46.062" v="118" actId="1076"/>
        <pc:sldMkLst>
          <pc:docMk/>
          <pc:sldMk cId="1404933280" sldId="258"/>
        </pc:sldMkLst>
        <pc:spChg chg="mod">
          <ac:chgData name="Kevin Liew Kar Kit" userId="d1f184ce-5226-4c1c-ad95-966559ccdff0" providerId="ADAL" clId="{051EF120-F1F6-4111-8C10-00FA140CB73B}" dt="2025-04-13T05:39:46.062" v="118" actId="1076"/>
          <ac:spMkLst>
            <pc:docMk/>
            <pc:sldMk cId="1404933280" sldId="258"/>
            <ac:spMk id="2" creationId="{441A2C52-E273-160B-5151-B320B360082A}"/>
          </ac:spMkLst>
        </pc:spChg>
      </pc:sldChg>
      <pc:sldChg chg="addSp delSp modSp mod modNotesTx">
        <pc:chgData name="Kevin Liew Kar Kit" userId="d1f184ce-5226-4c1c-ad95-966559ccdff0" providerId="ADAL" clId="{051EF120-F1F6-4111-8C10-00FA140CB73B}" dt="2025-04-14T02:36:20.722" v="624" actId="20577"/>
        <pc:sldMkLst>
          <pc:docMk/>
          <pc:sldMk cId="1242575852" sldId="263"/>
        </pc:sldMkLst>
        <pc:spChg chg="mod">
          <ac:chgData name="Kevin Liew Kar Kit" userId="d1f184ce-5226-4c1c-ad95-966559ccdff0" providerId="ADAL" clId="{051EF120-F1F6-4111-8C10-00FA140CB73B}" dt="2025-04-13T03:16:41.055" v="71" actId="1076"/>
          <ac:spMkLst>
            <pc:docMk/>
            <pc:sldMk cId="1242575852" sldId="263"/>
            <ac:spMk id="2" creationId="{9C93C8BD-057C-446C-D453-D12F71E62AB4}"/>
          </ac:spMkLst>
        </pc:spChg>
        <pc:spChg chg="add del mod">
          <ac:chgData name="Kevin Liew Kar Kit" userId="d1f184ce-5226-4c1c-ad95-966559ccdff0" providerId="ADAL" clId="{051EF120-F1F6-4111-8C10-00FA140CB73B}" dt="2025-04-13T03:08:38.753" v="5" actId="478"/>
          <ac:spMkLst>
            <pc:docMk/>
            <pc:sldMk cId="1242575852" sldId="263"/>
            <ac:spMk id="3" creationId="{0DCB67C5-EB9C-D870-F2C9-B57C3734A158}"/>
          </ac:spMkLst>
        </pc:spChg>
        <pc:spChg chg="add mod">
          <ac:chgData name="Kevin Liew Kar Kit" userId="d1f184ce-5226-4c1c-ad95-966559ccdff0" providerId="ADAL" clId="{051EF120-F1F6-4111-8C10-00FA140CB73B}" dt="2025-04-13T03:08:46.826" v="6"/>
          <ac:spMkLst>
            <pc:docMk/>
            <pc:sldMk cId="1242575852" sldId="263"/>
            <ac:spMk id="33" creationId="{A874E58C-F9EA-F54E-5CE6-39801BE970A7}"/>
          </ac:spMkLst>
        </pc:spChg>
        <pc:spChg chg="mod">
          <ac:chgData name="Kevin Liew Kar Kit" userId="d1f184ce-5226-4c1c-ad95-966559ccdff0" providerId="ADAL" clId="{051EF120-F1F6-4111-8C10-00FA140CB73B}" dt="2025-04-13T03:08:46.826" v="6"/>
          <ac:spMkLst>
            <pc:docMk/>
            <pc:sldMk cId="1242575852" sldId="263"/>
            <ac:spMk id="35" creationId="{856E616C-C329-CC33-DF62-9A050428D918}"/>
          </ac:spMkLst>
        </pc:spChg>
        <pc:spChg chg="mod">
          <ac:chgData name="Kevin Liew Kar Kit" userId="d1f184ce-5226-4c1c-ad95-966559ccdff0" providerId="ADAL" clId="{051EF120-F1F6-4111-8C10-00FA140CB73B}" dt="2025-04-13T03:08:46.826" v="6"/>
          <ac:spMkLst>
            <pc:docMk/>
            <pc:sldMk cId="1242575852" sldId="263"/>
            <ac:spMk id="39" creationId="{EFBAD586-9E58-73F9-3DE3-D37C16F20AE9}"/>
          </ac:spMkLst>
        </pc:spChg>
        <pc:spChg chg="mod">
          <ac:chgData name="Kevin Liew Kar Kit" userId="d1f184ce-5226-4c1c-ad95-966559ccdff0" providerId="ADAL" clId="{051EF120-F1F6-4111-8C10-00FA140CB73B}" dt="2025-04-13T03:31:03.151" v="80" actId="20577"/>
          <ac:spMkLst>
            <pc:docMk/>
            <pc:sldMk cId="1242575852" sldId="263"/>
            <ac:spMk id="42" creationId="{3DF620E4-CB47-E810-C698-6D8F6BE01769}"/>
          </ac:spMkLst>
        </pc:spChg>
        <pc:spChg chg="mod">
          <ac:chgData name="Kevin Liew Kar Kit" userId="d1f184ce-5226-4c1c-ad95-966559ccdff0" providerId="ADAL" clId="{051EF120-F1F6-4111-8C10-00FA140CB73B}" dt="2025-04-13T03:08:46.826" v="6"/>
          <ac:spMkLst>
            <pc:docMk/>
            <pc:sldMk cId="1242575852" sldId="263"/>
            <ac:spMk id="51" creationId="{CB8BA2C2-1CCF-8A76-B2DF-00651FB4E424}"/>
          </ac:spMkLst>
        </pc:spChg>
        <pc:spChg chg="mod">
          <ac:chgData name="Kevin Liew Kar Kit" userId="d1f184ce-5226-4c1c-ad95-966559ccdff0" providerId="ADAL" clId="{051EF120-F1F6-4111-8C10-00FA140CB73B}" dt="2025-04-13T03:08:46.826" v="6"/>
          <ac:spMkLst>
            <pc:docMk/>
            <pc:sldMk cId="1242575852" sldId="263"/>
            <ac:spMk id="53" creationId="{9242229E-E54C-0897-C274-2908FA680A5C}"/>
          </ac:spMkLst>
        </pc:spChg>
        <pc:spChg chg="add mod">
          <ac:chgData name="Kevin Liew Kar Kit" userId="d1f184ce-5226-4c1c-ad95-966559ccdff0" providerId="ADAL" clId="{051EF120-F1F6-4111-8C10-00FA140CB73B}" dt="2025-04-13T03:08:46.826" v="6"/>
          <ac:spMkLst>
            <pc:docMk/>
            <pc:sldMk cId="1242575852" sldId="263"/>
            <ac:spMk id="55" creationId="{596803FF-D36D-4A7E-625C-D4B57FF9B1AE}"/>
          </ac:spMkLst>
        </pc:spChg>
        <pc:spChg chg="add mod">
          <ac:chgData name="Kevin Liew Kar Kit" userId="d1f184ce-5226-4c1c-ad95-966559ccdff0" providerId="ADAL" clId="{051EF120-F1F6-4111-8C10-00FA140CB73B}" dt="2025-04-13T03:08:46.826" v="6"/>
          <ac:spMkLst>
            <pc:docMk/>
            <pc:sldMk cId="1242575852" sldId="263"/>
            <ac:spMk id="58" creationId="{E65C2A45-5310-F18C-3A18-5CF1B139B03E}"/>
          </ac:spMkLst>
        </pc:spChg>
        <pc:spChg chg="add mod">
          <ac:chgData name="Kevin Liew Kar Kit" userId="d1f184ce-5226-4c1c-ad95-966559ccdff0" providerId="ADAL" clId="{051EF120-F1F6-4111-8C10-00FA140CB73B}" dt="2025-04-13T03:08:46.826" v="6"/>
          <ac:spMkLst>
            <pc:docMk/>
            <pc:sldMk cId="1242575852" sldId="263"/>
            <ac:spMk id="60" creationId="{7FAB124D-CCD5-FDA5-C94A-01BD79881107}"/>
          </ac:spMkLst>
        </pc:spChg>
        <pc:spChg chg="mod">
          <ac:chgData name="Kevin Liew Kar Kit" userId="d1f184ce-5226-4c1c-ad95-966559ccdff0" providerId="ADAL" clId="{051EF120-F1F6-4111-8C10-00FA140CB73B}" dt="2025-04-13T03:16:49.950" v="73" actId="1076"/>
          <ac:spMkLst>
            <pc:docMk/>
            <pc:sldMk cId="1242575852" sldId="263"/>
            <ac:spMk id="70" creationId="{F618EE19-ACBA-1B05-D38D-F0CA8E6BF3AA}"/>
          </ac:spMkLst>
        </pc:spChg>
        <pc:spChg chg="add mod">
          <ac:chgData name="Kevin Liew Kar Kit" userId="d1f184ce-5226-4c1c-ad95-966559ccdff0" providerId="ADAL" clId="{051EF120-F1F6-4111-8C10-00FA140CB73B}" dt="2025-04-13T03:08:46.826" v="6"/>
          <ac:spMkLst>
            <pc:docMk/>
            <pc:sldMk cId="1242575852" sldId="263"/>
            <ac:spMk id="71" creationId="{64B48783-4CD0-91FB-45DD-1E6634C69511}"/>
          </ac:spMkLst>
        </pc:spChg>
        <pc:spChg chg="mod">
          <ac:chgData name="Kevin Liew Kar Kit" userId="d1f184ce-5226-4c1c-ad95-966559ccdff0" providerId="ADAL" clId="{051EF120-F1F6-4111-8C10-00FA140CB73B}" dt="2025-04-13T03:08:46.826" v="6"/>
          <ac:spMkLst>
            <pc:docMk/>
            <pc:sldMk cId="1242575852" sldId="263"/>
            <ac:spMk id="73" creationId="{E916BEFA-E6F5-872D-D9E9-1859599D4752}"/>
          </ac:spMkLst>
        </pc:spChg>
        <pc:spChg chg="mod">
          <ac:chgData name="Kevin Liew Kar Kit" userId="d1f184ce-5226-4c1c-ad95-966559ccdff0" providerId="ADAL" clId="{051EF120-F1F6-4111-8C10-00FA140CB73B}" dt="2025-04-13T04:00:27.651" v="95" actId="20577"/>
          <ac:spMkLst>
            <pc:docMk/>
            <pc:sldMk cId="1242575852" sldId="263"/>
            <ac:spMk id="75" creationId="{9EE443A1-3FC1-DE39-8937-5DBE8C421263}"/>
          </ac:spMkLst>
        </pc:spChg>
        <pc:grpChg chg="del">
          <ac:chgData name="Kevin Liew Kar Kit" userId="d1f184ce-5226-4c1c-ad95-966559ccdff0" providerId="ADAL" clId="{051EF120-F1F6-4111-8C10-00FA140CB73B}" dt="2025-04-13T03:08:38.753" v="5" actId="478"/>
          <ac:grpSpMkLst>
            <pc:docMk/>
            <pc:sldMk cId="1242575852" sldId="263"/>
            <ac:grpSpMk id="5" creationId="{63D28254-9CD4-817E-B726-82A7D37436CD}"/>
          </ac:grpSpMkLst>
        </pc:grpChg>
        <pc:grpChg chg="del">
          <ac:chgData name="Kevin Liew Kar Kit" userId="d1f184ce-5226-4c1c-ad95-966559ccdff0" providerId="ADAL" clId="{051EF120-F1F6-4111-8C10-00FA140CB73B}" dt="2025-04-13T03:08:38.753" v="5" actId="478"/>
          <ac:grpSpMkLst>
            <pc:docMk/>
            <pc:sldMk cId="1242575852" sldId="263"/>
            <ac:grpSpMk id="9" creationId="{C3685279-1C58-F1EC-70D9-29291E1C4762}"/>
          </ac:grpSpMkLst>
        </pc:grpChg>
        <pc:grpChg chg="del">
          <ac:chgData name="Kevin Liew Kar Kit" userId="d1f184ce-5226-4c1c-ad95-966559ccdff0" providerId="ADAL" clId="{051EF120-F1F6-4111-8C10-00FA140CB73B}" dt="2025-04-13T03:08:38.753" v="5" actId="478"/>
          <ac:grpSpMkLst>
            <pc:docMk/>
            <pc:sldMk cId="1242575852" sldId="263"/>
            <ac:grpSpMk id="13" creationId="{5B65CF0F-1F8C-C1BA-81E3-70A3C854799E}"/>
          </ac:grpSpMkLst>
        </pc:grpChg>
        <pc:grpChg chg="del">
          <ac:chgData name="Kevin Liew Kar Kit" userId="d1f184ce-5226-4c1c-ad95-966559ccdff0" providerId="ADAL" clId="{051EF120-F1F6-4111-8C10-00FA140CB73B}" dt="2025-04-13T03:08:38.753" v="5" actId="478"/>
          <ac:grpSpMkLst>
            <pc:docMk/>
            <pc:sldMk cId="1242575852" sldId="263"/>
            <ac:grpSpMk id="17" creationId="{385901BC-25C8-151B-E079-4A142B9727C2}"/>
          </ac:grpSpMkLst>
        </pc:grpChg>
        <pc:grpChg chg="del">
          <ac:chgData name="Kevin Liew Kar Kit" userId="d1f184ce-5226-4c1c-ad95-966559ccdff0" providerId="ADAL" clId="{051EF120-F1F6-4111-8C10-00FA140CB73B}" dt="2025-04-13T03:08:38.753" v="5" actId="478"/>
          <ac:grpSpMkLst>
            <pc:docMk/>
            <pc:sldMk cId="1242575852" sldId="263"/>
            <ac:grpSpMk id="23" creationId="{372AC80F-51ED-F284-69EE-12A4100DE1F9}"/>
          </ac:grpSpMkLst>
        </pc:grpChg>
      </pc:sldChg>
      <pc:sldChg chg="addSp delSp modSp new mod modNotesTx">
        <pc:chgData name="Kevin Liew Kar Kit" userId="d1f184ce-5226-4c1c-ad95-966559ccdff0" providerId="ADAL" clId="{051EF120-F1F6-4111-8C10-00FA140CB73B}" dt="2025-04-13T18:28:16.443" v="592" actId="207"/>
        <pc:sldMkLst>
          <pc:docMk/>
          <pc:sldMk cId="1924366832" sldId="264"/>
        </pc:sldMkLst>
        <pc:spChg chg="add del mod">
          <ac:chgData name="Kevin Liew Kar Kit" userId="d1f184ce-5226-4c1c-ad95-966559ccdff0" providerId="ADAL" clId="{051EF120-F1F6-4111-8C10-00FA140CB73B}" dt="2025-04-13T03:09:12.616" v="12" actId="478"/>
          <ac:spMkLst>
            <pc:docMk/>
            <pc:sldMk cId="1924366832" sldId="264"/>
            <ac:spMk id="2" creationId="{D6BEFEFF-89A8-E2FF-4352-A68D18786A38}"/>
          </ac:spMkLst>
        </pc:spChg>
        <pc:spChg chg="add del mod">
          <ac:chgData name="Kevin Liew Kar Kit" userId="d1f184ce-5226-4c1c-ad95-966559ccdff0" providerId="ADAL" clId="{051EF120-F1F6-4111-8C10-00FA140CB73B}" dt="2025-04-13T03:09:12.616" v="12" actId="478"/>
          <ac:spMkLst>
            <pc:docMk/>
            <pc:sldMk cId="1924366832" sldId="264"/>
            <ac:spMk id="3" creationId="{2A5736D3-A643-6243-7F6D-5E2FD977E79C}"/>
          </ac:spMkLst>
        </pc:spChg>
        <pc:spChg chg="add del mod">
          <ac:chgData name="Kevin Liew Kar Kit" userId="d1f184ce-5226-4c1c-ad95-966559ccdff0" providerId="ADAL" clId="{051EF120-F1F6-4111-8C10-00FA140CB73B}" dt="2025-04-13T03:09:12.616" v="12" actId="478"/>
          <ac:spMkLst>
            <pc:docMk/>
            <pc:sldMk cId="1924366832" sldId="264"/>
            <ac:spMk id="4" creationId="{EA1E1F54-FE27-D69B-062A-2C2842AD202C}"/>
          </ac:spMkLst>
        </pc:spChg>
        <pc:spChg chg="add mod">
          <ac:chgData name="Kevin Liew Kar Kit" userId="d1f184ce-5226-4c1c-ad95-966559ccdff0" providerId="ADAL" clId="{051EF120-F1F6-4111-8C10-00FA140CB73B}" dt="2025-04-13T03:09:17.289" v="13"/>
          <ac:spMkLst>
            <pc:docMk/>
            <pc:sldMk cId="1924366832" sldId="264"/>
            <ac:spMk id="13" creationId="{6955E69D-CE30-D7AF-FDFF-C64C4D55EAEE}"/>
          </ac:spMkLst>
        </pc:spChg>
        <pc:spChg chg="add mod">
          <ac:chgData name="Kevin Liew Kar Kit" userId="d1f184ce-5226-4c1c-ad95-966559ccdff0" providerId="ADAL" clId="{051EF120-F1F6-4111-8C10-00FA140CB73B}" dt="2025-04-13T18:28:16.443" v="592" actId="207"/>
          <ac:spMkLst>
            <pc:docMk/>
            <pc:sldMk cId="1924366832" sldId="264"/>
            <ac:spMk id="14" creationId="{A7C46A01-7D00-E3CD-6F26-AB3274B76946}"/>
          </ac:spMkLst>
        </pc:spChg>
        <pc:spChg chg="mod">
          <ac:chgData name="Kevin Liew Kar Kit" userId="d1f184ce-5226-4c1c-ad95-966559ccdff0" providerId="ADAL" clId="{051EF120-F1F6-4111-8C10-00FA140CB73B}" dt="2025-04-13T03:09:17.289" v="13"/>
          <ac:spMkLst>
            <pc:docMk/>
            <pc:sldMk cId="1924366832" sldId="264"/>
            <ac:spMk id="17" creationId="{AD52F45F-FD19-9AAF-E990-C1F41E3E2D01}"/>
          </ac:spMkLst>
        </pc:spChg>
        <pc:spChg chg="mod">
          <ac:chgData name="Kevin Liew Kar Kit" userId="d1f184ce-5226-4c1c-ad95-966559ccdff0" providerId="ADAL" clId="{051EF120-F1F6-4111-8C10-00FA140CB73B}" dt="2025-04-13T03:09:17.289" v="13"/>
          <ac:spMkLst>
            <pc:docMk/>
            <pc:sldMk cId="1924366832" sldId="264"/>
            <ac:spMk id="19" creationId="{E2E92CBC-CB2E-5527-59FC-34436008F365}"/>
          </ac:spMkLst>
        </pc:spChg>
        <pc:spChg chg="mod">
          <ac:chgData name="Kevin Liew Kar Kit" userId="d1f184ce-5226-4c1c-ad95-966559ccdff0" providerId="ADAL" clId="{051EF120-F1F6-4111-8C10-00FA140CB73B}" dt="2025-04-13T03:09:17.289" v="13"/>
          <ac:spMkLst>
            <pc:docMk/>
            <pc:sldMk cId="1924366832" sldId="264"/>
            <ac:spMk id="20" creationId="{E3D9F106-BB97-0503-8637-3BC9851629F0}"/>
          </ac:spMkLst>
        </pc:spChg>
        <pc:grpChg chg="add del mod">
          <ac:chgData name="Kevin Liew Kar Kit" userId="d1f184ce-5226-4c1c-ad95-966559ccdff0" providerId="ADAL" clId="{051EF120-F1F6-4111-8C10-00FA140CB73B}" dt="2025-04-13T03:09:12.616" v="12" actId="478"/>
          <ac:grpSpMkLst>
            <pc:docMk/>
            <pc:sldMk cId="1924366832" sldId="264"/>
            <ac:grpSpMk id="5" creationId="{6B831ADC-6E33-591E-366B-FC0777A32A46}"/>
          </ac:grpSpMkLst>
        </pc:grpChg>
        <pc:grpChg chg="add del mod">
          <ac:chgData name="Kevin Liew Kar Kit" userId="d1f184ce-5226-4c1c-ad95-966559ccdff0" providerId="ADAL" clId="{051EF120-F1F6-4111-8C10-00FA140CB73B}" dt="2025-04-13T03:09:12.616" v="12" actId="478"/>
          <ac:grpSpMkLst>
            <pc:docMk/>
            <pc:sldMk cId="1924366832" sldId="264"/>
            <ac:grpSpMk id="8" creationId="{33D1BDE0-24AF-BFE5-F28C-3AC7B984D738}"/>
          </ac:grpSpMkLst>
        </pc:grpChg>
        <pc:grpChg chg="add mod">
          <ac:chgData name="Kevin Liew Kar Kit" userId="d1f184ce-5226-4c1c-ad95-966559ccdff0" providerId="ADAL" clId="{051EF120-F1F6-4111-8C10-00FA140CB73B}" dt="2025-04-13T03:09:17.289" v="13"/>
          <ac:grpSpMkLst>
            <pc:docMk/>
            <pc:sldMk cId="1924366832" sldId="264"/>
            <ac:grpSpMk id="16" creationId="{04FEC11F-3E7B-F6EF-A028-E0494E998887}"/>
          </ac:grpSpMkLst>
        </pc:grpChg>
        <pc:grpChg chg="mod">
          <ac:chgData name="Kevin Liew Kar Kit" userId="d1f184ce-5226-4c1c-ad95-966559ccdff0" providerId="ADAL" clId="{051EF120-F1F6-4111-8C10-00FA140CB73B}" dt="2025-04-13T03:09:17.289" v="13"/>
          <ac:grpSpMkLst>
            <pc:docMk/>
            <pc:sldMk cId="1924366832" sldId="264"/>
            <ac:grpSpMk id="18" creationId="{67499F7D-0EAE-B184-CDF5-C7AA1820F278}"/>
          </ac:grpSpMkLst>
        </pc:grpChg>
        <pc:graphicFrameChg chg="add mod modGraphic">
          <ac:chgData name="Kevin Liew Kar Kit" userId="d1f184ce-5226-4c1c-ad95-966559ccdff0" providerId="ADAL" clId="{051EF120-F1F6-4111-8C10-00FA140CB73B}" dt="2025-04-13T04:35:26.891" v="103" actId="20577"/>
          <ac:graphicFrameMkLst>
            <pc:docMk/>
            <pc:sldMk cId="1924366832" sldId="264"/>
            <ac:graphicFrameMk id="15" creationId="{BB69EFE8-7071-46C6-DFBC-4364AAFF260F}"/>
          </ac:graphicFrameMkLst>
        </pc:graphicFrameChg>
        <pc:cxnChg chg="add del mod">
          <ac:chgData name="Kevin Liew Kar Kit" userId="d1f184ce-5226-4c1c-ad95-966559ccdff0" providerId="ADAL" clId="{051EF120-F1F6-4111-8C10-00FA140CB73B}" dt="2025-04-13T03:09:12.616" v="12" actId="478"/>
          <ac:cxnSpMkLst>
            <pc:docMk/>
            <pc:sldMk cId="1924366832" sldId="264"/>
            <ac:cxnSpMk id="11" creationId="{84680BFE-9702-2D51-5484-317460E047EB}"/>
          </ac:cxnSpMkLst>
        </pc:cxnChg>
        <pc:cxnChg chg="del mod">
          <ac:chgData name="Kevin Liew Kar Kit" userId="d1f184ce-5226-4c1c-ad95-966559ccdff0" providerId="ADAL" clId="{051EF120-F1F6-4111-8C10-00FA140CB73B}" dt="2025-04-13T03:09:12.616" v="12" actId="478"/>
          <ac:cxnSpMkLst>
            <pc:docMk/>
            <pc:sldMk cId="1924366832" sldId="264"/>
            <ac:cxnSpMk id="12" creationId="{187F5ADF-3ED9-6D7E-1BBF-ED01E2E85757}"/>
          </ac:cxnSpMkLst>
        </pc:cxnChg>
      </pc:sldChg>
      <pc:sldChg chg="modSp new mod">
        <pc:chgData name="Kevin Liew Kar Kit" userId="d1f184ce-5226-4c1c-ad95-966559ccdff0" providerId="ADAL" clId="{051EF120-F1F6-4111-8C10-00FA140CB73B}" dt="2025-04-13T03:15:05.954" v="66" actId="1076"/>
        <pc:sldMkLst>
          <pc:docMk/>
          <pc:sldMk cId="2434459853" sldId="267"/>
        </pc:sldMkLst>
        <pc:spChg chg="mod">
          <ac:chgData name="Kevin Liew Kar Kit" userId="d1f184ce-5226-4c1c-ad95-966559ccdff0" providerId="ADAL" clId="{051EF120-F1F6-4111-8C10-00FA140CB73B}" dt="2025-04-13T03:15:05.954" v="66" actId="1076"/>
          <ac:spMkLst>
            <pc:docMk/>
            <pc:sldMk cId="2434459853" sldId="267"/>
            <ac:spMk id="2" creationId="{EBA8E0FC-09EA-4071-283E-FA89B4CF506E}"/>
          </ac:spMkLst>
        </pc:spChg>
        <pc:spChg chg="mod">
          <ac:chgData name="Kevin Liew Kar Kit" userId="d1f184ce-5226-4c1c-ad95-966559ccdff0" providerId="ADAL" clId="{051EF120-F1F6-4111-8C10-00FA140CB73B}" dt="2025-04-13T03:15:05.954" v="66" actId="1076"/>
          <ac:spMkLst>
            <pc:docMk/>
            <pc:sldMk cId="2434459853" sldId="267"/>
            <ac:spMk id="3" creationId="{A5F4FC25-36D0-CAA4-34B7-54CA0236D0E1}"/>
          </ac:spMkLst>
        </pc:spChg>
      </pc:sldChg>
      <pc:sldChg chg="addSp delSp modSp new del mod">
        <pc:chgData name="Kevin Liew Kar Kit" userId="d1f184ce-5226-4c1c-ad95-966559ccdff0" providerId="ADAL" clId="{051EF120-F1F6-4111-8C10-00FA140CB73B}" dt="2025-04-13T03:10:18.468" v="17" actId="2696"/>
        <pc:sldMkLst>
          <pc:docMk/>
          <pc:sldMk cId="3049307003" sldId="267"/>
        </pc:sldMkLst>
        <pc:spChg chg="add del mod">
          <ac:chgData name="Kevin Liew Kar Kit" userId="d1f184ce-5226-4c1c-ad95-966559ccdff0" providerId="ADAL" clId="{051EF120-F1F6-4111-8C10-00FA140CB73B}" dt="2025-04-13T03:10:12.263" v="16" actId="478"/>
          <ac:spMkLst>
            <pc:docMk/>
            <pc:sldMk cId="3049307003" sldId="267"/>
            <ac:spMk id="2" creationId="{553766C4-96DD-6133-7F99-F6C90B92EDAC}"/>
          </ac:spMkLst>
        </pc:spChg>
      </pc:sldChg>
    </pc:docChg>
  </pc:docChgLst>
  <pc:docChgLst>
    <pc:chgData name="Muhammad MD NASREIN" userId="S::mmdnasrein@student.unimelb.edu.au::6c5a9a6e-1b09-4cad-b376-90ec1fa0a366" providerId="AD" clId="Web-{22B4BA56-D493-10BC-3201-8E681B8BDAB4}"/>
    <pc:docChg chg="addSld">
      <pc:chgData name="Muhammad MD NASREIN" userId="S::mmdnasrein@student.unimelb.edu.au::6c5a9a6e-1b09-4cad-b376-90ec1fa0a366" providerId="AD" clId="Web-{22B4BA56-D493-10BC-3201-8E681B8BDAB4}" dt="2025-04-10T13:45:10.354" v="1"/>
      <pc:docMkLst>
        <pc:docMk/>
      </pc:docMkLst>
      <pc:sldChg chg="add">
        <pc:chgData name="Muhammad MD NASREIN" userId="S::mmdnasrein@student.unimelb.edu.au::6c5a9a6e-1b09-4cad-b376-90ec1fa0a366" providerId="AD" clId="Web-{22B4BA56-D493-10BC-3201-8E681B8BDAB4}" dt="2025-04-10T13:45:10.354" v="0"/>
        <pc:sldMkLst>
          <pc:docMk/>
          <pc:sldMk cId="2979521844" sldId="257"/>
        </pc:sldMkLst>
      </pc:sldChg>
      <pc:sldChg chg="add">
        <pc:chgData name="Muhammad MD NASREIN" userId="S::mmdnasrein@student.unimelb.edu.au::6c5a9a6e-1b09-4cad-b376-90ec1fa0a366" providerId="AD" clId="Web-{22B4BA56-D493-10BC-3201-8E681B8BDAB4}" dt="2025-04-10T13:45:10.354" v="1"/>
        <pc:sldMkLst>
          <pc:docMk/>
          <pc:sldMk cId="4147936335" sldId="258"/>
        </pc:sldMkLst>
      </pc:sldChg>
    </pc:docChg>
  </pc:docChgLst>
  <pc:docChgLst>
    <pc:chgData name="Muhammad MD NASREIN" userId="S::mmdnasrein@student.unimelb.edu.au::6c5a9a6e-1b09-4cad-b376-90ec1fa0a366" providerId="AD" clId="Web-{F84712C1-FADD-665F-03D3-34939A196B09}"/>
    <pc:docChg chg="addSld delSld modSld">
      <pc:chgData name="Muhammad MD NASREIN" userId="S::mmdnasrein@student.unimelb.edu.au::6c5a9a6e-1b09-4cad-b376-90ec1fa0a366" providerId="AD" clId="Web-{F84712C1-FADD-665F-03D3-34939A196B09}" dt="2025-04-10T22:52:07.070" v="32"/>
      <pc:docMkLst>
        <pc:docMk/>
      </pc:docMkLst>
      <pc:sldChg chg="addSp delSp modSp add del">
        <pc:chgData name="Muhammad MD NASREIN" userId="S::mmdnasrein@student.unimelb.edu.au::6c5a9a6e-1b09-4cad-b376-90ec1fa0a366" providerId="AD" clId="Web-{F84712C1-FADD-665F-03D3-34939A196B09}" dt="2025-04-10T22:52:07.070" v="32"/>
        <pc:sldMkLst>
          <pc:docMk/>
          <pc:sldMk cId="1404933280" sldId="258"/>
        </pc:sldMkLst>
        <pc:picChg chg="mod">
          <ac:chgData name="Muhammad MD NASREIN" userId="S::mmdnasrein@student.unimelb.edu.au::6c5a9a6e-1b09-4cad-b376-90ec1fa0a366" providerId="AD" clId="Web-{F84712C1-FADD-665F-03D3-34939A196B09}" dt="2025-04-10T22:52:03.789" v="31"/>
          <ac:picMkLst>
            <pc:docMk/>
            <pc:sldMk cId="1404933280" sldId="258"/>
            <ac:picMk id="10" creationId="{5DAEF681-BC4E-407A-EFF7-398034984FC8}"/>
          </ac:picMkLst>
        </pc:picChg>
        <pc:picChg chg="del mod">
          <ac:chgData name="Muhammad MD NASREIN" userId="S::mmdnasrein@student.unimelb.edu.au::6c5a9a6e-1b09-4cad-b376-90ec1fa0a366" providerId="AD" clId="Web-{F84712C1-FADD-665F-03D3-34939A196B09}" dt="2025-04-10T22:52:07.070" v="32"/>
          <ac:picMkLst>
            <pc:docMk/>
            <pc:sldMk cId="1404933280" sldId="258"/>
            <ac:picMk id="14" creationId="{6E660CAA-1BB2-E746-A68A-13F6E56EFBCD}"/>
          </ac:picMkLst>
        </pc:picChg>
      </pc:sldChg>
      <pc:sldChg chg="new del">
        <pc:chgData name="Muhammad MD NASREIN" userId="S::mmdnasrein@student.unimelb.edu.au::6c5a9a6e-1b09-4cad-b376-90ec1fa0a366" providerId="AD" clId="Web-{F84712C1-FADD-665F-03D3-34939A196B09}" dt="2025-04-10T22:48:13.812" v="3"/>
        <pc:sldMkLst>
          <pc:docMk/>
          <pc:sldMk cId="408565745" sldId="261"/>
        </pc:sldMkLst>
      </pc:sldChg>
      <pc:sldChg chg="del">
        <pc:chgData name="Muhammad MD NASREIN" userId="S::mmdnasrein@student.unimelb.edu.au::6c5a9a6e-1b09-4cad-b376-90ec1fa0a366" providerId="AD" clId="Web-{F84712C1-FADD-665F-03D3-34939A196B09}" dt="2025-04-10T22:48:04.577" v="0"/>
        <pc:sldMkLst>
          <pc:docMk/>
          <pc:sldMk cId="4118116293" sldId="262"/>
        </pc:sldMkLst>
      </pc:sldChg>
    </pc:docChg>
  </pc:docChgLst>
  <pc:docChgLst>
    <pc:chgData name="Kevin Liew Kar Kit" userId="S::kevinkarkitl@student.unimelb.edu.au::d1f184ce-5226-4c1c-ad95-966559ccdff0" providerId="AD" clId="Web-{90380E84-F6D8-80DD-3763-7E6AC90E5B49}"/>
    <pc:docChg chg="addSld modSld">
      <pc:chgData name="Kevin Liew Kar Kit" userId="S::kevinkarkitl@student.unimelb.edu.au::d1f184ce-5226-4c1c-ad95-966559ccdff0" providerId="AD" clId="Web-{90380E84-F6D8-80DD-3763-7E6AC90E5B49}" dt="2025-04-11T05:41:33.611" v="5"/>
      <pc:docMkLst>
        <pc:docMk/>
      </pc:docMkLst>
      <pc:sldChg chg="addSp delSp modSp new">
        <pc:chgData name="Kevin Liew Kar Kit" userId="S::kevinkarkitl@student.unimelb.edu.au::d1f184ce-5226-4c1c-ad95-966559ccdff0" providerId="AD" clId="Web-{90380E84-F6D8-80DD-3763-7E6AC90E5B49}" dt="2025-04-11T05:41:33.611" v="5"/>
        <pc:sldMkLst>
          <pc:docMk/>
          <pc:sldMk cId="1242575852" sldId="263"/>
        </pc:sldMkLst>
      </pc:sldChg>
    </pc:docChg>
  </pc:docChgLst>
  <pc:docChgLst>
    <pc:chgData name="Ahmad Qusyairi Anuar" userId="a654041d-7b55-48e9-bff0-0b236c64cb4f" providerId="ADAL" clId="{015B923A-B86C-4230-8214-2E426BFC47AC}"/>
    <pc:docChg chg="undo custSel addSld delSld modSld">
      <pc:chgData name="Ahmad Qusyairi Anuar" userId="a654041d-7b55-48e9-bff0-0b236c64cb4f" providerId="ADAL" clId="{015B923A-B86C-4230-8214-2E426BFC47AC}" dt="2025-04-13T13:21:54.103" v="6164" actId="313"/>
      <pc:docMkLst>
        <pc:docMk/>
      </pc:docMkLst>
      <pc:sldChg chg="addSp delSp del mod">
        <pc:chgData name="Ahmad Qusyairi Anuar" userId="a654041d-7b55-48e9-bff0-0b236c64cb4f" providerId="ADAL" clId="{015B923A-B86C-4230-8214-2E426BFC47AC}" dt="2025-04-11T01:21:36.123" v="44" actId="47"/>
        <pc:sldMkLst>
          <pc:docMk/>
          <pc:sldMk cId="109857222" sldId="256"/>
        </pc:sldMkLst>
      </pc:sldChg>
      <pc:sldChg chg="modSp add mod">
        <pc:chgData name="Ahmad Qusyairi Anuar" userId="a654041d-7b55-48e9-bff0-0b236c64cb4f" providerId="ADAL" clId="{015B923A-B86C-4230-8214-2E426BFC47AC}" dt="2025-04-13T13:15:02.073" v="6158" actId="20577"/>
        <pc:sldMkLst>
          <pc:docMk/>
          <pc:sldMk cId="2851894839" sldId="257"/>
        </pc:sldMkLst>
        <pc:spChg chg="mod">
          <ac:chgData name="Ahmad Qusyairi Anuar" userId="a654041d-7b55-48e9-bff0-0b236c64cb4f" providerId="ADAL" clId="{015B923A-B86C-4230-8214-2E426BFC47AC}" dt="2025-04-13T13:15:02.073" v="6158" actId="20577"/>
          <ac:spMkLst>
            <pc:docMk/>
            <pc:sldMk cId="2851894839" sldId="257"/>
            <ac:spMk id="3" creationId="{62FC2E14-24A9-4C48-BA13-A2E74B0AAD2F}"/>
          </ac:spMkLst>
        </pc:spChg>
        <pc:spChg chg="mod">
          <ac:chgData name="Ahmad Qusyairi Anuar" userId="a654041d-7b55-48e9-bff0-0b236c64cb4f" providerId="ADAL" clId="{015B923A-B86C-4230-8214-2E426BFC47AC}" dt="2025-04-13T13:14:54.302" v="6142" actId="1076"/>
          <ac:spMkLst>
            <pc:docMk/>
            <pc:sldMk cId="2851894839" sldId="257"/>
            <ac:spMk id="5" creationId="{643A3A8E-36C3-446B-985E-CEB7C282636D}"/>
          </ac:spMkLst>
        </pc:spChg>
      </pc:sldChg>
      <pc:sldChg chg="addSp delSp modSp mod modNotesTx">
        <pc:chgData name="Ahmad Qusyairi Anuar" userId="a654041d-7b55-48e9-bff0-0b236c64cb4f" providerId="ADAL" clId="{015B923A-B86C-4230-8214-2E426BFC47AC}" dt="2025-04-13T12:59:34.726" v="6065" actId="20577"/>
        <pc:sldMkLst>
          <pc:docMk/>
          <pc:sldMk cId="882574313" sldId="261"/>
        </pc:sldMkLst>
        <pc:spChg chg="add mod">
          <ac:chgData name="Ahmad Qusyairi Anuar" userId="a654041d-7b55-48e9-bff0-0b236c64cb4f" providerId="ADAL" clId="{015B923A-B86C-4230-8214-2E426BFC47AC}" dt="2025-04-11T03:35:44.937" v="816" actId="14100"/>
          <ac:spMkLst>
            <pc:docMk/>
            <pc:sldMk cId="882574313" sldId="261"/>
            <ac:spMk id="2" creationId="{F58571BB-7EB5-3331-385B-7CF40EEFE871}"/>
          </ac:spMkLst>
        </pc:spChg>
        <pc:spChg chg="mod">
          <ac:chgData name="Ahmad Qusyairi Anuar" userId="a654041d-7b55-48e9-bff0-0b236c64cb4f" providerId="ADAL" clId="{015B923A-B86C-4230-8214-2E426BFC47AC}" dt="2025-04-11T03:35:50.451" v="819" actId="14100"/>
          <ac:spMkLst>
            <pc:docMk/>
            <pc:sldMk cId="882574313" sldId="261"/>
            <ac:spMk id="3" creationId="{1C841637-D80F-8CD2-3985-5B9653920545}"/>
          </ac:spMkLst>
        </pc:spChg>
        <pc:spChg chg="mod">
          <ac:chgData name="Ahmad Qusyairi Anuar" userId="a654041d-7b55-48e9-bff0-0b236c64cb4f" providerId="ADAL" clId="{015B923A-B86C-4230-8214-2E426BFC47AC}" dt="2025-04-12T23:56:11.834" v="5960" actId="1076"/>
          <ac:spMkLst>
            <pc:docMk/>
            <pc:sldMk cId="882574313" sldId="261"/>
            <ac:spMk id="4" creationId="{DBDC6541-CF24-28DC-5EB1-E3EF96800BD1}"/>
          </ac:spMkLst>
        </pc:spChg>
        <pc:spChg chg="mod">
          <ac:chgData name="Ahmad Qusyairi Anuar" userId="a654041d-7b55-48e9-bff0-0b236c64cb4f" providerId="ADAL" clId="{015B923A-B86C-4230-8214-2E426BFC47AC}" dt="2025-04-12T23:58:42.410" v="5999" actId="1076"/>
          <ac:spMkLst>
            <pc:docMk/>
            <pc:sldMk cId="882574313" sldId="261"/>
            <ac:spMk id="5" creationId="{A9C3BDD0-A47D-81DD-B38A-7BF9191C6A48}"/>
          </ac:spMkLst>
        </pc:spChg>
        <pc:spChg chg="add mod">
          <ac:chgData name="Ahmad Qusyairi Anuar" userId="a654041d-7b55-48e9-bff0-0b236c64cb4f" providerId="ADAL" clId="{015B923A-B86C-4230-8214-2E426BFC47AC}" dt="2025-04-11T01:25:54.390" v="158" actId="14100"/>
          <ac:spMkLst>
            <pc:docMk/>
            <pc:sldMk cId="882574313" sldId="261"/>
            <ac:spMk id="6" creationId="{1BA3A371-89F6-938D-4C8A-41A46827A1EB}"/>
          </ac:spMkLst>
        </pc:spChg>
        <pc:spChg chg="add mod">
          <ac:chgData name="Ahmad Qusyairi Anuar" userId="a654041d-7b55-48e9-bff0-0b236c64cb4f" providerId="ADAL" clId="{015B923A-B86C-4230-8214-2E426BFC47AC}" dt="2025-04-11T01:15:42.571" v="0"/>
          <ac:spMkLst>
            <pc:docMk/>
            <pc:sldMk cId="882574313" sldId="261"/>
            <ac:spMk id="7" creationId="{05448EBD-57E3-8289-1450-B1585DEA176D}"/>
          </ac:spMkLst>
        </pc:spChg>
        <pc:spChg chg="mod">
          <ac:chgData name="Ahmad Qusyairi Anuar" userId="a654041d-7b55-48e9-bff0-0b236c64cb4f" providerId="ADAL" clId="{015B923A-B86C-4230-8214-2E426BFC47AC}" dt="2025-04-11T01:25:55.885" v="159" actId="14100"/>
          <ac:spMkLst>
            <pc:docMk/>
            <pc:sldMk cId="882574313" sldId="261"/>
            <ac:spMk id="8" creationId="{13CCF5A4-BD17-3552-A82B-AE859300BF3A}"/>
          </ac:spMkLst>
        </pc:spChg>
        <pc:spChg chg="mod">
          <ac:chgData name="Ahmad Qusyairi Anuar" userId="a654041d-7b55-48e9-bff0-0b236c64cb4f" providerId="ADAL" clId="{015B923A-B86C-4230-8214-2E426BFC47AC}" dt="2025-04-11T01:24:47.954" v="125" actId="14100"/>
          <ac:spMkLst>
            <pc:docMk/>
            <pc:sldMk cId="882574313" sldId="261"/>
            <ac:spMk id="10" creationId="{A8ED4BD7-05E1-7E3F-59D6-7060F46BCF99}"/>
          </ac:spMkLst>
        </pc:spChg>
        <pc:spChg chg="mod">
          <ac:chgData name="Ahmad Qusyairi Anuar" userId="a654041d-7b55-48e9-bff0-0b236c64cb4f" providerId="ADAL" clId="{015B923A-B86C-4230-8214-2E426BFC47AC}" dt="2025-04-12T23:58:42.410" v="5999" actId="1076"/>
          <ac:spMkLst>
            <pc:docMk/>
            <pc:sldMk cId="882574313" sldId="261"/>
            <ac:spMk id="13" creationId="{FFA1B51E-EA5C-095E-7881-5293EA8DFD21}"/>
          </ac:spMkLst>
        </pc:spChg>
        <pc:spChg chg="mod">
          <ac:chgData name="Ahmad Qusyairi Anuar" userId="a654041d-7b55-48e9-bff0-0b236c64cb4f" providerId="ADAL" clId="{015B923A-B86C-4230-8214-2E426BFC47AC}" dt="2025-04-12T23:58:34.877" v="5998" actId="1076"/>
          <ac:spMkLst>
            <pc:docMk/>
            <pc:sldMk cId="882574313" sldId="261"/>
            <ac:spMk id="14" creationId="{D3ADA8E5-7510-FBD9-3B8B-56D499B7825E}"/>
          </ac:spMkLst>
        </pc:spChg>
        <pc:spChg chg="add mod">
          <ac:chgData name="Ahmad Qusyairi Anuar" userId="a654041d-7b55-48e9-bff0-0b236c64cb4f" providerId="ADAL" clId="{015B923A-B86C-4230-8214-2E426BFC47AC}" dt="2025-04-12T23:58:42.410" v="5999" actId="1076"/>
          <ac:spMkLst>
            <pc:docMk/>
            <pc:sldMk cId="882574313" sldId="261"/>
            <ac:spMk id="15" creationId="{8157ACAA-EC95-DF92-69CA-FF380A36B0EC}"/>
          </ac:spMkLst>
        </pc:spChg>
        <pc:spChg chg="mod">
          <ac:chgData name="Ahmad Qusyairi Anuar" userId="a654041d-7b55-48e9-bff0-0b236c64cb4f" providerId="ADAL" clId="{015B923A-B86C-4230-8214-2E426BFC47AC}" dt="2025-04-12T23:56:11.834" v="5960" actId="1076"/>
          <ac:spMkLst>
            <pc:docMk/>
            <pc:sldMk cId="882574313" sldId="261"/>
            <ac:spMk id="16" creationId="{AC3F2B85-A350-E0AE-A1ED-40E7891DCD78}"/>
          </ac:spMkLst>
        </pc:spChg>
        <pc:spChg chg="mod">
          <ac:chgData name="Ahmad Qusyairi Anuar" userId="a654041d-7b55-48e9-bff0-0b236c64cb4f" providerId="ADAL" clId="{015B923A-B86C-4230-8214-2E426BFC47AC}" dt="2025-04-12T23:58:42.410" v="5999" actId="1076"/>
          <ac:spMkLst>
            <pc:docMk/>
            <pc:sldMk cId="882574313" sldId="261"/>
            <ac:spMk id="17" creationId="{0BAA31DB-74AF-3D5A-F36B-9833F3B78BBC}"/>
          </ac:spMkLst>
        </pc:spChg>
        <pc:spChg chg="mod">
          <ac:chgData name="Ahmad Qusyairi Anuar" userId="a654041d-7b55-48e9-bff0-0b236c64cb4f" providerId="ADAL" clId="{015B923A-B86C-4230-8214-2E426BFC47AC}" dt="2025-04-12T23:56:11.834" v="5960" actId="1076"/>
          <ac:spMkLst>
            <pc:docMk/>
            <pc:sldMk cId="882574313" sldId="261"/>
            <ac:spMk id="18" creationId="{F8B0252F-F5A8-81DE-74AA-87E6D951B02C}"/>
          </ac:spMkLst>
        </pc:spChg>
        <pc:spChg chg="add mod">
          <ac:chgData name="Ahmad Qusyairi Anuar" userId="a654041d-7b55-48e9-bff0-0b236c64cb4f" providerId="ADAL" clId="{015B923A-B86C-4230-8214-2E426BFC47AC}" dt="2025-04-12T23:57:38.669" v="5981" actId="14100"/>
          <ac:spMkLst>
            <pc:docMk/>
            <pc:sldMk cId="882574313" sldId="261"/>
            <ac:spMk id="19" creationId="{2918686C-5897-D18F-78E4-BA538371889E}"/>
          </ac:spMkLst>
        </pc:spChg>
        <pc:spChg chg="mod">
          <ac:chgData name="Ahmad Qusyairi Anuar" userId="a654041d-7b55-48e9-bff0-0b236c64cb4f" providerId="ADAL" clId="{015B923A-B86C-4230-8214-2E426BFC47AC}" dt="2025-04-12T23:56:11.834" v="5960" actId="1076"/>
          <ac:spMkLst>
            <pc:docMk/>
            <pc:sldMk cId="882574313" sldId="261"/>
            <ac:spMk id="20" creationId="{ACC2082D-8BF4-9464-D6B0-21409A690F4C}"/>
          </ac:spMkLst>
        </pc:spChg>
        <pc:spChg chg="mod">
          <ac:chgData name="Ahmad Qusyairi Anuar" userId="a654041d-7b55-48e9-bff0-0b236c64cb4f" providerId="ADAL" clId="{015B923A-B86C-4230-8214-2E426BFC47AC}" dt="2025-04-12T23:56:11.834" v="5960" actId="1076"/>
          <ac:spMkLst>
            <pc:docMk/>
            <pc:sldMk cId="882574313" sldId="261"/>
            <ac:spMk id="21" creationId="{A004457A-3A89-5444-7553-D21BB95B890E}"/>
          </ac:spMkLst>
        </pc:spChg>
        <pc:spChg chg="add mod">
          <ac:chgData name="Ahmad Qusyairi Anuar" userId="a654041d-7b55-48e9-bff0-0b236c64cb4f" providerId="ADAL" clId="{015B923A-B86C-4230-8214-2E426BFC47AC}" dt="2025-04-12T23:58:42.410" v="5999" actId="1076"/>
          <ac:spMkLst>
            <pc:docMk/>
            <pc:sldMk cId="882574313" sldId="261"/>
            <ac:spMk id="22" creationId="{B555E0D4-CF8D-F3DD-4818-1281861B305B}"/>
          </ac:spMkLst>
        </pc:spChg>
        <pc:spChg chg="mod">
          <ac:chgData name="Ahmad Qusyairi Anuar" userId="a654041d-7b55-48e9-bff0-0b236c64cb4f" providerId="ADAL" clId="{015B923A-B86C-4230-8214-2E426BFC47AC}" dt="2025-04-12T23:58:42.410" v="5999" actId="1076"/>
          <ac:spMkLst>
            <pc:docMk/>
            <pc:sldMk cId="882574313" sldId="261"/>
            <ac:spMk id="23" creationId="{29710AB2-8FC7-98A8-B193-FF4D97FB018D}"/>
          </ac:spMkLst>
        </pc:spChg>
        <pc:spChg chg="del mod">
          <ac:chgData name="Ahmad Qusyairi Anuar" userId="a654041d-7b55-48e9-bff0-0b236c64cb4f" providerId="ADAL" clId="{015B923A-B86C-4230-8214-2E426BFC47AC}" dt="2025-04-12T23:53:14.064" v="5860"/>
          <ac:spMkLst>
            <pc:docMk/>
            <pc:sldMk cId="882574313" sldId="261"/>
            <ac:spMk id="24" creationId="{1B97B255-FA87-6DC8-F052-75783B7C6F3B}"/>
          </ac:spMkLst>
        </pc:spChg>
        <pc:spChg chg="mod">
          <ac:chgData name="Ahmad Qusyairi Anuar" userId="a654041d-7b55-48e9-bff0-0b236c64cb4f" providerId="ADAL" clId="{015B923A-B86C-4230-8214-2E426BFC47AC}" dt="2025-04-12T23:58:42.410" v="5999" actId="1076"/>
          <ac:spMkLst>
            <pc:docMk/>
            <pc:sldMk cId="882574313" sldId="261"/>
            <ac:spMk id="25" creationId="{2D51C28C-93C6-A8F9-C1A5-69FB86CB5B91}"/>
          </ac:spMkLst>
        </pc:spChg>
        <pc:spChg chg="mod">
          <ac:chgData name="Ahmad Qusyairi Anuar" userId="a654041d-7b55-48e9-bff0-0b236c64cb4f" providerId="ADAL" clId="{015B923A-B86C-4230-8214-2E426BFC47AC}" dt="2025-04-12T23:58:42.410" v="5999" actId="1076"/>
          <ac:spMkLst>
            <pc:docMk/>
            <pc:sldMk cId="882574313" sldId="261"/>
            <ac:spMk id="27" creationId="{920C60C2-90E0-E62A-E20A-9774EAD7B4A7}"/>
          </ac:spMkLst>
        </pc:spChg>
        <pc:spChg chg="mod">
          <ac:chgData name="Ahmad Qusyairi Anuar" userId="a654041d-7b55-48e9-bff0-0b236c64cb4f" providerId="ADAL" clId="{015B923A-B86C-4230-8214-2E426BFC47AC}" dt="2025-04-12T23:58:49.527" v="6000" actId="1076"/>
          <ac:spMkLst>
            <pc:docMk/>
            <pc:sldMk cId="882574313" sldId="261"/>
            <ac:spMk id="29" creationId="{6A0ED451-8F0B-A676-7037-389C71EE219D}"/>
          </ac:spMkLst>
        </pc:spChg>
        <pc:spChg chg="mod">
          <ac:chgData name="Ahmad Qusyairi Anuar" userId="a654041d-7b55-48e9-bff0-0b236c64cb4f" providerId="ADAL" clId="{015B923A-B86C-4230-8214-2E426BFC47AC}" dt="2025-04-11T01:17:47.272" v="14" actId="207"/>
          <ac:spMkLst>
            <pc:docMk/>
            <pc:sldMk cId="882574313" sldId="261"/>
            <ac:spMk id="30" creationId="{7F12B738-FF72-8D23-2393-E7DF02D92443}"/>
          </ac:spMkLst>
        </pc:spChg>
        <pc:spChg chg="mod">
          <ac:chgData name="Ahmad Qusyairi Anuar" userId="a654041d-7b55-48e9-bff0-0b236c64cb4f" providerId="ADAL" clId="{015B923A-B86C-4230-8214-2E426BFC47AC}" dt="2025-04-13T12:01:32.444" v="6022" actId="255"/>
          <ac:spMkLst>
            <pc:docMk/>
            <pc:sldMk cId="882574313" sldId="261"/>
            <ac:spMk id="31" creationId="{B350FF22-8FB2-A7B8-940E-075931BD8974}"/>
          </ac:spMkLst>
        </pc:spChg>
        <pc:spChg chg="mod">
          <ac:chgData name="Ahmad Qusyairi Anuar" userId="a654041d-7b55-48e9-bff0-0b236c64cb4f" providerId="ADAL" clId="{015B923A-B86C-4230-8214-2E426BFC47AC}" dt="2025-04-12T23:57:14.174" v="5977" actId="14100"/>
          <ac:spMkLst>
            <pc:docMk/>
            <pc:sldMk cId="882574313" sldId="261"/>
            <ac:spMk id="32" creationId="{8DB0E3DD-C186-41F1-CFC3-4081F152D28F}"/>
          </ac:spMkLst>
        </pc:spChg>
        <pc:spChg chg="mod">
          <ac:chgData name="Ahmad Qusyairi Anuar" userId="a654041d-7b55-48e9-bff0-0b236c64cb4f" providerId="ADAL" clId="{015B923A-B86C-4230-8214-2E426BFC47AC}" dt="2025-04-12T23:57:12.141" v="5976" actId="14100"/>
          <ac:spMkLst>
            <pc:docMk/>
            <pc:sldMk cId="882574313" sldId="261"/>
            <ac:spMk id="33" creationId="{64A3472F-D53C-3666-C35B-39B4D0D4BEFC}"/>
          </ac:spMkLst>
        </pc:spChg>
        <pc:spChg chg="mod">
          <ac:chgData name="Ahmad Qusyairi Anuar" userId="a654041d-7b55-48e9-bff0-0b236c64cb4f" providerId="ADAL" clId="{015B923A-B86C-4230-8214-2E426BFC47AC}" dt="2025-04-11T01:31:40.837" v="185" actId="1076"/>
          <ac:spMkLst>
            <pc:docMk/>
            <pc:sldMk cId="882574313" sldId="261"/>
            <ac:spMk id="42" creationId="{D38D3838-A531-4A6E-81F8-DF05FF7661B3}"/>
          </ac:spMkLst>
        </pc:spChg>
        <pc:spChg chg="mod">
          <ac:chgData name="Ahmad Qusyairi Anuar" userId="a654041d-7b55-48e9-bff0-0b236c64cb4f" providerId="ADAL" clId="{015B923A-B86C-4230-8214-2E426BFC47AC}" dt="2025-04-11T01:41:37.710" v="645" actId="20577"/>
          <ac:spMkLst>
            <pc:docMk/>
            <pc:sldMk cId="882574313" sldId="261"/>
            <ac:spMk id="46" creationId="{116C2F46-A8A5-9F21-6FB6-EA318F311892}"/>
          </ac:spMkLst>
        </pc:spChg>
        <pc:spChg chg="mod">
          <ac:chgData name="Ahmad Qusyairi Anuar" userId="a654041d-7b55-48e9-bff0-0b236c64cb4f" providerId="ADAL" clId="{015B923A-B86C-4230-8214-2E426BFC47AC}" dt="2025-04-11T01:31:42.025" v="189" actId="1076"/>
          <ac:spMkLst>
            <pc:docMk/>
            <pc:sldMk cId="882574313" sldId="261"/>
            <ac:spMk id="47" creationId="{5D7CD750-AB4C-392B-D592-AD3752186908}"/>
          </ac:spMkLst>
        </pc:spChg>
        <pc:spChg chg="mod">
          <ac:chgData name="Ahmad Qusyairi Anuar" userId="a654041d-7b55-48e9-bff0-0b236c64cb4f" providerId="ADAL" clId="{015B923A-B86C-4230-8214-2E426BFC47AC}" dt="2025-04-11T01:33:46.806" v="201" actId="1076"/>
          <ac:spMkLst>
            <pc:docMk/>
            <pc:sldMk cId="882574313" sldId="261"/>
            <ac:spMk id="49" creationId="{E395FAFE-D624-A1FA-3D23-D873F6303EFB}"/>
          </ac:spMkLst>
        </pc:spChg>
        <pc:spChg chg="mod">
          <ac:chgData name="Ahmad Qusyairi Anuar" userId="a654041d-7b55-48e9-bff0-0b236c64cb4f" providerId="ADAL" clId="{015B923A-B86C-4230-8214-2E426BFC47AC}" dt="2025-04-11T01:33:29.870" v="194" actId="1076"/>
          <ac:spMkLst>
            <pc:docMk/>
            <pc:sldMk cId="882574313" sldId="261"/>
            <ac:spMk id="51" creationId="{48726235-3071-16C1-A8BC-E4CAB64D12D0}"/>
          </ac:spMkLst>
        </pc:spChg>
        <pc:spChg chg="mod">
          <ac:chgData name="Ahmad Qusyairi Anuar" userId="a654041d-7b55-48e9-bff0-0b236c64cb4f" providerId="ADAL" clId="{015B923A-B86C-4230-8214-2E426BFC47AC}" dt="2025-04-11T03:35:41.317" v="815" actId="1076"/>
          <ac:spMkLst>
            <pc:docMk/>
            <pc:sldMk cId="882574313" sldId="261"/>
            <ac:spMk id="52" creationId="{004E3406-968E-C61A-B3C0-D80379B2D43B}"/>
          </ac:spMkLst>
        </pc:spChg>
        <pc:spChg chg="mod">
          <ac:chgData name="Ahmad Qusyairi Anuar" userId="a654041d-7b55-48e9-bff0-0b236c64cb4f" providerId="ADAL" clId="{015B923A-B86C-4230-8214-2E426BFC47AC}" dt="2025-04-11T03:35:41.317" v="815" actId="1076"/>
          <ac:spMkLst>
            <pc:docMk/>
            <pc:sldMk cId="882574313" sldId="261"/>
            <ac:spMk id="53" creationId="{008C2168-2889-3A61-00CF-72C794834B93}"/>
          </ac:spMkLst>
        </pc:spChg>
        <pc:spChg chg="mod">
          <ac:chgData name="Ahmad Qusyairi Anuar" userId="a654041d-7b55-48e9-bff0-0b236c64cb4f" providerId="ADAL" clId="{015B923A-B86C-4230-8214-2E426BFC47AC}" dt="2025-04-11T01:27:57.172" v="165" actId="14100"/>
          <ac:spMkLst>
            <pc:docMk/>
            <pc:sldMk cId="882574313" sldId="261"/>
            <ac:spMk id="58" creationId="{8EF08051-6781-1FC2-49C6-02AD47D4FA01}"/>
          </ac:spMkLst>
        </pc:spChg>
        <pc:spChg chg="mod">
          <ac:chgData name="Ahmad Qusyairi Anuar" userId="a654041d-7b55-48e9-bff0-0b236c64cb4f" providerId="ADAL" clId="{015B923A-B86C-4230-8214-2E426BFC47AC}" dt="2025-04-11T01:27:55.197" v="164" actId="14100"/>
          <ac:spMkLst>
            <pc:docMk/>
            <pc:sldMk cId="882574313" sldId="261"/>
            <ac:spMk id="59" creationId="{C93CD13F-4336-8C85-5A11-775AC5EBD2B5}"/>
          </ac:spMkLst>
        </pc:spChg>
        <pc:spChg chg="mod">
          <ac:chgData name="Ahmad Qusyairi Anuar" userId="a654041d-7b55-48e9-bff0-0b236c64cb4f" providerId="ADAL" clId="{015B923A-B86C-4230-8214-2E426BFC47AC}" dt="2025-04-11T03:35:41.317" v="815" actId="1076"/>
          <ac:spMkLst>
            <pc:docMk/>
            <pc:sldMk cId="882574313" sldId="261"/>
            <ac:spMk id="60" creationId="{C677DDD9-D0E5-4596-19BF-DA087F7F7670}"/>
          </ac:spMkLst>
        </pc:spChg>
        <pc:spChg chg="mod">
          <ac:chgData name="Ahmad Qusyairi Anuar" userId="a654041d-7b55-48e9-bff0-0b236c64cb4f" providerId="ADAL" clId="{015B923A-B86C-4230-8214-2E426BFC47AC}" dt="2025-04-11T03:35:41.317" v="815" actId="1076"/>
          <ac:spMkLst>
            <pc:docMk/>
            <pc:sldMk cId="882574313" sldId="261"/>
            <ac:spMk id="61" creationId="{8EB6119A-5C93-B349-9B52-7B3E74186F69}"/>
          </ac:spMkLst>
        </pc:spChg>
        <pc:spChg chg="mod">
          <ac:chgData name="Ahmad Qusyairi Anuar" userId="a654041d-7b55-48e9-bff0-0b236c64cb4f" providerId="ADAL" clId="{015B923A-B86C-4230-8214-2E426BFC47AC}" dt="2025-04-11T01:37:42.805" v="342" actId="1076"/>
          <ac:spMkLst>
            <pc:docMk/>
            <pc:sldMk cId="882574313" sldId="261"/>
            <ac:spMk id="63" creationId="{F5C39303-623A-BEFA-EA46-7628E39CD60F}"/>
          </ac:spMkLst>
        </pc:spChg>
        <pc:spChg chg="mod">
          <ac:chgData name="Ahmad Qusyairi Anuar" userId="a654041d-7b55-48e9-bff0-0b236c64cb4f" providerId="ADAL" clId="{015B923A-B86C-4230-8214-2E426BFC47AC}" dt="2025-04-11T01:37:40.149" v="341" actId="1076"/>
          <ac:spMkLst>
            <pc:docMk/>
            <pc:sldMk cId="882574313" sldId="261"/>
            <ac:spMk id="64" creationId="{5489FB9B-C895-1E27-632E-73AADC10BF02}"/>
          </ac:spMkLst>
        </pc:spChg>
        <pc:spChg chg="mod">
          <ac:chgData name="Ahmad Qusyairi Anuar" userId="a654041d-7b55-48e9-bff0-0b236c64cb4f" providerId="ADAL" clId="{015B923A-B86C-4230-8214-2E426BFC47AC}" dt="2025-04-11T03:35:41.317" v="815" actId="1076"/>
          <ac:spMkLst>
            <pc:docMk/>
            <pc:sldMk cId="882574313" sldId="261"/>
            <ac:spMk id="65" creationId="{E0EB0658-7886-BFB9-3D22-321C02981647}"/>
          </ac:spMkLst>
        </pc:spChg>
        <pc:spChg chg="mod">
          <ac:chgData name="Ahmad Qusyairi Anuar" userId="a654041d-7b55-48e9-bff0-0b236c64cb4f" providerId="ADAL" clId="{015B923A-B86C-4230-8214-2E426BFC47AC}" dt="2025-04-11T03:35:41.317" v="815" actId="1076"/>
          <ac:spMkLst>
            <pc:docMk/>
            <pc:sldMk cId="882574313" sldId="261"/>
            <ac:spMk id="66" creationId="{755CAEF4-D3A9-3FF3-9E40-A04EF440AB0F}"/>
          </ac:spMkLst>
        </pc:spChg>
        <pc:spChg chg="mod">
          <ac:chgData name="Ahmad Qusyairi Anuar" userId="a654041d-7b55-48e9-bff0-0b236c64cb4f" providerId="ADAL" clId="{015B923A-B86C-4230-8214-2E426BFC47AC}" dt="2025-04-11T03:35:41.317" v="815" actId="1076"/>
          <ac:spMkLst>
            <pc:docMk/>
            <pc:sldMk cId="882574313" sldId="261"/>
            <ac:spMk id="67" creationId="{8813D994-A56A-CF2E-956C-01473CDAF72C}"/>
          </ac:spMkLst>
        </pc:spChg>
        <pc:spChg chg="add mod">
          <ac:chgData name="Ahmad Qusyairi Anuar" userId="a654041d-7b55-48e9-bff0-0b236c64cb4f" providerId="ADAL" clId="{015B923A-B86C-4230-8214-2E426BFC47AC}" dt="2025-04-11T03:35:41.317" v="815" actId="1076"/>
          <ac:spMkLst>
            <pc:docMk/>
            <pc:sldMk cId="882574313" sldId="261"/>
            <ac:spMk id="68" creationId="{5104C0E5-0879-962E-2489-995A17D95E50}"/>
          </ac:spMkLst>
        </pc:spChg>
        <pc:spChg chg="mod ord">
          <ac:chgData name="Ahmad Qusyairi Anuar" userId="a654041d-7b55-48e9-bff0-0b236c64cb4f" providerId="ADAL" clId="{015B923A-B86C-4230-8214-2E426BFC47AC}" dt="2025-04-11T01:55:33.172" v="814" actId="14100"/>
          <ac:spMkLst>
            <pc:docMk/>
            <pc:sldMk cId="882574313" sldId="261"/>
            <ac:spMk id="70" creationId="{0050E0ED-420F-6370-EC56-56925B1F3F38}"/>
          </ac:spMkLst>
        </pc:spChg>
        <pc:spChg chg="mod">
          <ac:chgData name="Ahmad Qusyairi Anuar" userId="a654041d-7b55-48e9-bff0-0b236c64cb4f" providerId="ADAL" clId="{015B923A-B86C-4230-8214-2E426BFC47AC}" dt="2025-04-12T23:58:49.527" v="6000" actId="1076"/>
          <ac:spMkLst>
            <pc:docMk/>
            <pc:sldMk cId="882574313" sldId="261"/>
            <ac:spMk id="71" creationId="{E63BEB49-8279-CE0C-C4B0-4E7F019ABE13}"/>
          </ac:spMkLst>
        </pc:spChg>
        <pc:spChg chg="add mod">
          <ac:chgData name="Ahmad Qusyairi Anuar" userId="a654041d-7b55-48e9-bff0-0b236c64cb4f" providerId="ADAL" clId="{015B923A-B86C-4230-8214-2E426BFC47AC}" dt="2025-04-11T03:35:53.819" v="820" actId="1076"/>
          <ac:spMkLst>
            <pc:docMk/>
            <pc:sldMk cId="882574313" sldId="261"/>
            <ac:spMk id="73" creationId="{0A175CA6-2326-6EE8-41D2-176DDED4FA6E}"/>
          </ac:spMkLst>
        </pc:spChg>
        <pc:spChg chg="add mod">
          <ac:chgData name="Ahmad Qusyairi Anuar" userId="a654041d-7b55-48e9-bff0-0b236c64cb4f" providerId="ADAL" clId="{015B923A-B86C-4230-8214-2E426BFC47AC}" dt="2025-04-11T03:35:46.811" v="818" actId="1076"/>
          <ac:spMkLst>
            <pc:docMk/>
            <pc:sldMk cId="882574313" sldId="261"/>
            <ac:spMk id="74" creationId="{52835336-252D-36D6-A807-288361383FE5}"/>
          </ac:spMkLst>
        </pc:spChg>
        <pc:spChg chg="add mod">
          <ac:chgData name="Ahmad Qusyairi Anuar" userId="a654041d-7b55-48e9-bff0-0b236c64cb4f" providerId="ADAL" clId="{015B923A-B86C-4230-8214-2E426BFC47AC}" dt="2025-04-12T23:58:49.527" v="6000" actId="1076"/>
          <ac:spMkLst>
            <pc:docMk/>
            <pc:sldMk cId="882574313" sldId="261"/>
            <ac:spMk id="76" creationId="{C51A1773-5284-247D-F55E-1BBAF85967A9}"/>
          </ac:spMkLst>
        </pc:spChg>
        <pc:spChg chg="add mod">
          <ac:chgData name="Ahmad Qusyairi Anuar" userId="a654041d-7b55-48e9-bff0-0b236c64cb4f" providerId="ADAL" clId="{015B923A-B86C-4230-8214-2E426BFC47AC}" dt="2025-04-12T23:58:05.381" v="5989" actId="1076"/>
          <ac:spMkLst>
            <pc:docMk/>
            <pc:sldMk cId="882574313" sldId="261"/>
            <ac:spMk id="77" creationId="{C46B8A85-062E-8288-0086-40D785C5994D}"/>
          </ac:spMkLst>
        </pc:spChg>
        <pc:spChg chg="add mod">
          <ac:chgData name="Ahmad Qusyairi Anuar" userId="a654041d-7b55-48e9-bff0-0b236c64cb4f" providerId="ADAL" clId="{015B923A-B86C-4230-8214-2E426BFC47AC}" dt="2025-04-12T23:57:52.633" v="5985" actId="14100"/>
          <ac:spMkLst>
            <pc:docMk/>
            <pc:sldMk cId="882574313" sldId="261"/>
            <ac:spMk id="78" creationId="{8A115D76-B8B1-846C-36F0-22ADE28C4C91}"/>
          </ac:spMkLst>
        </pc:spChg>
        <pc:spChg chg="add mod">
          <ac:chgData name="Ahmad Qusyairi Anuar" userId="a654041d-7b55-48e9-bff0-0b236c64cb4f" providerId="ADAL" clId="{015B923A-B86C-4230-8214-2E426BFC47AC}" dt="2025-04-12T23:58:42.410" v="5999" actId="1076"/>
          <ac:spMkLst>
            <pc:docMk/>
            <pc:sldMk cId="882574313" sldId="261"/>
            <ac:spMk id="79" creationId="{B2610DCF-698D-4720-1B49-E5CD9F612408}"/>
          </ac:spMkLst>
        </pc:spChg>
        <pc:grpChg chg="mod">
          <ac:chgData name="Ahmad Qusyairi Anuar" userId="a654041d-7b55-48e9-bff0-0b236c64cb4f" providerId="ADAL" clId="{015B923A-B86C-4230-8214-2E426BFC47AC}" dt="2025-04-11T01:33:29.870" v="194" actId="1076"/>
          <ac:grpSpMkLst>
            <pc:docMk/>
            <pc:sldMk cId="882574313" sldId="261"/>
            <ac:grpSpMk id="40" creationId="{23FEBD35-9C5F-954E-15BB-272CEFEE226F}"/>
          </ac:grpSpMkLst>
        </pc:grpChg>
        <pc:grpChg chg="mod">
          <ac:chgData name="Ahmad Qusyairi Anuar" userId="a654041d-7b55-48e9-bff0-0b236c64cb4f" providerId="ADAL" clId="{015B923A-B86C-4230-8214-2E426BFC47AC}" dt="2025-04-11T01:33:46.806" v="201" actId="1076"/>
          <ac:grpSpMkLst>
            <pc:docMk/>
            <pc:sldMk cId="882574313" sldId="261"/>
            <ac:grpSpMk id="43" creationId="{4591501A-DD48-89B7-7BBE-6D12ECF045A0}"/>
          </ac:grpSpMkLst>
        </pc:grpChg>
        <pc:grpChg chg="mod">
          <ac:chgData name="Ahmad Qusyairi Anuar" userId="a654041d-7b55-48e9-bff0-0b236c64cb4f" providerId="ADAL" clId="{015B923A-B86C-4230-8214-2E426BFC47AC}" dt="2025-04-11T01:36:38.353" v="325" actId="1076"/>
          <ac:grpSpMkLst>
            <pc:docMk/>
            <pc:sldMk cId="882574313" sldId="261"/>
            <ac:grpSpMk id="54" creationId="{03C9DD9C-AE0A-E480-C978-02C4059B2938}"/>
          </ac:grpSpMkLst>
        </pc:grpChg>
        <pc:grpChg chg="mod">
          <ac:chgData name="Ahmad Qusyairi Anuar" userId="a654041d-7b55-48e9-bff0-0b236c64cb4f" providerId="ADAL" clId="{015B923A-B86C-4230-8214-2E426BFC47AC}" dt="2025-04-11T01:36:44.904" v="328" actId="1076"/>
          <ac:grpSpMkLst>
            <pc:docMk/>
            <pc:sldMk cId="882574313" sldId="261"/>
            <ac:grpSpMk id="57" creationId="{98F65017-5F73-C70A-78EB-8889367ED0E4}"/>
          </ac:grpSpMkLst>
        </pc:grpChg>
        <pc:grpChg chg="mod">
          <ac:chgData name="Ahmad Qusyairi Anuar" userId="a654041d-7b55-48e9-bff0-0b236c64cb4f" providerId="ADAL" clId="{015B923A-B86C-4230-8214-2E426BFC47AC}" dt="2025-04-11T01:37:15.170" v="332" actId="1076"/>
          <ac:grpSpMkLst>
            <pc:docMk/>
            <pc:sldMk cId="882574313" sldId="261"/>
            <ac:grpSpMk id="62" creationId="{55EECAAC-7ACF-EB81-13B1-26D5CDBDA367}"/>
          </ac:grpSpMkLst>
        </pc:grpChg>
        <pc:picChg chg="add mod">
          <ac:chgData name="Ahmad Qusyairi Anuar" userId="a654041d-7b55-48e9-bff0-0b236c64cb4f" providerId="ADAL" clId="{015B923A-B86C-4230-8214-2E426BFC47AC}" dt="2025-04-12T23:58:49.527" v="6000" actId="1076"/>
          <ac:picMkLst>
            <pc:docMk/>
            <pc:sldMk cId="882574313" sldId="261"/>
            <ac:picMk id="80" creationId="{69BCA353-5BFC-C748-9AC4-68ACAB7BEF20}"/>
          </ac:picMkLst>
        </pc:picChg>
        <pc:cxnChg chg="mod">
          <ac:chgData name="Ahmad Qusyairi Anuar" userId="a654041d-7b55-48e9-bff0-0b236c64cb4f" providerId="ADAL" clId="{015B923A-B86C-4230-8214-2E426BFC47AC}" dt="2025-04-11T01:42:08.600" v="647" actId="14100"/>
          <ac:cxnSpMkLst>
            <pc:docMk/>
            <pc:sldMk cId="882574313" sldId="261"/>
            <ac:cxnSpMk id="69" creationId="{A28751E3-E912-11DB-0157-2B3116BDED2D}"/>
          </ac:cxnSpMkLst>
        </pc:cxnChg>
      </pc:sldChg>
      <pc:sldChg chg="addSp delSp modSp new mod modNotesTx">
        <pc:chgData name="Ahmad Qusyairi Anuar" userId="a654041d-7b55-48e9-bff0-0b236c64cb4f" providerId="ADAL" clId="{015B923A-B86C-4230-8214-2E426BFC47AC}" dt="2025-04-13T10:47:16.295" v="6018" actId="20577"/>
        <pc:sldMkLst>
          <pc:docMk/>
          <pc:sldMk cId="3881712212" sldId="262"/>
        </pc:sldMkLst>
        <pc:spChg chg="add mod">
          <ac:chgData name="Ahmad Qusyairi Anuar" userId="a654041d-7b55-48e9-bff0-0b236c64cb4f" providerId="ADAL" clId="{015B923A-B86C-4230-8214-2E426BFC47AC}" dt="2025-04-11T04:18:49.089" v="3043" actId="1076"/>
          <ac:spMkLst>
            <pc:docMk/>
            <pc:sldMk cId="3881712212" sldId="262"/>
            <ac:spMk id="4" creationId="{3476467C-BA00-384F-246D-3C852F7BC2FE}"/>
          </ac:spMkLst>
        </pc:spChg>
        <pc:spChg chg="add mod">
          <ac:chgData name="Ahmad Qusyairi Anuar" userId="a654041d-7b55-48e9-bff0-0b236c64cb4f" providerId="ADAL" clId="{015B923A-B86C-4230-8214-2E426BFC47AC}" dt="2025-04-11T04:21:57.158" v="3084" actId="1076"/>
          <ac:spMkLst>
            <pc:docMk/>
            <pc:sldMk cId="3881712212" sldId="262"/>
            <ac:spMk id="5" creationId="{A37A1F9C-C9AC-B08B-8A28-2A93666BBB0C}"/>
          </ac:spMkLst>
        </pc:spChg>
        <pc:spChg chg="add mod">
          <ac:chgData name="Ahmad Qusyairi Anuar" userId="a654041d-7b55-48e9-bff0-0b236c64cb4f" providerId="ADAL" clId="{015B923A-B86C-4230-8214-2E426BFC47AC}" dt="2025-04-11T03:59:30.562" v="1922" actId="14100"/>
          <ac:spMkLst>
            <pc:docMk/>
            <pc:sldMk cId="3881712212" sldId="262"/>
            <ac:spMk id="6" creationId="{B4355CC1-7851-F33A-A8AB-CB0FAD383B83}"/>
          </ac:spMkLst>
        </pc:spChg>
        <pc:spChg chg="add mod">
          <ac:chgData name="Ahmad Qusyairi Anuar" userId="a654041d-7b55-48e9-bff0-0b236c64cb4f" providerId="ADAL" clId="{015B923A-B86C-4230-8214-2E426BFC47AC}" dt="2025-04-11T04:13:46.650" v="2636" actId="1076"/>
          <ac:spMkLst>
            <pc:docMk/>
            <pc:sldMk cId="3881712212" sldId="262"/>
            <ac:spMk id="7" creationId="{953A8F47-5819-60BF-06AA-F72848A21743}"/>
          </ac:spMkLst>
        </pc:spChg>
        <pc:spChg chg="add mod">
          <ac:chgData name="Ahmad Qusyairi Anuar" userId="a654041d-7b55-48e9-bff0-0b236c64cb4f" providerId="ADAL" clId="{015B923A-B86C-4230-8214-2E426BFC47AC}" dt="2025-04-11T04:13:46.650" v="2636" actId="1076"/>
          <ac:spMkLst>
            <pc:docMk/>
            <pc:sldMk cId="3881712212" sldId="262"/>
            <ac:spMk id="8" creationId="{5D557786-A4B5-F9F1-DDD6-1F606120DFB5}"/>
          </ac:spMkLst>
        </pc:spChg>
        <pc:spChg chg="add mod">
          <ac:chgData name="Ahmad Qusyairi Anuar" userId="a654041d-7b55-48e9-bff0-0b236c64cb4f" providerId="ADAL" clId="{015B923A-B86C-4230-8214-2E426BFC47AC}" dt="2025-04-11T04:13:46.650" v="2636" actId="1076"/>
          <ac:spMkLst>
            <pc:docMk/>
            <pc:sldMk cId="3881712212" sldId="262"/>
            <ac:spMk id="9" creationId="{74DCA71B-5E55-2EA6-6D2F-768C6CD826B4}"/>
          </ac:spMkLst>
        </pc:spChg>
        <pc:spChg chg="add mod">
          <ac:chgData name="Ahmad Qusyairi Anuar" userId="a654041d-7b55-48e9-bff0-0b236c64cb4f" providerId="ADAL" clId="{015B923A-B86C-4230-8214-2E426BFC47AC}" dt="2025-04-11T04:19:39.819" v="3058" actId="1076"/>
          <ac:spMkLst>
            <pc:docMk/>
            <pc:sldMk cId="3881712212" sldId="262"/>
            <ac:spMk id="10" creationId="{BE551905-F5FC-8CA0-E8A8-252BC32792C0}"/>
          </ac:spMkLst>
        </pc:spChg>
        <pc:spChg chg="add mod">
          <ac:chgData name="Ahmad Qusyairi Anuar" userId="a654041d-7b55-48e9-bff0-0b236c64cb4f" providerId="ADAL" clId="{015B923A-B86C-4230-8214-2E426BFC47AC}" dt="2025-04-13T10:47:11.060" v="6014" actId="20577"/>
          <ac:spMkLst>
            <pc:docMk/>
            <pc:sldMk cId="3881712212" sldId="262"/>
            <ac:spMk id="11" creationId="{1DB1D630-4C65-6F65-2C81-9D11C6171E8F}"/>
          </ac:spMkLst>
        </pc:spChg>
        <pc:spChg chg="add mod">
          <ac:chgData name="Ahmad Qusyairi Anuar" userId="a654041d-7b55-48e9-bff0-0b236c64cb4f" providerId="ADAL" clId="{015B923A-B86C-4230-8214-2E426BFC47AC}" dt="2025-04-13T10:47:16.295" v="6018" actId="20577"/>
          <ac:spMkLst>
            <pc:docMk/>
            <pc:sldMk cId="3881712212" sldId="262"/>
            <ac:spMk id="12" creationId="{A43678AB-C8DD-1BBB-E83C-ACC3F91BE918}"/>
          </ac:spMkLst>
        </pc:spChg>
        <pc:spChg chg="add mod">
          <ac:chgData name="Ahmad Qusyairi Anuar" userId="a654041d-7b55-48e9-bff0-0b236c64cb4f" providerId="ADAL" clId="{015B923A-B86C-4230-8214-2E426BFC47AC}" dt="2025-04-11T04:22:57.529" v="3137" actId="1076"/>
          <ac:spMkLst>
            <pc:docMk/>
            <pc:sldMk cId="3881712212" sldId="262"/>
            <ac:spMk id="13" creationId="{EC2B0C08-942C-6A9F-A034-1CA29A79F59B}"/>
          </ac:spMkLst>
        </pc:spChg>
        <pc:spChg chg="add mod">
          <ac:chgData name="Ahmad Qusyairi Anuar" userId="a654041d-7b55-48e9-bff0-0b236c64cb4f" providerId="ADAL" clId="{015B923A-B86C-4230-8214-2E426BFC47AC}" dt="2025-04-11T03:59:44.219" v="1926" actId="14100"/>
          <ac:spMkLst>
            <pc:docMk/>
            <pc:sldMk cId="3881712212" sldId="262"/>
            <ac:spMk id="22" creationId="{6DF74984-2DAE-3419-F858-3937F3A5CE6E}"/>
          </ac:spMkLst>
        </pc:spChg>
        <pc:spChg chg="add del mod">
          <ac:chgData name="Ahmad Qusyairi Anuar" userId="a654041d-7b55-48e9-bff0-0b236c64cb4f" providerId="ADAL" clId="{015B923A-B86C-4230-8214-2E426BFC47AC}" dt="2025-04-11T03:59:59.659" v="1930" actId="14100"/>
          <ac:spMkLst>
            <pc:docMk/>
            <pc:sldMk cId="3881712212" sldId="262"/>
            <ac:spMk id="23" creationId="{E1CBBB0C-9A97-D350-7760-4B3ECBAED28A}"/>
          </ac:spMkLst>
        </pc:spChg>
        <pc:spChg chg="add mod ord">
          <ac:chgData name="Ahmad Qusyairi Anuar" userId="a654041d-7b55-48e9-bff0-0b236c64cb4f" providerId="ADAL" clId="{015B923A-B86C-4230-8214-2E426BFC47AC}" dt="2025-04-11T03:59:49.779" v="1928" actId="14100"/>
          <ac:spMkLst>
            <pc:docMk/>
            <pc:sldMk cId="3881712212" sldId="262"/>
            <ac:spMk id="24" creationId="{763D3D21-C275-5EED-BD96-E2DC20F55C9B}"/>
          </ac:spMkLst>
        </pc:spChg>
        <pc:spChg chg="add mod ord">
          <ac:chgData name="Ahmad Qusyairi Anuar" userId="a654041d-7b55-48e9-bff0-0b236c64cb4f" providerId="ADAL" clId="{015B923A-B86C-4230-8214-2E426BFC47AC}" dt="2025-04-11T04:00:01.659" v="1931" actId="14100"/>
          <ac:spMkLst>
            <pc:docMk/>
            <pc:sldMk cId="3881712212" sldId="262"/>
            <ac:spMk id="25" creationId="{6820AC7C-136F-C4EA-9B9E-42C262AD4860}"/>
          </ac:spMkLst>
        </pc:spChg>
        <pc:spChg chg="add mod">
          <ac:chgData name="Ahmad Qusyairi Anuar" userId="a654041d-7b55-48e9-bff0-0b236c64cb4f" providerId="ADAL" clId="{015B923A-B86C-4230-8214-2E426BFC47AC}" dt="2025-04-11T04:00:24.692" v="1936" actId="14100"/>
          <ac:spMkLst>
            <pc:docMk/>
            <pc:sldMk cId="3881712212" sldId="262"/>
            <ac:spMk id="28" creationId="{9D29EF06-939D-1D4B-B033-56EB057C6161}"/>
          </ac:spMkLst>
        </pc:spChg>
        <pc:spChg chg="add mod">
          <ac:chgData name="Ahmad Qusyairi Anuar" userId="a654041d-7b55-48e9-bff0-0b236c64cb4f" providerId="ADAL" clId="{015B923A-B86C-4230-8214-2E426BFC47AC}" dt="2025-04-11T03:58:44.559" v="1914" actId="123"/>
          <ac:spMkLst>
            <pc:docMk/>
            <pc:sldMk cId="3881712212" sldId="262"/>
            <ac:spMk id="30" creationId="{5A01127B-9354-E4F2-3CE8-F4BA913E33BF}"/>
          </ac:spMkLst>
        </pc:spChg>
        <pc:spChg chg="add mod">
          <ac:chgData name="Ahmad Qusyairi Anuar" userId="a654041d-7b55-48e9-bff0-0b236c64cb4f" providerId="ADAL" clId="{015B923A-B86C-4230-8214-2E426BFC47AC}" dt="2025-04-11T04:01:03.659" v="1947" actId="14100"/>
          <ac:spMkLst>
            <pc:docMk/>
            <pc:sldMk cId="3881712212" sldId="262"/>
            <ac:spMk id="31" creationId="{A833C161-F571-BBEA-C7FD-E555FF4185FD}"/>
          </ac:spMkLst>
        </pc:spChg>
        <pc:spChg chg="add mod">
          <ac:chgData name="Ahmad Qusyairi Anuar" userId="a654041d-7b55-48e9-bff0-0b236c64cb4f" providerId="ADAL" clId="{015B923A-B86C-4230-8214-2E426BFC47AC}" dt="2025-04-11T04:03:17.779" v="2040" actId="1076"/>
          <ac:spMkLst>
            <pc:docMk/>
            <pc:sldMk cId="3881712212" sldId="262"/>
            <ac:spMk id="32" creationId="{B1E0A4FC-453F-AFB4-938C-FC50E72F4395}"/>
          </ac:spMkLst>
        </pc:spChg>
        <pc:spChg chg="add mod">
          <ac:chgData name="Ahmad Qusyairi Anuar" userId="a654041d-7b55-48e9-bff0-0b236c64cb4f" providerId="ADAL" clId="{015B923A-B86C-4230-8214-2E426BFC47AC}" dt="2025-04-11T04:01:16.599" v="1950" actId="1076"/>
          <ac:spMkLst>
            <pc:docMk/>
            <pc:sldMk cId="3881712212" sldId="262"/>
            <ac:spMk id="33" creationId="{DB6FDF6C-C50B-72DE-2F17-8EB649397A95}"/>
          </ac:spMkLst>
        </pc:spChg>
        <pc:spChg chg="add mod">
          <ac:chgData name="Ahmad Qusyairi Anuar" userId="a654041d-7b55-48e9-bff0-0b236c64cb4f" providerId="ADAL" clId="{015B923A-B86C-4230-8214-2E426BFC47AC}" dt="2025-04-11T04:13:46.650" v="2636" actId="1076"/>
          <ac:spMkLst>
            <pc:docMk/>
            <pc:sldMk cId="3881712212" sldId="262"/>
            <ac:spMk id="52" creationId="{4A4FC4F7-99B5-9D58-2B3D-A7D58A82D84F}"/>
          </ac:spMkLst>
        </pc:spChg>
        <pc:spChg chg="add mod">
          <ac:chgData name="Ahmad Qusyairi Anuar" userId="a654041d-7b55-48e9-bff0-0b236c64cb4f" providerId="ADAL" clId="{015B923A-B86C-4230-8214-2E426BFC47AC}" dt="2025-04-11T04:19:39.819" v="3058" actId="1076"/>
          <ac:spMkLst>
            <pc:docMk/>
            <pc:sldMk cId="3881712212" sldId="262"/>
            <ac:spMk id="53" creationId="{095866AD-6EFD-207B-83DD-2A1FB44438D2}"/>
          </ac:spMkLst>
        </pc:spChg>
        <pc:spChg chg="add mod">
          <ac:chgData name="Ahmad Qusyairi Anuar" userId="a654041d-7b55-48e9-bff0-0b236c64cb4f" providerId="ADAL" clId="{015B923A-B86C-4230-8214-2E426BFC47AC}" dt="2025-04-11T04:19:39.819" v="3058" actId="1076"/>
          <ac:spMkLst>
            <pc:docMk/>
            <pc:sldMk cId="3881712212" sldId="262"/>
            <ac:spMk id="54" creationId="{C0084E80-7692-E5AB-9468-0A3A437909C0}"/>
          </ac:spMkLst>
        </pc:spChg>
        <pc:spChg chg="add mod">
          <ac:chgData name="Ahmad Qusyairi Anuar" userId="a654041d-7b55-48e9-bff0-0b236c64cb4f" providerId="ADAL" clId="{015B923A-B86C-4230-8214-2E426BFC47AC}" dt="2025-04-11T04:13:46.650" v="2636" actId="1076"/>
          <ac:spMkLst>
            <pc:docMk/>
            <pc:sldMk cId="3881712212" sldId="262"/>
            <ac:spMk id="55" creationId="{C520ED40-33BB-0F2D-A269-F4A48937A938}"/>
          </ac:spMkLst>
        </pc:spChg>
        <pc:spChg chg="add mod ord">
          <ac:chgData name="Ahmad Qusyairi Anuar" userId="a654041d-7b55-48e9-bff0-0b236c64cb4f" providerId="ADAL" clId="{015B923A-B86C-4230-8214-2E426BFC47AC}" dt="2025-04-11T04:00:20.619" v="1935" actId="14100"/>
          <ac:spMkLst>
            <pc:docMk/>
            <pc:sldMk cId="3881712212" sldId="262"/>
            <ac:spMk id="56" creationId="{54119186-5B53-8489-F685-F6237ACBEA92}"/>
          </ac:spMkLst>
        </pc:spChg>
        <pc:spChg chg="add mod ord">
          <ac:chgData name="Ahmad Qusyairi Anuar" userId="a654041d-7b55-48e9-bff0-0b236c64cb4f" providerId="ADAL" clId="{015B923A-B86C-4230-8214-2E426BFC47AC}" dt="2025-04-11T12:20:02.068" v="3762" actId="14100"/>
          <ac:spMkLst>
            <pc:docMk/>
            <pc:sldMk cId="3881712212" sldId="262"/>
            <ac:spMk id="57" creationId="{E484B96A-3039-B85E-3BB2-D16168B697B4}"/>
          </ac:spMkLst>
        </pc:spChg>
        <pc:spChg chg="add mod ord">
          <ac:chgData name="Ahmad Qusyairi Anuar" userId="a654041d-7b55-48e9-bff0-0b236c64cb4f" providerId="ADAL" clId="{015B923A-B86C-4230-8214-2E426BFC47AC}" dt="2025-04-11T03:58:47.399" v="1915" actId="123"/>
          <ac:spMkLst>
            <pc:docMk/>
            <pc:sldMk cId="3881712212" sldId="262"/>
            <ac:spMk id="60" creationId="{F23D9307-907C-0B30-0871-24A749325BD9}"/>
          </ac:spMkLst>
        </pc:spChg>
        <pc:spChg chg="add mod ord">
          <ac:chgData name="Ahmad Qusyairi Anuar" userId="a654041d-7b55-48e9-bff0-0b236c64cb4f" providerId="ADAL" clId="{015B923A-B86C-4230-8214-2E426BFC47AC}" dt="2025-04-11T04:00:57.089" v="1945" actId="14100"/>
          <ac:spMkLst>
            <pc:docMk/>
            <pc:sldMk cId="3881712212" sldId="262"/>
            <ac:spMk id="61" creationId="{261E6E69-C817-6AF0-7AF2-4B4941CC9719}"/>
          </ac:spMkLst>
        </pc:spChg>
        <pc:spChg chg="add mod ord">
          <ac:chgData name="Ahmad Qusyairi Anuar" userId="a654041d-7b55-48e9-bff0-0b236c64cb4f" providerId="ADAL" clId="{015B923A-B86C-4230-8214-2E426BFC47AC}" dt="2025-04-11T03:58:47.399" v="1915" actId="123"/>
          <ac:spMkLst>
            <pc:docMk/>
            <pc:sldMk cId="3881712212" sldId="262"/>
            <ac:spMk id="62" creationId="{79C23E3A-D915-CF85-9BB4-BD65CB0AB4DE}"/>
          </ac:spMkLst>
        </pc:spChg>
        <pc:spChg chg="add mod">
          <ac:chgData name="Ahmad Qusyairi Anuar" userId="a654041d-7b55-48e9-bff0-0b236c64cb4f" providerId="ADAL" clId="{015B923A-B86C-4230-8214-2E426BFC47AC}" dt="2025-04-11T04:21:42.119" v="3080" actId="1076"/>
          <ac:spMkLst>
            <pc:docMk/>
            <pc:sldMk cId="3881712212" sldId="262"/>
            <ac:spMk id="70" creationId="{AC812D06-C5CA-8558-DBD7-B670C1297E9C}"/>
          </ac:spMkLst>
        </pc:spChg>
        <pc:spChg chg="add mod">
          <ac:chgData name="Ahmad Qusyairi Anuar" userId="a654041d-7b55-48e9-bff0-0b236c64cb4f" providerId="ADAL" clId="{015B923A-B86C-4230-8214-2E426BFC47AC}" dt="2025-04-11T04:21:06.419" v="3071" actId="1076"/>
          <ac:spMkLst>
            <pc:docMk/>
            <pc:sldMk cId="3881712212" sldId="262"/>
            <ac:spMk id="75" creationId="{AC63B650-7CAB-53FE-7A2D-E5D646CCC962}"/>
          </ac:spMkLst>
        </pc:spChg>
        <pc:spChg chg="add mod">
          <ac:chgData name="Ahmad Qusyairi Anuar" userId="a654041d-7b55-48e9-bff0-0b236c64cb4f" providerId="ADAL" clId="{015B923A-B86C-4230-8214-2E426BFC47AC}" dt="2025-04-11T04:21:06.419" v="3071" actId="1076"/>
          <ac:spMkLst>
            <pc:docMk/>
            <pc:sldMk cId="3881712212" sldId="262"/>
            <ac:spMk id="76" creationId="{D88560E3-54AA-CA44-59F4-901F82E24BCF}"/>
          </ac:spMkLst>
        </pc:spChg>
        <pc:spChg chg="add mod">
          <ac:chgData name="Ahmad Qusyairi Anuar" userId="a654041d-7b55-48e9-bff0-0b236c64cb4f" providerId="ADAL" clId="{015B923A-B86C-4230-8214-2E426BFC47AC}" dt="2025-04-11T04:21:06.419" v="3071" actId="1076"/>
          <ac:spMkLst>
            <pc:docMk/>
            <pc:sldMk cId="3881712212" sldId="262"/>
            <ac:spMk id="77" creationId="{04195AE9-35D2-0DCC-613C-4E9455AD13E2}"/>
          </ac:spMkLst>
        </pc:spChg>
        <pc:spChg chg="mod">
          <ac:chgData name="Ahmad Qusyairi Anuar" userId="a654041d-7b55-48e9-bff0-0b236c64cb4f" providerId="ADAL" clId="{015B923A-B86C-4230-8214-2E426BFC47AC}" dt="2025-04-11T04:09:06.223" v="2551" actId="14100"/>
          <ac:spMkLst>
            <pc:docMk/>
            <pc:sldMk cId="3881712212" sldId="262"/>
            <ac:spMk id="79" creationId="{5AD1AEC2-173B-5B35-196E-8FDF091CA072}"/>
          </ac:spMkLst>
        </pc:spChg>
        <pc:spChg chg="mod">
          <ac:chgData name="Ahmad Qusyairi Anuar" userId="a654041d-7b55-48e9-bff0-0b236c64cb4f" providerId="ADAL" clId="{015B923A-B86C-4230-8214-2E426BFC47AC}" dt="2025-04-11T04:09:10.419" v="2553" actId="1076"/>
          <ac:spMkLst>
            <pc:docMk/>
            <pc:sldMk cId="3881712212" sldId="262"/>
            <ac:spMk id="80" creationId="{5F756AB4-0175-5B43-793B-F159E656B1CF}"/>
          </ac:spMkLst>
        </pc:spChg>
        <pc:spChg chg="add mod">
          <ac:chgData name="Ahmad Qusyairi Anuar" userId="a654041d-7b55-48e9-bff0-0b236c64cb4f" providerId="ADAL" clId="{015B923A-B86C-4230-8214-2E426BFC47AC}" dt="2025-04-11T04:21:06.419" v="3071" actId="1076"/>
          <ac:spMkLst>
            <pc:docMk/>
            <pc:sldMk cId="3881712212" sldId="262"/>
            <ac:spMk id="81" creationId="{14FD88BC-438E-A6CD-288D-130C763A1BFE}"/>
          </ac:spMkLst>
        </pc:spChg>
        <pc:spChg chg="add mod">
          <ac:chgData name="Ahmad Qusyairi Anuar" userId="a654041d-7b55-48e9-bff0-0b236c64cb4f" providerId="ADAL" clId="{015B923A-B86C-4230-8214-2E426BFC47AC}" dt="2025-04-11T04:18:53.499" v="3044" actId="1076"/>
          <ac:spMkLst>
            <pc:docMk/>
            <pc:sldMk cId="3881712212" sldId="262"/>
            <ac:spMk id="82" creationId="{657B10B1-3120-1999-02D1-76F6EBAFE486}"/>
          </ac:spMkLst>
        </pc:spChg>
        <pc:spChg chg="add mod">
          <ac:chgData name="Ahmad Qusyairi Anuar" userId="a654041d-7b55-48e9-bff0-0b236c64cb4f" providerId="ADAL" clId="{015B923A-B86C-4230-8214-2E426BFC47AC}" dt="2025-04-11T04:17:35.689" v="3017" actId="14100"/>
          <ac:spMkLst>
            <pc:docMk/>
            <pc:sldMk cId="3881712212" sldId="262"/>
            <ac:spMk id="83" creationId="{93B1AE1D-0CED-DE6E-95C8-5DDD3821E79E}"/>
          </ac:spMkLst>
        </pc:spChg>
        <pc:spChg chg="add mod">
          <ac:chgData name="Ahmad Qusyairi Anuar" userId="a654041d-7b55-48e9-bff0-0b236c64cb4f" providerId="ADAL" clId="{015B923A-B86C-4230-8214-2E426BFC47AC}" dt="2025-04-11T04:21:06.419" v="3071" actId="1076"/>
          <ac:spMkLst>
            <pc:docMk/>
            <pc:sldMk cId="3881712212" sldId="262"/>
            <ac:spMk id="84" creationId="{F1AEF581-3E2F-464D-486A-ADD36D04C412}"/>
          </ac:spMkLst>
        </pc:spChg>
        <pc:spChg chg="add mod">
          <ac:chgData name="Ahmad Qusyairi Anuar" userId="a654041d-7b55-48e9-bff0-0b236c64cb4f" providerId="ADAL" clId="{015B923A-B86C-4230-8214-2E426BFC47AC}" dt="2025-04-11T04:18:53.499" v="3044" actId="1076"/>
          <ac:spMkLst>
            <pc:docMk/>
            <pc:sldMk cId="3881712212" sldId="262"/>
            <ac:spMk id="85" creationId="{A0A73A31-3547-A4BC-67ED-5100F7C4D1BE}"/>
          </ac:spMkLst>
        </pc:spChg>
        <pc:spChg chg="add mod">
          <ac:chgData name="Ahmad Qusyairi Anuar" userId="a654041d-7b55-48e9-bff0-0b236c64cb4f" providerId="ADAL" clId="{015B923A-B86C-4230-8214-2E426BFC47AC}" dt="2025-04-11T04:21:06.419" v="3071" actId="1076"/>
          <ac:spMkLst>
            <pc:docMk/>
            <pc:sldMk cId="3881712212" sldId="262"/>
            <ac:spMk id="86" creationId="{3FE1CF9E-F5F4-9CCD-CC34-8A87B631B9F0}"/>
          </ac:spMkLst>
        </pc:spChg>
        <pc:spChg chg="add mod">
          <ac:chgData name="Ahmad Qusyairi Anuar" userId="a654041d-7b55-48e9-bff0-0b236c64cb4f" providerId="ADAL" clId="{015B923A-B86C-4230-8214-2E426BFC47AC}" dt="2025-04-11T04:21:06.419" v="3071" actId="1076"/>
          <ac:spMkLst>
            <pc:docMk/>
            <pc:sldMk cId="3881712212" sldId="262"/>
            <ac:spMk id="87" creationId="{2E8D5F8C-4437-0FB7-CBB2-CD0F5CBFD989}"/>
          </ac:spMkLst>
        </pc:spChg>
        <pc:spChg chg="add mod">
          <ac:chgData name="Ahmad Qusyairi Anuar" userId="a654041d-7b55-48e9-bff0-0b236c64cb4f" providerId="ADAL" clId="{015B923A-B86C-4230-8214-2E426BFC47AC}" dt="2025-04-11T04:18:53.499" v="3044" actId="1076"/>
          <ac:spMkLst>
            <pc:docMk/>
            <pc:sldMk cId="3881712212" sldId="262"/>
            <ac:spMk id="88" creationId="{8B3C1D6B-86A8-55A4-3A3A-86B312E947F7}"/>
          </ac:spMkLst>
        </pc:spChg>
        <pc:spChg chg="add mod">
          <ac:chgData name="Ahmad Qusyairi Anuar" userId="a654041d-7b55-48e9-bff0-0b236c64cb4f" providerId="ADAL" clId="{015B923A-B86C-4230-8214-2E426BFC47AC}" dt="2025-04-11T04:18:53.499" v="3044" actId="1076"/>
          <ac:spMkLst>
            <pc:docMk/>
            <pc:sldMk cId="3881712212" sldId="262"/>
            <ac:spMk id="89" creationId="{76294CC4-8DA7-EF11-4F06-7FC6CF46A830}"/>
          </ac:spMkLst>
        </pc:spChg>
        <pc:spChg chg="add mod">
          <ac:chgData name="Ahmad Qusyairi Anuar" userId="a654041d-7b55-48e9-bff0-0b236c64cb4f" providerId="ADAL" clId="{015B923A-B86C-4230-8214-2E426BFC47AC}" dt="2025-04-11T04:21:06.419" v="3071" actId="1076"/>
          <ac:spMkLst>
            <pc:docMk/>
            <pc:sldMk cId="3881712212" sldId="262"/>
            <ac:spMk id="90" creationId="{7708F08C-4066-CEDE-8595-027E8D4DA99C}"/>
          </ac:spMkLst>
        </pc:spChg>
        <pc:spChg chg="add mod">
          <ac:chgData name="Ahmad Qusyairi Anuar" userId="a654041d-7b55-48e9-bff0-0b236c64cb4f" providerId="ADAL" clId="{015B923A-B86C-4230-8214-2E426BFC47AC}" dt="2025-04-11T04:21:06.419" v="3071" actId="1076"/>
          <ac:spMkLst>
            <pc:docMk/>
            <pc:sldMk cId="3881712212" sldId="262"/>
            <ac:spMk id="91" creationId="{4150FC12-F043-5A96-396C-24C589EE3B1A}"/>
          </ac:spMkLst>
        </pc:spChg>
        <pc:spChg chg="add mod">
          <ac:chgData name="Ahmad Qusyairi Anuar" userId="a654041d-7b55-48e9-bff0-0b236c64cb4f" providerId="ADAL" clId="{015B923A-B86C-4230-8214-2E426BFC47AC}" dt="2025-04-11T04:22:02.479" v="3085" actId="1076"/>
          <ac:spMkLst>
            <pc:docMk/>
            <pc:sldMk cId="3881712212" sldId="262"/>
            <ac:spMk id="92" creationId="{3E2D12F3-7F95-6968-BA47-9196ED3D119B}"/>
          </ac:spMkLst>
        </pc:spChg>
        <pc:spChg chg="add mod">
          <ac:chgData name="Ahmad Qusyairi Anuar" userId="a654041d-7b55-48e9-bff0-0b236c64cb4f" providerId="ADAL" clId="{015B923A-B86C-4230-8214-2E426BFC47AC}" dt="2025-04-11T04:21:52.259" v="3083" actId="1076"/>
          <ac:spMkLst>
            <pc:docMk/>
            <pc:sldMk cId="3881712212" sldId="262"/>
            <ac:spMk id="96" creationId="{A60B0B07-D33E-4715-CD2C-F33E79FC6E9B}"/>
          </ac:spMkLst>
        </pc:spChg>
        <pc:spChg chg="add mod ord">
          <ac:chgData name="Ahmad Qusyairi Anuar" userId="a654041d-7b55-48e9-bff0-0b236c64cb4f" providerId="ADAL" clId="{015B923A-B86C-4230-8214-2E426BFC47AC}" dt="2025-04-11T04:21:49.851" v="3082" actId="1076"/>
          <ac:spMkLst>
            <pc:docMk/>
            <pc:sldMk cId="3881712212" sldId="262"/>
            <ac:spMk id="97" creationId="{F4FA0DEA-77C9-98FE-B284-306AD897A992}"/>
          </ac:spMkLst>
        </pc:spChg>
        <pc:spChg chg="add mod">
          <ac:chgData name="Ahmad Qusyairi Anuar" userId="a654041d-7b55-48e9-bff0-0b236c64cb4f" providerId="ADAL" clId="{015B923A-B86C-4230-8214-2E426BFC47AC}" dt="2025-04-11T04:22:46.149" v="3136" actId="20577"/>
          <ac:spMkLst>
            <pc:docMk/>
            <pc:sldMk cId="3881712212" sldId="262"/>
            <ac:spMk id="99" creationId="{0406B907-21BB-3ADC-3AA4-128CD474B4DA}"/>
          </ac:spMkLst>
        </pc:spChg>
        <pc:spChg chg="add mod">
          <ac:chgData name="Ahmad Qusyairi Anuar" userId="a654041d-7b55-48e9-bff0-0b236c64cb4f" providerId="ADAL" clId="{015B923A-B86C-4230-8214-2E426BFC47AC}" dt="2025-04-11T04:21:18.069" v="3076" actId="20577"/>
          <ac:spMkLst>
            <pc:docMk/>
            <pc:sldMk cId="3881712212" sldId="262"/>
            <ac:spMk id="100" creationId="{90FFCCA1-3F04-FD7E-F47D-B8B9136E8402}"/>
          </ac:spMkLst>
        </pc:spChg>
        <pc:spChg chg="add mod">
          <ac:chgData name="Ahmad Qusyairi Anuar" userId="a654041d-7b55-48e9-bff0-0b236c64cb4f" providerId="ADAL" clId="{015B923A-B86C-4230-8214-2E426BFC47AC}" dt="2025-04-11T04:21:46.689" v="3081" actId="1076"/>
          <ac:spMkLst>
            <pc:docMk/>
            <pc:sldMk cId="3881712212" sldId="262"/>
            <ac:spMk id="101" creationId="{7500170B-66BE-82C9-EE57-46A81A7604F1}"/>
          </ac:spMkLst>
        </pc:spChg>
        <pc:grpChg chg="add mod">
          <ac:chgData name="Ahmad Qusyairi Anuar" userId="a654041d-7b55-48e9-bff0-0b236c64cb4f" providerId="ADAL" clId="{015B923A-B86C-4230-8214-2E426BFC47AC}" dt="2025-04-11T03:56:57.630" v="1827" actId="1076"/>
          <ac:grpSpMkLst>
            <pc:docMk/>
            <pc:sldMk cId="3881712212" sldId="262"/>
            <ac:grpSpMk id="63" creationId="{94A7B9E9-A3C8-EEA2-0AF6-4C8DCCB2CEDA}"/>
          </ac:grpSpMkLst>
        </pc:grpChg>
        <pc:grpChg chg="add mod">
          <ac:chgData name="Ahmad Qusyairi Anuar" userId="a654041d-7b55-48e9-bff0-0b236c64cb4f" providerId="ADAL" clId="{015B923A-B86C-4230-8214-2E426BFC47AC}" dt="2025-04-11T03:59:56.519" v="1929" actId="1076"/>
          <ac:grpSpMkLst>
            <pc:docMk/>
            <pc:sldMk cId="3881712212" sldId="262"/>
            <ac:grpSpMk id="64" creationId="{B76B3CFE-06D5-A412-0CF2-1A78C8F79049}"/>
          </ac:grpSpMkLst>
        </pc:grpChg>
        <pc:grpChg chg="add mod">
          <ac:chgData name="Ahmad Qusyairi Anuar" userId="a654041d-7b55-48e9-bff0-0b236c64cb4f" providerId="ADAL" clId="{015B923A-B86C-4230-8214-2E426BFC47AC}" dt="2025-04-11T03:57:01.873" v="1829" actId="1076"/>
          <ac:grpSpMkLst>
            <pc:docMk/>
            <pc:sldMk cId="3881712212" sldId="262"/>
            <ac:grpSpMk id="65" creationId="{BBC1BFAE-EB05-A203-B408-A9DC8A7915B6}"/>
          </ac:grpSpMkLst>
        </pc:grpChg>
        <pc:grpChg chg="add mod">
          <ac:chgData name="Ahmad Qusyairi Anuar" userId="a654041d-7b55-48e9-bff0-0b236c64cb4f" providerId="ADAL" clId="{015B923A-B86C-4230-8214-2E426BFC47AC}" dt="2025-04-11T03:59:00.619" v="1917" actId="1076"/>
          <ac:grpSpMkLst>
            <pc:docMk/>
            <pc:sldMk cId="3881712212" sldId="262"/>
            <ac:grpSpMk id="66" creationId="{6AED9D8D-DB3B-29CC-7E5F-E0A87A4693A4}"/>
          </ac:grpSpMkLst>
        </pc:grpChg>
        <pc:grpChg chg="add mod">
          <ac:chgData name="Ahmad Qusyairi Anuar" userId="a654041d-7b55-48e9-bff0-0b236c64cb4f" providerId="ADAL" clId="{015B923A-B86C-4230-8214-2E426BFC47AC}" dt="2025-04-11T04:00:50.799" v="1943" actId="14100"/>
          <ac:grpSpMkLst>
            <pc:docMk/>
            <pc:sldMk cId="3881712212" sldId="262"/>
            <ac:grpSpMk id="67" creationId="{F88D2B81-9E9D-FB75-FBBA-C4B81C794927}"/>
          </ac:grpSpMkLst>
        </pc:grpChg>
        <pc:grpChg chg="add mod">
          <ac:chgData name="Ahmad Qusyairi Anuar" userId="a654041d-7b55-48e9-bff0-0b236c64cb4f" providerId="ADAL" clId="{015B923A-B86C-4230-8214-2E426BFC47AC}" dt="2025-04-11T03:59:18.510" v="1920" actId="1076"/>
          <ac:grpSpMkLst>
            <pc:docMk/>
            <pc:sldMk cId="3881712212" sldId="262"/>
            <ac:grpSpMk id="68" creationId="{559DE7A2-761C-DCFA-D055-B1DDA3013D8D}"/>
          </ac:grpSpMkLst>
        </pc:grpChg>
        <pc:grpChg chg="add mod">
          <ac:chgData name="Ahmad Qusyairi Anuar" userId="a654041d-7b55-48e9-bff0-0b236c64cb4f" providerId="ADAL" clId="{015B923A-B86C-4230-8214-2E426BFC47AC}" dt="2025-04-11T04:01:27.859" v="1953" actId="1076"/>
          <ac:grpSpMkLst>
            <pc:docMk/>
            <pc:sldMk cId="3881712212" sldId="262"/>
            <ac:grpSpMk id="69" creationId="{B7F934F7-03F7-E124-56F1-E6A1DD25BF8B}"/>
          </ac:grpSpMkLst>
        </pc:grpChg>
        <pc:grpChg chg="add mod">
          <ac:chgData name="Ahmad Qusyairi Anuar" userId="a654041d-7b55-48e9-bff0-0b236c64cb4f" providerId="ADAL" clId="{015B923A-B86C-4230-8214-2E426BFC47AC}" dt="2025-04-11T04:17:46.839" v="3020" actId="1076"/>
          <ac:grpSpMkLst>
            <pc:docMk/>
            <pc:sldMk cId="3881712212" sldId="262"/>
            <ac:grpSpMk id="78" creationId="{0FE0762F-68C3-1278-95EE-A1C26860B22E}"/>
          </ac:grpSpMkLst>
        </pc:grpChg>
        <pc:picChg chg="add mod">
          <ac:chgData name="Ahmad Qusyairi Anuar" userId="a654041d-7b55-48e9-bff0-0b236c64cb4f" providerId="ADAL" clId="{015B923A-B86C-4230-8214-2E426BFC47AC}" dt="2025-04-11T04:01:27.859" v="1953" actId="1076"/>
          <ac:picMkLst>
            <pc:docMk/>
            <pc:sldMk cId="3881712212" sldId="262"/>
            <ac:picMk id="15" creationId="{BE67D4D5-4DCD-6959-B444-2792FE702ACC}"/>
          </ac:picMkLst>
        </pc:picChg>
        <pc:picChg chg="add mod">
          <ac:chgData name="Ahmad Qusyairi Anuar" userId="a654041d-7b55-48e9-bff0-0b236c64cb4f" providerId="ADAL" clId="{015B923A-B86C-4230-8214-2E426BFC47AC}" dt="2025-04-11T04:18:45.542" v="3041" actId="1076"/>
          <ac:picMkLst>
            <pc:docMk/>
            <pc:sldMk cId="3881712212" sldId="262"/>
            <ac:picMk id="17" creationId="{69C0EEB1-01C5-5AA1-A77F-711DAD52BFDE}"/>
          </ac:picMkLst>
        </pc:picChg>
        <pc:picChg chg="add mod">
          <ac:chgData name="Ahmad Qusyairi Anuar" userId="a654041d-7b55-48e9-bff0-0b236c64cb4f" providerId="ADAL" clId="{015B923A-B86C-4230-8214-2E426BFC47AC}" dt="2025-04-11T03:57:05.222" v="1831" actId="1076"/>
          <ac:picMkLst>
            <pc:docMk/>
            <pc:sldMk cId="3881712212" sldId="262"/>
            <ac:picMk id="19" creationId="{AA291CF5-3328-CFA2-BBD7-1A63006C2504}"/>
          </ac:picMkLst>
        </pc:picChg>
        <pc:picChg chg="add mod">
          <ac:chgData name="Ahmad Qusyairi Anuar" userId="a654041d-7b55-48e9-bff0-0b236c64cb4f" providerId="ADAL" clId="{015B923A-B86C-4230-8214-2E426BFC47AC}" dt="2025-04-11T03:57:12.702" v="1835" actId="1076"/>
          <ac:picMkLst>
            <pc:docMk/>
            <pc:sldMk cId="3881712212" sldId="262"/>
            <ac:picMk id="21" creationId="{2A604788-4759-73F7-E5B2-C74BCEDEFFBF}"/>
          </ac:picMkLst>
        </pc:picChg>
        <pc:picChg chg="add mod">
          <ac:chgData name="Ahmad Qusyairi Anuar" userId="a654041d-7b55-48e9-bff0-0b236c64cb4f" providerId="ADAL" clId="{015B923A-B86C-4230-8214-2E426BFC47AC}" dt="2025-04-11T04:10:22.149" v="2572" actId="1076"/>
          <ac:picMkLst>
            <pc:docMk/>
            <pc:sldMk cId="3881712212" sldId="262"/>
            <ac:picMk id="72" creationId="{6DE24267-F3F6-BCDA-DC8E-3A4A1848946A}"/>
          </ac:picMkLst>
        </pc:picChg>
        <pc:picChg chg="add mod">
          <ac:chgData name="Ahmad Qusyairi Anuar" userId="a654041d-7b55-48e9-bff0-0b236c64cb4f" providerId="ADAL" clId="{015B923A-B86C-4230-8214-2E426BFC47AC}" dt="2025-04-11T04:17:46.839" v="3020" actId="1076"/>
          <ac:picMkLst>
            <pc:docMk/>
            <pc:sldMk cId="3881712212" sldId="262"/>
            <ac:picMk id="74" creationId="{6A1BF8A3-5BA7-A628-436F-B2AC0D613378}"/>
          </ac:picMkLst>
        </pc:picChg>
      </pc:sldChg>
      <pc:sldChg chg="addSp delSp modSp mod modNotesTx">
        <pc:chgData name="Ahmad Qusyairi Anuar" userId="a654041d-7b55-48e9-bff0-0b236c64cb4f" providerId="ADAL" clId="{015B923A-B86C-4230-8214-2E426BFC47AC}" dt="2025-04-13T13:21:54.103" v="6164" actId="313"/>
        <pc:sldMkLst>
          <pc:docMk/>
          <pc:sldMk cId="813702393" sldId="265"/>
        </pc:sldMkLst>
        <pc:spChg chg="add mod">
          <ac:chgData name="Ahmad Qusyairi Anuar" userId="a654041d-7b55-48e9-bff0-0b236c64cb4f" providerId="ADAL" clId="{015B923A-B86C-4230-8214-2E426BFC47AC}" dt="2025-04-11T13:23:30.027" v="5810" actId="14100"/>
          <ac:spMkLst>
            <pc:docMk/>
            <pc:sldMk cId="813702393" sldId="265"/>
            <ac:spMk id="9" creationId="{A41FAF74-1873-F784-6A6A-88116E57F4E1}"/>
          </ac:spMkLst>
        </pc:spChg>
        <pc:spChg chg="add mod ord">
          <ac:chgData name="Ahmad Qusyairi Anuar" userId="a654041d-7b55-48e9-bff0-0b236c64cb4f" providerId="ADAL" clId="{015B923A-B86C-4230-8214-2E426BFC47AC}" dt="2025-04-11T13:22:39.972" v="5798" actId="14100"/>
          <ac:spMkLst>
            <pc:docMk/>
            <pc:sldMk cId="813702393" sldId="265"/>
            <ac:spMk id="10" creationId="{B4C6CE6E-3021-5A04-EA1B-3C017B72F9F0}"/>
          </ac:spMkLst>
        </pc:spChg>
        <pc:spChg chg="add mod">
          <ac:chgData name="Ahmad Qusyairi Anuar" userId="a654041d-7b55-48e9-bff0-0b236c64cb4f" providerId="ADAL" clId="{015B923A-B86C-4230-8214-2E426BFC47AC}" dt="2025-04-11T13:22:42.572" v="5799" actId="14100"/>
          <ac:spMkLst>
            <pc:docMk/>
            <pc:sldMk cId="813702393" sldId="265"/>
            <ac:spMk id="11" creationId="{D0E0C7BE-CCD1-C9D5-5BBA-AA3767C6EB30}"/>
          </ac:spMkLst>
        </pc:spChg>
        <pc:spChg chg="add mod">
          <ac:chgData name="Ahmad Qusyairi Anuar" userId="a654041d-7b55-48e9-bff0-0b236c64cb4f" providerId="ADAL" clId="{015B923A-B86C-4230-8214-2E426BFC47AC}" dt="2025-04-11T13:24:33.182" v="5830" actId="14100"/>
          <ac:spMkLst>
            <pc:docMk/>
            <pc:sldMk cId="813702393" sldId="265"/>
            <ac:spMk id="13" creationId="{BD0273D3-B19F-B304-37D6-6291DEA0482A}"/>
          </ac:spMkLst>
        </pc:spChg>
        <pc:spChg chg="add mod">
          <ac:chgData name="Ahmad Qusyairi Anuar" userId="a654041d-7b55-48e9-bff0-0b236c64cb4f" providerId="ADAL" clId="{015B923A-B86C-4230-8214-2E426BFC47AC}" dt="2025-04-11T13:24:37.052" v="5832" actId="14100"/>
          <ac:spMkLst>
            <pc:docMk/>
            <pc:sldMk cId="813702393" sldId="265"/>
            <ac:spMk id="15" creationId="{65C94FDA-C0C9-5272-33F9-DF2316A3B71A}"/>
          </ac:spMkLst>
        </pc:spChg>
        <pc:spChg chg="add del mod topLvl">
          <ac:chgData name="Ahmad Qusyairi Anuar" userId="a654041d-7b55-48e9-bff0-0b236c64cb4f" providerId="ADAL" clId="{015B923A-B86C-4230-8214-2E426BFC47AC}" dt="2025-04-11T13:23:51.270" v="5818" actId="1076"/>
          <ac:spMkLst>
            <pc:docMk/>
            <pc:sldMk cId="813702393" sldId="265"/>
            <ac:spMk id="17" creationId="{34408D1B-8DB6-01F4-271A-A2D1D524A126}"/>
          </ac:spMkLst>
        </pc:spChg>
        <pc:spChg chg="add mod">
          <ac:chgData name="Ahmad Qusyairi Anuar" userId="a654041d-7b55-48e9-bff0-0b236c64cb4f" providerId="ADAL" clId="{015B923A-B86C-4230-8214-2E426BFC47AC}" dt="2025-04-11T13:23:55.242" v="5819" actId="1076"/>
          <ac:spMkLst>
            <pc:docMk/>
            <pc:sldMk cId="813702393" sldId="265"/>
            <ac:spMk id="18" creationId="{9E767B39-EA58-DDD3-D75C-95C222598ACB}"/>
          </ac:spMkLst>
        </pc:spChg>
        <pc:spChg chg="add mod">
          <ac:chgData name="Ahmad Qusyairi Anuar" userId="a654041d-7b55-48e9-bff0-0b236c64cb4f" providerId="ADAL" clId="{015B923A-B86C-4230-8214-2E426BFC47AC}" dt="2025-04-11T13:23:55.242" v="5819" actId="1076"/>
          <ac:spMkLst>
            <pc:docMk/>
            <pc:sldMk cId="813702393" sldId="265"/>
            <ac:spMk id="20" creationId="{05242E93-BD1C-2511-95D0-F9FE12D53A8E}"/>
          </ac:spMkLst>
        </pc:spChg>
        <pc:spChg chg="add mod">
          <ac:chgData name="Ahmad Qusyairi Anuar" userId="a654041d-7b55-48e9-bff0-0b236c64cb4f" providerId="ADAL" clId="{015B923A-B86C-4230-8214-2E426BFC47AC}" dt="2025-04-11T13:23:55.242" v="5819" actId="1076"/>
          <ac:spMkLst>
            <pc:docMk/>
            <pc:sldMk cId="813702393" sldId="265"/>
            <ac:spMk id="21" creationId="{37B85982-3301-5B3B-E6D2-F41317F0F2AC}"/>
          </ac:spMkLst>
        </pc:spChg>
        <pc:spChg chg="add mod">
          <ac:chgData name="Ahmad Qusyairi Anuar" userId="a654041d-7b55-48e9-bff0-0b236c64cb4f" providerId="ADAL" clId="{015B923A-B86C-4230-8214-2E426BFC47AC}" dt="2025-04-11T13:15:25.054" v="5682" actId="1076"/>
          <ac:spMkLst>
            <pc:docMk/>
            <pc:sldMk cId="813702393" sldId="265"/>
            <ac:spMk id="22" creationId="{06D98CE6-2C4F-F20B-3B9F-B79596E36C29}"/>
          </ac:spMkLst>
        </pc:spChg>
        <pc:spChg chg="add mod">
          <ac:chgData name="Ahmad Qusyairi Anuar" userId="a654041d-7b55-48e9-bff0-0b236c64cb4f" providerId="ADAL" clId="{015B923A-B86C-4230-8214-2E426BFC47AC}" dt="2025-04-11T13:19:32.162" v="5752" actId="1076"/>
          <ac:spMkLst>
            <pc:docMk/>
            <pc:sldMk cId="813702393" sldId="265"/>
            <ac:spMk id="24" creationId="{BD4FBBD5-06F1-80EB-F2BA-E6BB514803A6}"/>
          </ac:spMkLst>
        </pc:spChg>
        <pc:spChg chg="add mod">
          <ac:chgData name="Ahmad Qusyairi Anuar" userId="a654041d-7b55-48e9-bff0-0b236c64cb4f" providerId="ADAL" clId="{015B923A-B86C-4230-8214-2E426BFC47AC}" dt="2025-04-11T13:23:55.242" v="5819" actId="1076"/>
          <ac:spMkLst>
            <pc:docMk/>
            <pc:sldMk cId="813702393" sldId="265"/>
            <ac:spMk id="25" creationId="{B732E95F-24F7-2DAF-4BEE-2496DA734273}"/>
          </ac:spMkLst>
        </pc:spChg>
        <pc:spChg chg="add mod">
          <ac:chgData name="Ahmad Qusyairi Anuar" userId="a654041d-7b55-48e9-bff0-0b236c64cb4f" providerId="ADAL" clId="{015B923A-B86C-4230-8214-2E426BFC47AC}" dt="2025-04-11T13:25:45.882" v="5850" actId="1076"/>
          <ac:spMkLst>
            <pc:docMk/>
            <pc:sldMk cId="813702393" sldId="265"/>
            <ac:spMk id="26" creationId="{A2DD215C-1399-CF07-50B3-05747B4F3C6D}"/>
          </ac:spMkLst>
        </pc:spChg>
        <pc:spChg chg="add mod">
          <ac:chgData name="Ahmad Qusyairi Anuar" userId="a654041d-7b55-48e9-bff0-0b236c64cb4f" providerId="ADAL" clId="{015B923A-B86C-4230-8214-2E426BFC47AC}" dt="2025-04-11T13:23:55.242" v="5819" actId="1076"/>
          <ac:spMkLst>
            <pc:docMk/>
            <pc:sldMk cId="813702393" sldId="265"/>
            <ac:spMk id="27" creationId="{2CF29A3B-BD63-5E89-47A2-1DB5A99977C7}"/>
          </ac:spMkLst>
        </pc:spChg>
        <pc:spChg chg="add mod">
          <ac:chgData name="Ahmad Qusyairi Anuar" userId="a654041d-7b55-48e9-bff0-0b236c64cb4f" providerId="ADAL" clId="{015B923A-B86C-4230-8214-2E426BFC47AC}" dt="2025-04-11T13:08:28.212" v="5579" actId="1076"/>
          <ac:spMkLst>
            <pc:docMk/>
            <pc:sldMk cId="813702393" sldId="265"/>
            <ac:spMk id="33" creationId="{667D48F2-3FFF-ED87-373C-8665F6E0227C}"/>
          </ac:spMkLst>
        </pc:spChg>
        <pc:spChg chg="add mod">
          <ac:chgData name="Ahmad Qusyairi Anuar" userId="a654041d-7b55-48e9-bff0-0b236c64cb4f" providerId="ADAL" clId="{015B923A-B86C-4230-8214-2E426BFC47AC}" dt="2025-04-11T13:15:37.862" v="5687" actId="552"/>
          <ac:spMkLst>
            <pc:docMk/>
            <pc:sldMk cId="813702393" sldId="265"/>
            <ac:spMk id="34" creationId="{440EECE3-6BAF-A2EF-1ACC-36012FF99C7E}"/>
          </ac:spMkLst>
        </pc:spChg>
        <pc:spChg chg="mod">
          <ac:chgData name="Ahmad Qusyairi Anuar" userId="a654041d-7b55-48e9-bff0-0b236c64cb4f" providerId="ADAL" clId="{015B923A-B86C-4230-8214-2E426BFC47AC}" dt="2025-04-11T13:15:37.862" v="5687" actId="552"/>
          <ac:spMkLst>
            <pc:docMk/>
            <pc:sldMk cId="813702393" sldId="265"/>
            <ac:spMk id="35" creationId="{197A77E0-C6B4-16DA-B6BD-B242FA8C8961}"/>
          </ac:spMkLst>
        </pc:spChg>
        <pc:spChg chg="add mod">
          <ac:chgData name="Ahmad Qusyairi Anuar" userId="a654041d-7b55-48e9-bff0-0b236c64cb4f" providerId="ADAL" clId="{015B923A-B86C-4230-8214-2E426BFC47AC}" dt="2025-04-11T13:15:37.862" v="5687" actId="552"/>
          <ac:spMkLst>
            <pc:docMk/>
            <pc:sldMk cId="813702393" sldId="265"/>
            <ac:spMk id="36" creationId="{EF37EF9F-9F4B-1E9E-7084-24E7C83FD2E8}"/>
          </ac:spMkLst>
        </pc:spChg>
        <pc:spChg chg="add mod">
          <ac:chgData name="Ahmad Qusyairi Anuar" userId="a654041d-7b55-48e9-bff0-0b236c64cb4f" providerId="ADAL" clId="{015B923A-B86C-4230-8214-2E426BFC47AC}" dt="2025-04-11T13:15:56.252" v="5689" actId="1076"/>
          <ac:spMkLst>
            <pc:docMk/>
            <pc:sldMk cId="813702393" sldId="265"/>
            <ac:spMk id="37" creationId="{A30EF964-BB34-9D16-7386-4BA26A274075}"/>
          </ac:spMkLst>
        </pc:spChg>
        <pc:spChg chg="mod">
          <ac:chgData name="Ahmad Qusyairi Anuar" userId="a654041d-7b55-48e9-bff0-0b236c64cb4f" providerId="ADAL" clId="{015B923A-B86C-4230-8214-2E426BFC47AC}" dt="2025-04-11T13:16:09.847" v="5695" actId="20577"/>
          <ac:spMkLst>
            <pc:docMk/>
            <pc:sldMk cId="813702393" sldId="265"/>
            <ac:spMk id="39" creationId="{231053AF-3FB9-E581-5A1F-016086178BB3}"/>
          </ac:spMkLst>
        </pc:spChg>
        <pc:spChg chg="add mod">
          <ac:chgData name="Ahmad Qusyairi Anuar" userId="a654041d-7b55-48e9-bff0-0b236c64cb4f" providerId="ADAL" clId="{015B923A-B86C-4230-8214-2E426BFC47AC}" dt="2025-04-11T12:58:49.592" v="5501" actId="1076"/>
          <ac:spMkLst>
            <pc:docMk/>
            <pc:sldMk cId="813702393" sldId="265"/>
            <ac:spMk id="40" creationId="{3C2DEC35-AA41-49EA-4BF0-92790EB88BA6}"/>
          </ac:spMkLst>
        </pc:spChg>
        <pc:spChg chg="mod">
          <ac:chgData name="Ahmad Qusyairi Anuar" userId="a654041d-7b55-48e9-bff0-0b236c64cb4f" providerId="ADAL" clId="{015B923A-B86C-4230-8214-2E426BFC47AC}" dt="2025-04-11T12:54:00.972" v="5195" actId="14100"/>
          <ac:spMkLst>
            <pc:docMk/>
            <pc:sldMk cId="813702393" sldId="265"/>
            <ac:spMk id="41" creationId="{43610768-646C-6DB0-F94B-B5483F90483D}"/>
          </ac:spMkLst>
        </pc:spChg>
        <pc:spChg chg="add mod">
          <ac:chgData name="Ahmad Qusyairi Anuar" userId="a654041d-7b55-48e9-bff0-0b236c64cb4f" providerId="ADAL" clId="{015B923A-B86C-4230-8214-2E426BFC47AC}" dt="2025-04-11T13:13:29.895" v="5660" actId="1076"/>
          <ac:spMkLst>
            <pc:docMk/>
            <pc:sldMk cId="813702393" sldId="265"/>
            <ac:spMk id="42" creationId="{E70E5B8D-5A01-1366-B3FC-3CE1FDD131FE}"/>
          </ac:spMkLst>
        </pc:spChg>
        <pc:spChg chg="add mod">
          <ac:chgData name="Ahmad Qusyairi Anuar" userId="a654041d-7b55-48e9-bff0-0b236c64cb4f" providerId="ADAL" clId="{015B923A-B86C-4230-8214-2E426BFC47AC}" dt="2025-04-11T13:25:31.392" v="5848" actId="14100"/>
          <ac:spMkLst>
            <pc:docMk/>
            <pc:sldMk cId="813702393" sldId="265"/>
            <ac:spMk id="47" creationId="{DAB8CC99-03C9-F910-4FC7-77BD070BCF9C}"/>
          </ac:spMkLst>
        </pc:spChg>
        <pc:spChg chg="add mod">
          <ac:chgData name="Ahmad Qusyairi Anuar" userId="a654041d-7b55-48e9-bff0-0b236c64cb4f" providerId="ADAL" clId="{015B923A-B86C-4230-8214-2E426BFC47AC}" dt="2025-04-11T13:08:25.592" v="5578" actId="1076"/>
          <ac:spMkLst>
            <pc:docMk/>
            <pc:sldMk cId="813702393" sldId="265"/>
            <ac:spMk id="48" creationId="{BEFB3317-F5C7-16CB-9E99-A85EBBBA0859}"/>
          </ac:spMkLst>
        </pc:spChg>
        <pc:spChg chg="add mod">
          <ac:chgData name="Ahmad Qusyairi Anuar" userId="a654041d-7b55-48e9-bff0-0b236c64cb4f" providerId="ADAL" clId="{015B923A-B86C-4230-8214-2E426BFC47AC}" dt="2025-04-11T13:16:56.093" v="5708" actId="552"/>
          <ac:spMkLst>
            <pc:docMk/>
            <pc:sldMk cId="813702393" sldId="265"/>
            <ac:spMk id="49" creationId="{276007CC-F817-C99E-A4BE-75A83492D6BE}"/>
          </ac:spMkLst>
        </pc:spChg>
        <pc:spChg chg="add mod">
          <ac:chgData name="Ahmad Qusyairi Anuar" userId="a654041d-7b55-48e9-bff0-0b236c64cb4f" providerId="ADAL" clId="{015B923A-B86C-4230-8214-2E426BFC47AC}" dt="2025-04-11T13:17:10.702" v="5710" actId="1076"/>
          <ac:spMkLst>
            <pc:docMk/>
            <pc:sldMk cId="813702393" sldId="265"/>
            <ac:spMk id="50" creationId="{57643007-AE67-D199-B8EC-5D91AC6595E3}"/>
          </ac:spMkLst>
        </pc:spChg>
        <pc:spChg chg="add mod">
          <ac:chgData name="Ahmad Qusyairi Anuar" userId="a654041d-7b55-48e9-bff0-0b236c64cb4f" providerId="ADAL" clId="{015B923A-B86C-4230-8214-2E426BFC47AC}" dt="2025-04-11T13:17:40.412" v="5714" actId="1076"/>
          <ac:spMkLst>
            <pc:docMk/>
            <pc:sldMk cId="813702393" sldId="265"/>
            <ac:spMk id="54" creationId="{BCCF3F3B-8DCA-82B0-46CD-232856B85FA1}"/>
          </ac:spMkLst>
        </pc:spChg>
        <pc:spChg chg="add mod">
          <ac:chgData name="Ahmad Qusyairi Anuar" userId="a654041d-7b55-48e9-bff0-0b236c64cb4f" providerId="ADAL" clId="{015B923A-B86C-4230-8214-2E426BFC47AC}" dt="2025-04-11T13:17:30.662" v="5713" actId="552"/>
          <ac:spMkLst>
            <pc:docMk/>
            <pc:sldMk cId="813702393" sldId="265"/>
            <ac:spMk id="55" creationId="{99DB165A-26B7-8C5D-2B7C-C5E73D29CFCD}"/>
          </ac:spMkLst>
        </pc:spChg>
        <pc:spChg chg="add mod">
          <ac:chgData name="Ahmad Qusyairi Anuar" userId="a654041d-7b55-48e9-bff0-0b236c64cb4f" providerId="ADAL" clId="{015B923A-B86C-4230-8214-2E426BFC47AC}" dt="2025-04-11T13:25:03.892" v="5841" actId="1076"/>
          <ac:spMkLst>
            <pc:docMk/>
            <pc:sldMk cId="813702393" sldId="265"/>
            <ac:spMk id="62" creationId="{93E8504A-BA36-A53B-FDE4-8AE9EBEAD9C5}"/>
          </ac:spMkLst>
        </pc:spChg>
        <pc:spChg chg="add mod">
          <ac:chgData name="Ahmad Qusyairi Anuar" userId="a654041d-7b55-48e9-bff0-0b236c64cb4f" providerId="ADAL" clId="{015B923A-B86C-4230-8214-2E426BFC47AC}" dt="2025-04-11T13:25:03.892" v="5841" actId="1076"/>
          <ac:spMkLst>
            <pc:docMk/>
            <pc:sldMk cId="813702393" sldId="265"/>
            <ac:spMk id="63" creationId="{56A08538-1D3E-95BB-5E84-7D56971E56F6}"/>
          </ac:spMkLst>
        </pc:spChg>
        <pc:spChg chg="add mod">
          <ac:chgData name="Ahmad Qusyairi Anuar" userId="a654041d-7b55-48e9-bff0-0b236c64cb4f" providerId="ADAL" clId="{015B923A-B86C-4230-8214-2E426BFC47AC}" dt="2025-04-11T13:25:03.892" v="5841" actId="1076"/>
          <ac:spMkLst>
            <pc:docMk/>
            <pc:sldMk cId="813702393" sldId="265"/>
            <ac:spMk id="65" creationId="{A89FB1E4-3EB3-2D80-8C21-D9AB7E8B0EFA}"/>
          </ac:spMkLst>
        </pc:spChg>
        <pc:spChg chg="add mod">
          <ac:chgData name="Ahmad Qusyairi Anuar" userId="a654041d-7b55-48e9-bff0-0b236c64cb4f" providerId="ADAL" clId="{015B923A-B86C-4230-8214-2E426BFC47AC}" dt="2025-04-11T13:25:03.892" v="5841" actId="1076"/>
          <ac:spMkLst>
            <pc:docMk/>
            <pc:sldMk cId="813702393" sldId="265"/>
            <ac:spMk id="66" creationId="{1B6CB840-0FF0-6A7C-7844-795C52F59BCB}"/>
          </ac:spMkLst>
        </pc:spChg>
        <pc:spChg chg="add mod">
          <ac:chgData name="Ahmad Qusyairi Anuar" userId="a654041d-7b55-48e9-bff0-0b236c64cb4f" providerId="ADAL" clId="{015B923A-B86C-4230-8214-2E426BFC47AC}" dt="2025-04-11T13:25:03.892" v="5841" actId="1076"/>
          <ac:spMkLst>
            <pc:docMk/>
            <pc:sldMk cId="813702393" sldId="265"/>
            <ac:spMk id="67" creationId="{02351D24-59DD-0F94-84C2-2D6B7D5748E4}"/>
          </ac:spMkLst>
        </pc:spChg>
        <pc:spChg chg="add mod">
          <ac:chgData name="Ahmad Qusyairi Anuar" userId="a654041d-7b55-48e9-bff0-0b236c64cb4f" providerId="ADAL" clId="{015B923A-B86C-4230-8214-2E426BFC47AC}" dt="2025-04-11T13:25:03.892" v="5841" actId="1076"/>
          <ac:spMkLst>
            <pc:docMk/>
            <pc:sldMk cId="813702393" sldId="265"/>
            <ac:spMk id="69" creationId="{9EE73615-C76F-2E76-8302-F4DD212BB8A8}"/>
          </ac:spMkLst>
        </pc:spChg>
        <pc:spChg chg="add mod">
          <ac:chgData name="Ahmad Qusyairi Anuar" userId="a654041d-7b55-48e9-bff0-0b236c64cb4f" providerId="ADAL" clId="{015B923A-B86C-4230-8214-2E426BFC47AC}" dt="2025-04-13T13:21:54.103" v="6164" actId="313"/>
          <ac:spMkLst>
            <pc:docMk/>
            <pc:sldMk cId="813702393" sldId="265"/>
            <ac:spMk id="71" creationId="{B761BB0C-EFE0-5A0F-C6F0-D4BCDAAC38A6}"/>
          </ac:spMkLst>
        </pc:spChg>
        <pc:spChg chg="add mod">
          <ac:chgData name="Ahmad Qusyairi Anuar" userId="a654041d-7b55-48e9-bff0-0b236c64cb4f" providerId="ADAL" clId="{015B923A-B86C-4230-8214-2E426BFC47AC}" dt="2025-04-11T13:21:33.552" v="5789" actId="1076"/>
          <ac:spMkLst>
            <pc:docMk/>
            <pc:sldMk cId="813702393" sldId="265"/>
            <ac:spMk id="84" creationId="{279A8961-79B9-92B2-7951-07134476CD95}"/>
          </ac:spMkLst>
        </pc:spChg>
        <pc:spChg chg="add mod">
          <ac:chgData name="Ahmad Qusyairi Anuar" userId="a654041d-7b55-48e9-bff0-0b236c64cb4f" providerId="ADAL" clId="{015B923A-B86C-4230-8214-2E426BFC47AC}" dt="2025-04-11T13:18:52.562" v="5739" actId="1076"/>
          <ac:spMkLst>
            <pc:docMk/>
            <pc:sldMk cId="813702393" sldId="265"/>
            <ac:spMk id="97" creationId="{A6E1358D-D4F8-CE56-7B5E-41B7AD9069DC}"/>
          </ac:spMkLst>
        </pc:spChg>
        <pc:spChg chg="add mod">
          <ac:chgData name="Ahmad Qusyairi Anuar" userId="a654041d-7b55-48e9-bff0-0b236c64cb4f" providerId="ADAL" clId="{015B923A-B86C-4230-8214-2E426BFC47AC}" dt="2025-04-11T13:19:04.492" v="5743" actId="1076"/>
          <ac:spMkLst>
            <pc:docMk/>
            <pc:sldMk cId="813702393" sldId="265"/>
            <ac:spMk id="98" creationId="{09E4B5A6-A400-BC2D-ECCE-0FC7A2DB1430}"/>
          </ac:spMkLst>
        </pc:spChg>
        <pc:spChg chg="add mod">
          <ac:chgData name="Ahmad Qusyairi Anuar" userId="a654041d-7b55-48e9-bff0-0b236c64cb4f" providerId="ADAL" clId="{015B923A-B86C-4230-8214-2E426BFC47AC}" dt="2025-04-11T13:19:14.122" v="5747" actId="1076"/>
          <ac:spMkLst>
            <pc:docMk/>
            <pc:sldMk cId="813702393" sldId="265"/>
            <ac:spMk id="99" creationId="{65AEDA34-4EF1-2AE6-1B88-1C539D59E4EC}"/>
          </ac:spMkLst>
        </pc:spChg>
        <pc:spChg chg="add mod">
          <ac:chgData name="Ahmad Qusyairi Anuar" userId="a654041d-7b55-48e9-bff0-0b236c64cb4f" providerId="ADAL" clId="{015B923A-B86C-4230-8214-2E426BFC47AC}" dt="2025-04-11T13:19:19.222" v="5749" actId="1076"/>
          <ac:spMkLst>
            <pc:docMk/>
            <pc:sldMk cId="813702393" sldId="265"/>
            <ac:spMk id="100" creationId="{43F52EA8-7569-29DD-8E6A-4E1FDD25E4CE}"/>
          </ac:spMkLst>
        </pc:spChg>
        <pc:spChg chg="add mod">
          <ac:chgData name="Ahmad Qusyairi Anuar" userId="a654041d-7b55-48e9-bff0-0b236c64cb4f" providerId="ADAL" clId="{015B923A-B86C-4230-8214-2E426BFC47AC}" dt="2025-04-11T13:23:55.242" v="5819" actId="1076"/>
          <ac:spMkLst>
            <pc:docMk/>
            <pc:sldMk cId="813702393" sldId="265"/>
            <ac:spMk id="101" creationId="{576B9148-7BC5-7A6A-01B8-248525B7D2D4}"/>
          </ac:spMkLst>
        </pc:spChg>
        <pc:spChg chg="add mod">
          <ac:chgData name="Ahmad Qusyairi Anuar" userId="a654041d-7b55-48e9-bff0-0b236c64cb4f" providerId="ADAL" clId="{015B923A-B86C-4230-8214-2E426BFC47AC}" dt="2025-04-11T13:23:55.242" v="5819" actId="1076"/>
          <ac:spMkLst>
            <pc:docMk/>
            <pc:sldMk cId="813702393" sldId="265"/>
            <ac:spMk id="102" creationId="{D5C3E4BD-6BC7-7D62-22EA-230A7357389A}"/>
          </ac:spMkLst>
        </pc:spChg>
        <pc:spChg chg="add mod">
          <ac:chgData name="Ahmad Qusyairi Anuar" userId="a654041d-7b55-48e9-bff0-0b236c64cb4f" providerId="ADAL" clId="{015B923A-B86C-4230-8214-2E426BFC47AC}" dt="2025-04-11T13:23:55.242" v="5819" actId="1076"/>
          <ac:spMkLst>
            <pc:docMk/>
            <pc:sldMk cId="813702393" sldId="265"/>
            <ac:spMk id="104" creationId="{CBD75A99-DDDD-F840-53FC-06CEF5F7D4E1}"/>
          </ac:spMkLst>
        </pc:spChg>
        <pc:spChg chg="add mod">
          <ac:chgData name="Ahmad Qusyairi Anuar" userId="a654041d-7b55-48e9-bff0-0b236c64cb4f" providerId="ADAL" clId="{015B923A-B86C-4230-8214-2E426BFC47AC}" dt="2025-04-11T13:23:55.242" v="5819" actId="1076"/>
          <ac:spMkLst>
            <pc:docMk/>
            <pc:sldMk cId="813702393" sldId="265"/>
            <ac:spMk id="105" creationId="{8D4D5A06-C5EF-B106-9786-F5775ABB34EF}"/>
          </ac:spMkLst>
        </pc:spChg>
        <pc:spChg chg="add mod">
          <ac:chgData name="Ahmad Qusyairi Anuar" userId="a654041d-7b55-48e9-bff0-0b236c64cb4f" providerId="ADAL" clId="{015B923A-B86C-4230-8214-2E426BFC47AC}" dt="2025-04-11T13:22:03.472" v="5793" actId="1076"/>
          <ac:spMkLst>
            <pc:docMk/>
            <pc:sldMk cId="813702393" sldId="265"/>
            <ac:spMk id="106" creationId="{5F633769-E1F0-747E-41EE-63BD14E206A6}"/>
          </ac:spMkLst>
        </pc:spChg>
        <pc:spChg chg="add mod">
          <ac:chgData name="Ahmad Qusyairi Anuar" userId="a654041d-7b55-48e9-bff0-0b236c64cb4f" providerId="ADAL" clId="{015B923A-B86C-4230-8214-2E426BFC47AC}" dt="2025-04-11T13:21:02.782" v="5782" actId="1076"/>
          <ac:spMkLst>
            <pc:docMk/>
            <pc:sldMk cId="813702393" sldId="265"/>
            <ac:spMk id="107" creationId="{69CFCEE7-CED6-04CB-EDE6-E174ABEFB990}"/>
          </ac:spMkLst>
        </pc:spChg>
        <pc:spChg chg="add mod ord">
          <ac:chgData name="Ahmad Qusyairi Anuar" userId="a654041d-7b55-48e9-bff0-0b236c64cb4f" providerId="ADAL" clId="{015B923A-B86C-4230-8214-2E426BFC47AC}" dt="2025-04-11T13:25:15.842" v="5845" actId="14100"/>
          <ac:spMkLst>
            <pc:docMk/>
            <pc:sldMk cId="813702393" sldId="265"/>
            <ac:spMk id="114" creationId="{599E404A-F0EA-048E-477D-63BD4A686B83}"/>
          </ac:spMkLst>
        </pc:spChg>
        <pc:spChg chg="add mod ord">
          <ac:chgData name="Ahmad Qusyairi Anuar" userId="a654041d-7b55-48e9-bff0-0b236c64cb4f" providerId="ADAL" clId="{015B923A-B86C-4230-8214-2E426BFC47AC}" dt="2025-04-11T13:25:11.622" v="5844" actId="14100"/>
          <ac:spMkLst>
            <pc:docMk/>
            <pc:sldMk cId="813702393" sldId="265"/>
            <ac:spMk id="115" creationId="{92BB000A-6E7A-FCCF-CF61-0CB692D3A25F}"/>
          </ac:spMkLst>
        </pc:spChg>
        <pc:spChg chg="add mod ord">
          <ac:chgData name="Ahmad Qusyairi Anuar" userId="a654041d-7b55-48e9-bff0-0b236c64cb4f" providerId="ADAL" clId="{015B923A-B86C-4230-8214-2E426BFC47AC}" dt="2025-04-11T13:25:24.152" v="5847" actId="14100"/>
          <ac:spMkLst>
            <pc:docMk/>
            <pc:sldMk cId="813702393" sldId="265"/>
            <ac:spMk id="116" creationId="{EC8EC0FE-301E-C41A-DBA5-DB237EAB1BAB}"/>
          </ac:spMkLst>
        </pc:spChg>
        <pc:spChg chg="add mod ord">
          <ac:chgData name="Ahmad Qusyairi Anuar" userId="a654041d-7b55-48e9-bff0-0b236c64cb4f" providerId="ADAL" clId="{015B923A-B86C-4230-8214-2E426BFC47AC}" dt="2025-04-11T13:25:08.852" v="5843" actId="14100"/>
          <ac:spMkLst>
            <pc:docMk/>
            <pc:sldMk cId="813702393" sldId="265"/>
            <ac:spMk id="117" creationId="{842CF33D-449E-3172-8CA8-E1D34AEF3C81}"/>
          </ac:spMkLst>
        </pc:spChg>
        <pc:cxnChg chg="add mod ord">
          <ac:chgData name="Ahmad Qusyairi Anuar" userId="a654041d-7b55-48e9-bff0-0b236c64cb4f" providerId="ADAL" clId="{015B923A-B86C-4230-8214-2E426BFC47AC}" dt="2025-04-11T13:02:40.772" v="5533" actId="1076"/>
          <ac:cxnSpMkLst>
            <pc:docMk/>
            <pc:sldMk cId="813702393" sldId="265"/>
            <ac:cxnSpMk id="5" creationId="{51AE4A35-AE9F-D7D0-1DB4-BA5C43ECA13A}"/>
          </ac:cxnSpMkLst>
        </pc:cxnChg>
        <pc:cxnChg chg="add mod">
          <ac:chgData name="Ahmad Qusyairi Anuar" userId="a654041d-7b55-48e9-bff0-0b236c64cb4f" providerId="ADAL" clId="{015B923A-B86C-4230-8214-2E426BFC47AC}" dt="2025-04-11T13:22:50.312" v="5802" actId="14100"/>
          <ac:cxnSpMkLst>
            <pc:docMk/>
            <pc:sldMk cId="813702393" sldId="265"/>
            <ac:cxnSpMk id="6" creationId="{69803ECF-C487-2D21-FC27-C0CC2DE8B848}"/>
          </ac:cxnSpMkLst>
        </pc:cxnChg>
        <pc:cxnChg chg="add mod">
          <ac:chgData name="Ahmad Qusyairi Anuar" userId="a654041d-7b55-48e9-bff0-0b236c64cb4f" providerId="ADAL" clId="{015B923A-B86C-4230-8214-2E426BFC47AC}" dt="2025-04-11T13:22:39.972" v="5798" actId="14100"/>
          <ac:cxnSpMkLst>
            <pc:docMk/>
            <pc:sldMk cId="813702393" sldId="265"/>
            <ac:cxnSpMk id="85" creationId="{B1C9D2BA-A00D-5251-6472-A771DD122B42}"/>
          </ac:cxnSpMkLst>
        </pc:cxnChg>
        <pc:cxnChg chg="add mod">
          <ac:chgData name="Ahmad Qusyairi Anuar" userId="a654041d-7b55-48e9-bff0-0b236c64cb4f" providerId="ADAL" clId="{015B923A-B86C-4230-8214-2E426BFC47AC}" dt="2025-04-11T13:22:56.212" v="5804" actId="14100"/>
          <ac:cxnSpMkLst>
            <pc:docMk/>
            <pc:sldMk cId="813702393" sldId="265"/>
            <ac:cxnSpMk id="89" creationId="{FFE05107-4B0B-7247-E1A9-7A299C9406F6}"/>
          </ac:cxnSpMkLst>
        </pc:cxnChg>
      </pc:sldChg>
    </pc:docChg>
  </pc:docChgLst>
  <pc:docChgLst>
    <pc:chgData name="Muhammad MD NASREIN" userId="S::mmdnasrein@student.unimelb.edu.au::6c5a9a6e-1b09-4cad-b376-90ec1fa0a366" providerId="AD" clId="Web-{1CCEFFE0-02DE-2D26-B56E-3285FFC089D7}"/>
    <pc:docChg chg="addSld delSld modSld">
      <pc:chgData name="Muhammad MD NASREIN" userId="S::mmdnasrein@student.unimelb.edu.au::6c5a9a6e-1b09-4cad-b376-90ec1fa0a366" providerId="AD" clId="Web-{1CCEFFE0-02DE-2D26-B56E-3285FFC089D7}" dt="2025-04-11T14:33:32.538" v="118"/>
      <pc:docMkLst>
        <pc:docMk/>
      </pc:docMkLst>
      <pc:sldChg chg="add mod setBg">
        <pc:chgData name="Muhammad MD NASREIN" userId="S::mmdnasrein@student.unimelb.edu.au::6c5a9a6e-1b09-4cad-b376-90ec1fa0a366" providerId="AD" clId="Web-{1CCEFFE0-02DE-2D26-B56E-3285FFC089D7}" dt="2025-04-11T14:26:14.629" v="13"/>
        <pc:sldMkLst>
          <pc:docMk/>
          <pc:sldMk cId="2979521844" sldId="256"/>
        </pc:sldMkLst>
      </pc:sldChg>
      <pc:sldChg chg="modSp">
        <pc:chgData name="Muhammad MD NASREIN" userId="S::mmdnasrein@student.unimelb.edu.au::6c5a9a6e-1b09-4cad-b376-90ec1fa0a366" providerId="AD" clId="Web-{1CCEFFE0-02DE-2D26-B56E-3285FFC089D7}" dt="2025-04-11T14:33:32.538" v="118"/>
        <pc:sldMkLst>
          <pc:docMk/>
          <pc:sldMk cId="1404933280" sldId="258"/>
        </pc:sldMkLst>
        <pc:graphicFrameChg chg="mod modGraphic">
          <ac:chgData name="Muhammad MD NASREIN" userId="S::mmdnasrein@student.unimelb.edu.au::6c5a9a6e-1b09-4cad-b376-90ec1fa0a366" providerId="AD" clId="Web-{1CCEFFE0-02DE-2D26-B56E-3285FFC089D7}" dt="2025-04-11T14:33:32.538" v="118"/>
          <ac:graphicFrameMkLst>
            <pc:docMk/>
            <pc:sldMk cId="1404933280" sldId="258"/>
            <ac:graphicFrameMk id="5" creationId="{D4683F7A-873C-16D7-0BCE-2C253B9CA45D}"/>
          </ac:graphicFrameMkLst>
        </pc:graphicFrameChg>
        <pc:picChg chg="mod">
          <ac:chgData name="Muhammad MD NASREIN" userId="S::mmdnasrein@student.unimelb.edu.au::6c5a9a6e-1b09-4cad-b376-90ec1fa0a366" providerId="AD" clId="Web-{1CCEFFE0-02DE-2D26-B56E-3285FFC089D7}" dt="2025-04-11T14:33:03.053" v="112" actId="1076"/>
          <ac:picMkLst>
            <pc:docMk/>
            <pc:sldMk cId="1404933280" sldId="258"/>
            <ac:picMk id="10" creationId="{5DAEF681-BC4E-407A-EFF7-398034984FC8}"/>
          </ac:picMkLst>
        </pc:picChg>
        <pc:picChg chg="mod">
          <ac:chgData name="Muhammad MD NASREIN" userId="S::mmdnasrein@student.unimelb.edu.au::6c5a9a6e-1b09-4cad-b376-90ec1fa0a366" providerId="AD" clId="Web-{1CCEFFE0-02DE-2D26-B56E-3285FFC089D7}" dt="2025-04-11T14:32:57.350" v="111" actId="1076"/>
          <ac:picMkLst>
            <pc:docMk/>
            <pc:sldMk cId="1404933280" sldId="258"/>
            <ac:picMk id="14" creationId="{6E660CAA-1BB2-E746-A68A-13F6E56EFBCD}"/>
          </ac:picMkLst>
        </pc:picChg>
      </pc:sldChg>
      <pc:sldChg chg="addSp delSp modSp del mod setBg">
        <pc:chgData name="Muhammad MD NASREIN" userId="S::mmdnasrein@student.unimelb.edu.au::6c5a9a6e-1b09-4cad-b376-90ec1fa0a366" providerId="AD" clId="Web-{1CCEFFE0-02DE-2D26-B56E-3285FFC089D7}" dt="2025-04-11T14:25:01.374" v="5"/>
        <pc:sldMkLst>
          <pc:docMk/>
          <pc:sldMk cId="2892907858" sldId="259"/>
        </pc:sldMkLst>
      </pc:sldChg>
      <pc:sldChg chg="del">
        <pc:chgData name="Muhammad MD NASREIN" userId="S::mmdnasrein@student.unimelb.edu.au::6c5a9a6e-1b09-4cad-b376-90ec1fa0a366" providerId="AD" clId="Web-{1CCEFFE0-02DE-2D26-B56E-3285FFC089D7}" dt="2025-04-11T14:26:36.583" v="14"/>
        <pc:sldMkLst>
          <pc:docMk/>
          <pc:sldMk cId="2763428894" sldId="260"/>
        </pc:sldMkLst>
      </pc:sldChg>
      <pc:sldChg chg="addSp delSp modSp new del">
        <pc:chgData name="Muhammad MD NASREIN" userId="S::mmdnasrein@student.unimelb.edu.au::6c5a9a6e-1b09-4cad-b376-90ec1fa0a366" providerId="AD" clId="Web-{1CCEFFE0-02DE-2D26-B56E-3285FFC089D7}" dt="2025-04-11T14:25:33.297" v="9"/>
        <pc:sldMkLst>
          <pc:docMk/>
          <pc:sldMk cId="2941728591" sldId="266"/>
        </pc:sldMkLst>
      </pc:sldChg>
      <pc:sldChg chg="add mod setBg">
        <pc:chgData name="Muhammad MD NASREIN" userId="S::mmdnasrein@student.unimelb.edu.au::6c5a9a6e-1b09-4cad-b376-90ec1fa0a366" providerId="AD" clId="Web-{1CCEFFE0-02DE-2D26-B56E-3285FFC089D7}" dt="2025-04-11T14:26:59.334" v="16"/>
        <pc:sldMkLst>
          <pc:docMk/>
          <pc:sldMk cId="4147936335" sldId="266"/>
        </pc:sldMkLst>
      </pc:sldChg>
    </pc:docChg>
  </pc:docChgLst>
  <pc:docChgLst>
    <pc:chgData name="Ahmad Qusyairi Anuar" userId="a654041d-7b55-48e9-bff0-0b236c64cb4f" providerId="ADAL" clId="{13DBF407-1814-4429-886F-0494FE4EA0BE}"/>
    <pc:docChg chg="undo custSel addSld modSld sldOrd">
      <pc:chgData name="Ahmad Qusyairi Anuar" userId="a654041d-7b55-48e9-bff0-0b236c64cb4f" providerId="ADAL" clId="{13DBF407-1814-4429-886F-0494FE4EA0BE}" dt="2025-04-13T06:08:39.271" v="787" actId="1076"/>
      <pc:docMkLst>
        <pc:docMk/>
      </pc:docMkLst>
      <pc:sldChg chg="addSp modSp mod">
        <pc:chgData name="Ahmad Qusyairi Anuar" userId="a654041d-7b55-48e9-bff0-0b236c64cb4f" providerId="ADAL" clId="{13DBF407-1814-4429-886F-0494FE4EA0BE}" dt="2025-04-13T05:39:41.440" v="298" actId="1076"/>
        <pc:sldMkLst>
          <pc:docMk/>
          <pc:sldMk cId="1404933280" sldId="258"/>
        </pc:sldMkLst>
        <pc:spChg chg="add mod">
          <ac:chgData name="Ahmad Qusyairi Anuar" userId="a654041d-7b55-48e9-bff0-0b236c64cb4f" providerId="ADAL" clId="{13DBF407-1814-4429-886F-0494FE4EA0BE}" dt="2025-04-11T06:47:19.431" v="225" actId="404"/>
          <ac:spMkLst>
            <pc:docMk/>
            <pc:sldMk cId="1404933280" sldId="258"/>
            <ac:spMk id="2" creationId="{441A2C52-E273-160B-5151-B320B360082A}"/>
          </ac:spMkLst>
        </pc:spChg>
        <pc:graphicFrameChg chg="mod">
          <ac:chgData name="Ahmad Qusyairi Anuar" userId="a654041d-7b55-48e9-bff0-0b236c64cb4f" providerId="ADAL" clId="{13DBF407-1814-4429-886F-0494FE4EA0BE}" dt="2025-04-13T05:39:41.440" v="298" actId="1076"/>
          <ac:graphicFrameMkLst>
            <pc:docMk/>
            <pc:sldMk cId="1404933280" sldId="258"/>
            <ac:graphicFrameMk id="5" creationId="{D4683F7A-873C-16D7-0BCE-2C253B9CA45D}"/>
          </ac:graphicFrameMkLst>
        </pc:graphicFrameChg>
        <pc:picChg chg="mod">
          <ac:chgData name="Ahmad Qusyairi Anuar" userId="a654041d-7b55-48e9-bff0-0b236c64cb4f" providerId="ADAL" clId="{13DBF407-1814-4429-886F-0494FE4EA0BE}" dt="2025-04-13T05:39:41.440" v="298" actId="1076"/>
          <ac:picMkLst>
            <pc:docMk/>
            <pc:sldMk cId="1404933280" sldId="258"/>
            <ac:picMk id="10" creationId="{5DAEF681-BC4E-407A-EFF7-398034984FC8}"/>
          </ac:picMkLst>
        </pc:picChg>
        <pc:picChg chg="mod">
          <ac:chgData name="Ahmad Qusyairi Anuar" userId="a654041d-7b55-48e9-bff0-0b236c64cb4f" providerId="ADAL" clId="{13DBF407-1814-4429-886F-0494FE4EA0BE}" dt="2025-04-13T05:39:41.440" v="298" actId="1076"/>
          <ac:picMkLst>
            <pc:docMk/>
            <pc:sldMk cId="1404933280" sldId="258"/>
            <ac:picMk id="14" creationId="{6E660CAA-1BB2-E746-A68A-13F6E56EFBCD}"/>
          </ac:picMkLst>
        </pc:picChg>
      </pc:sldChg>
      <pc:sldChg chg="setBg">
        <pc:chgData name="Ahmad Qusyairi Anuar" userId="a654041d-7b55-48e9-bff0-0b236c64cb4f" providerId="ADAL" clId="{13DBF407-1814-4429-886F-0494FE4EA0BE}" dt="2025-04-11T06:37:26.907" v="174"/>
        <pc:sldMkLst>
          <pc:docMk/>
          <pc:sldMk cId="2892907858" sldId="259"/>
        </pc:sldMkLst>
      </pc:sldChg>
      <pc:sldChg chg="setBg">
        <pc:chgData name="Ahmad Qusyairi Anuar" userId="a654041d-7b55-48e9-bff0-0b236c64cb4f" providerId="ADAL" clId="{13DBF407-1814-4429-886F-0494FE4EA0BE}" dt="2025-04-11T06:37:07.513" v="173"/>
        <pc:sldMkLst>
          <pc:docMk/>
          <pc:sldMk cId="2763428894" sldId="260"/>
        </pc:sldMkLst>
      </pc:sldChg>
      <pc:sldChg chg="addSp delSp modSp mod modNotesTx">
        <pc:chgData name="Ahmad Qusyairi Anuar" userId="a654041d-7b55-48e9-bff0-0b236c64cb4f" providerId="ADAL" clId="{13DBF407-1814-4429-886F-0494FE4EA0BE}" dt="2025-04-13T05:51:30.378" v="770" actId="20577"/>
        <pc:sldMkLst>
          <pc:docMk/>
          <pc:sldMk cId="882574313" sldId="261"/>
        </pc:sldMkLst>
        <pc:spChg chg="mod">
          <ac:chgData name="Ahmad Qusyairi Anuar" userId="a654041d-7b55-48e9-bff0-0b236c64cb4f" providerId="ADAL" clId="{13DBF407-1814-4429-886F-0494FE4EA0BE}" dt="2025-04-11T05:59:15.340" v="121" actId="14100"/>
          <ac:spMkLst>
            <pc:docMk/>
            <pc:sldMk cId="882574313" sldId="261"/>
            <ac:spMk id="3" creationId="{1C841637-D80F-8CD2-3985-5B9653920545}"/>
          </ac:spMkLst>
        </pc:spChg>
        <pc:spChg chg="mod">
          <ac:chgData name="Ahmad Qusyairi Anuar" userId="a654041d-7b55-48e9-bff0-0b236c64cb4f" providerId="ADAL" clId="{13DBF407-1814-4429-886F-0494FE4EA0BE}" dt="2025-04-11T06:47:07.030" v="222" actId="404"/>
          <ac:spMkLst>
            <pc:docMk/>
            <pc:sldMk cId="882574313" sldId="261"/>
            <ac:spMk id="7" creationId="{05448EBD-57E3-8289-1450-B1585DEA176D}"/>
          </ac:spMkLst>
        </pc:spChg>
        <pc:spChg chg="mod">
          <ac:chgData name="Ahmad Qusyairi Anuar" userId="a654041d-7b55-48e9-bff0-0b236c64cb4f" providerId="ADAL" clId="{13DBF407-1814-4429-886F-0494FE4EA0BE}" dt="2025-04-13T05:50:31.886" v="641" actId="20577"/>
          <ac:spMkLst>
            <pc:docMk/>
            <pc:sldMk cId="882574313" sldId="261"/>
            <ac:spMk id="14" creationId="{D3ADA8E5-7510-FBD9-3B8B-56D499B7825E}"/>
          </ac:spMkLst>
        </pc:spChg>
        <pc:spChg chg="mod">
          <ac:chgData name="Ahmad Qusyairi Anuar" userId="a654041d-7b55-48e9-bff0-0b236c64cb4f" providerId="ADAL" clId="{13DBF407-1814-4429-886F-0494FE4EA0BE}" dt="2025-04-11T05:38:16.386" v="4" actId="1076"/>
          <ac:spMkLst>
            <pc:docMk/>
            <pc:sldMk cId="882574313" sldId="261"/>
            <ac:spMk id="23" creationId="{29710AB2-8FC7-98A8-B193-FF4D97FB018D}"/>
          </ac:spMkLst>
        </pc:spChg>
        <pc:spChg chg="mod">
          <ac:chgData name="Ahmad Qusyairi Anuar" userId="a654041d-7b55-48e9-bff0-0b236c64cb4f" providerId="ADAL" clId="{13DBF407-1814-4429-886F-0494FE4EA0BE}" dt="2025-04-11T05:59:42.285" v="124" actId="1076"/>
          <ac:spMkLst>
            <pc:docMk/>
            <pc:sldMk cId="882574313" sldId="261"/>
            <ac:spMk id="32" creationId="{8DB0E3DD-C186-41F1-CFC3-4081F152D28F}"/>
          </ac:spMkLst>
        </pc:spChg>
        <pc:spChg chg="mod">
          <ac:chgData name="Ahmad Qusyairi Anuar" userId="a654041d-7b55-48e9-bff0-0b236c64cb4f" providerId="ADAL" clId="{13DBF407-1814-4429-886F-0494FE4EA0BE}" dt="2025-04-11T05:59:46.799" v="125" actId="14100"/>
          <ac:spMkLst>
            <pc:docMk/>
            <pc:sldMk cId="882574313" sldId="261"/>
            <ac:spMk id="33" creationId="{64A3472F-D53C-3666-C35B-39B4D0D4BEFC}"/>
          </ac:spMkLst>
        </pc:spChg>
        <pc:spChg chg="mod">
          <ac:chgData name="Ahmad Qusyairi Anuar" userId="a654041d-7b55-48e9-bff0-0b236c64cb4f" providerId="ADAL" clId="{13DBF407-1814-4429-886F-0494FE4EA0BE}" dt="2025-04-11T05:59:10.802" v="120" actId="1076"/>
          <ac:spMkLst>
            <pc:docMk/>
            <pc:sldMk cId="882574313" sldId="261"/>
            <ac:spMk id="38" creationId="{298FCAA6-7318-7C68-F950-AFBB9A7341FE}"/>
          </ac:spMkLst>
        </pc:spChg>
        <pc:spChg chg="mod">
          <ac:chgData name="Ahmad Qusyairi Anuar" userId="a654041d-7b55-48e9-bff0-0b236c64cb4f" providerId="ADAL" clId="{13DBF407-1814-4429-886F-0494FE4EA0BE}" dt="2025-04-11T05:59:10.802" v="120" actId="1076"/>
          <ac:spMkLst>
            <pc:docMk/>
            <pc:sldMk cId="882574313" sldId="261"/>
            <ac:spMk id="39" creationId="{D201D03B-43A5-1FDC-0B5B-BA669097294F}"/>
          </ac:spMkLst>
        </pc:spChg>
        <pc:spChg chg="mod">
          <ac:chgData name="Ahmad Qusyairi Anuar" userId="a654041d-7b55-48e9-bff0-0b236c64cb4f" providerId="ADAL" clId="{13DBF407-1814-4429-886F-0494FE4EA0BE}" dt="2025-04-11T05:37:53.650" v="0" actId="1076"/>
          <ac:spMkLst>
            <pc:docMk/>
            <pc:sldMk cId="882574313" sldId="261"/>
            <ac:spMk id="42" creationId="{D38D3838-A531-4A6E-81F8-DF05FF7661B3}"/>
          </ac:spMkLst>
        </pc:spChg>
        <pc:spChg chg="mod">
          <ac:chgData name="Ahmad Qusyairi Anuar" userId="a654041d-7b55-48e9-bff0-0b236c64cb4f" providerId="ADAL" clId="{13DBF407-1814-4429-886F-0494FE4EA0BE}" dt="2025-04-11T05:59:10.802" v="120" actId="1076"/>
          <ac:spMkLst>
            <pc:docMk/>
            <pc:sldMk cId="882574313" sldId="261"/>
            <ac:spMk id="47" creationId="{5D7CD750-AB4C-392B-D592-AD3752186908}"/>
          </ac:spMkLst>
        </pc:spChg>
        <pc:spChg chg="mod">
          <ac:chgData name="Ahmad Qusyairi Anuar" userId="a654041d-7b55-48e9-bff0-0b236c64cb4f" providerId="ADAL" clId="{13DBF407-1814-4429-886F-0494FE4EA0BE}" dt="2025-04-11T05:59:10.802" v="120" actId="1076"/>
          <ac:spMkLst>
            <pc:docMk/>
            <pc:sldMk cId="882574313" sldId="261"/>
            <ac:spMk id="49" creationId="{E395FAFE-D624-A1FA-3D23-D873F6303EFB}"/>
          </ac:spMkLst>
        </pc:spChg>
        <pc:spChg chg="mod">
          <ac:chgData name="Ahmad Qusyairi Anuar" userId="a654041d-7b55-48e9-bff0-0b236c64cb4f" providerId="ADAL" clId="{13DBF407-1814-4429-886F-0494FE4EA0BE}" dt="2025-04-11T05:59:10.802" v="120" actId="1076"/>
          <ac:spMkLst>
            <pc:docMk/>
            <pc:sldMk cId="882574313" sldId="261"/>
            <ac:spMk id="50" creationId="{7B8C9C30-BB75-D16B-36CB-C314FA30FD1F}"/>
          </ac:spMkLst>
        </pc:spChg>
        <pc:spChg chg="mod">
          <ac:chgData name="Ahmad Qusyairi Anuar" userId="a654041d-7b55-48e9-bff0-0b236c64cb4f" providerId="ADAL" clId="{13DBF407-1814-4429-886F-0494FE4EA0BE}" dt="2025-04-11T05:59:10.802" v="120" actId="1076"/>
          <ac:spMkLst>
            <pc:docMk/>
            <pc:sldMk cId="882574313" sldId="261"/>
            <ac:spMk id="51" creationId="{48726235-3071-16C1-A8BC-E4CAB64D12D0}"/>
          </ac:spMkLst>
        </pc:spChg>
        <pc:spChg chg="mod">
          <ac:chgData name="Ahmad Qusyairi Anuar" userId="a654041d-7b55-48e9-bff0-0b236c64cb4f" providerId="ADAL" clId="{13DBF407-1814-4429-886F-0494FE4EA0BE}" dt="2025-04-11T05:59:22.800" v="122" actId="14100"/>
          <ac:spMkLst>
            <pc:docMk/>
            <pc:sldMk cId="882574313" sldId="261"/>
            <ac:spMk id="74" creationId="{52835336-252D-36D6-A807-288361383FE5}"/>
          </ac:spMkLst>
        </pc:spChg>
        <pc:grpChg chg="mod">
          <ac:chgData name="Ahmad Qusyairi Anuar" userId="a654041d-7b55-48e9-bff0-0b236c64cb4f" providerId="ADAL" clId="{13DBF407-1814-4429-886F-0494FE4EA0BE}" dt="2025-04-11T05:59:10.802" v="120" actId="1076"/>
          <ac:grpSpMkLst>
            <pc:docMk/>
            <pc:sldMk cId="882574313" sldId="261"/>
            <ac:grpSpMk id="9" creationId="{7247C7D9-DF09-567F-D4DF-3953AC1CCAAC}"/>
          </ac:grpSpMkLst>
        </pc:grpChg>
        <pc:grpChg chg="mod">
          <ac:chgData name="Ahmad Qusyairi Anuar" userId="a654041d-7b55-48e9-bff0-0b236c64cb4f" providerId="ADAL" clId="{13DBF407-1814-4429-886F-0494FE4EA0BE}" dt="2025-04-11T05:59:10.802" v="120" actId="1076"/>
          <ac:grpSpMkLst>
            <pc:docMk/>
            <pc:sldMk cId="882574313" sldId="261"/>
            <ac:grpSpMk id="40" creationId="{23FEBD35-9C5F-954E-15BB-272CEFEE226F}"/>
          </ac:grpSpMkLst>
        </pc:grpChg>
        <pc:grpChg chg="mod">
          <ac:chgData name="Ahmad Qusyairi Anuar" userId="a654041d-7b55-48e9-bff0-0b236c64cb4f" providerId="ADAL" clId="{13DBF407-1814-4429-886F-0494FE4EA0BE}" dt="2025-04-11T05:59:10.802" v="120" actId="1076"/>
          <ac:grpSpMkLst>
            <pc:docMk/>
            <pc:sldMk cId="882574313" sldId="261"/>
            <ac:grpSpMk id="43" creationId="{4591501A-DD48-89B7-7BBE-6D12ECF045A0}"/>
          </ac:grpSpMkLst>
        </pc:grpChg>
      </pc:sldChg>
      <pc:sldChg chg="modSp mod modNotesTx">
        <pc:chgData name="Ahmad Qusyairi Anuar" userId="a654041d-7b55-48e9-bff0-0b236c64cb4f" providerId="ADAL" clId="{13DBF407-1814-4429-886F-0494FE4EA0BE}" dt="2025-04-13T05:43:25.765" v="300"/>
        <pc:sldMkLst>
          <pc:docMk/>
          <pc:sldMk cId="3881712212" sldId="262"/>
        </pc:sldMkLst>
        <pc:spChg chg="mod">
          <ac:chgData name="Ahmad Qusyairi Anuar" userId="a654041d-7b55-48e9-bff0-0b236c64cb4f" providerId="ADAL" clId="{13DBF407-1814-4429-886F-0494FE4EA0BE}" dt="2025-04-11T06:47:10.242" v="223" actId="404"/>
          <ac:spMkLst>
            <pc:docMk/>
            <pc:sldMk cId="3881712212" sldId="262"/>
            <ac:spMk id="4" creationId="{3476467C-BA00-384F-246D-3C852F7BC2FE}"/>
          </ac:spMkLst>
        </pc:spChg>
        <pc:spChg chg="mod">
          <ac:chgData name="Ahmad Qusyairi Anuar" userId="a654041d-7b55-48e9-bff0-0b236c64cb4f" providerId="ADAL" clId="{13DBF407-1814-4429-886F-0494FE4EA0BE}" dt="2025-04-11T05:39:45.712" v="17" actId="1036"/>
          <ac:spMkLst>
            <pc:docMk/>
            <pc:sldMk cId="3881712212" sldId="262"/>
            <ac:spMk id="5" creationId="{A37A1F9C-C9AC-B08B-8A28-2A93666BBB0C}"/>
          </ac:spMkLst>
        </pc:spChg>
        <pc:spChg chg="mod">
          <ac:chgData name="Ahmad Qusyairi Anuar" userId="a654041d-7b55-48e9-bff0-0b236c64cb4f" providerId="ADAL" clId="{13DBF407-1814-4429-886F-0494FE4EA0BE}" dt="2025-04-11T05:39:14.874" v="12" actId="20577"/>
          <ac:spMkLst>
            <pc:docMk/>
            <pc:sldMk cId="3881712212" sldId="262"/>
            <ac:spMk id="22" creationId="{6DF74984-2DAE-3419-F858-3937F3A5CE6E}"/>
          </ac:spMkLst>
        </pc:spChg>
        <pc:spChg chg="mod">
          <ac:chgData name="Ahmad Qusyairi Anuar" userId="a654041d-7b55-48e9-bff0-0b236c64cb4f" providerId="ADAL" clId="{13DBF407-1814-4429-886F-0494FE4EA0BE}" dt="2025-04-11T05:39:23.754" v="13" actId="14100"/>
          <ac:spMkLst>
            <pc:docMk/>
            <pc:sldMk cId="3881712212" sldId="262"/>
            <ac:spMk id="83" creationId="{93B1AE1D-0CED-DE6E-95C8-5DDD3821E79E}"/>
          </ac:spMkLst>
        </pc:spChg>
        <pc:spChg chg="mod">
          <ac:chgData name="Ahmad Qusyairi Anuar" userId="a654041d-7b55-48e9-bff0-0b236c64cb4f" providerId="ADAL" clId="{13DBF407-1814-4429-886F-0494FE4EA0BE}" dt="2025-04-11T05:38:59.902" v="7" actId="313"/>
          <ac:spMkLst>
            <pc:docMk/>
            <pc:sldMk cId="3881712212" sldId="262"/>
            <ac:spMk id="99" creationId="{0406B907-21BB-3ADC-3AA4-128CD474B4DA}"/>
          </ac:spMkLst>
        </pc:spChg>
        <pc:spChg chg="mod">
          <ac:chgData name="Ahmad Qusyairi Anuar" userId="a654041d-7b55-48e9-bff0-0b236c64cb4f" providerId="ADAL" clId="{13DBF407-1814-4429-886F-0494FE4EA0BE}" dt="2025-04-11T05:56:32.495" v="19" actId="20577"/>
          <ac:spMkLst>
            <pc:docMk/>
            <pc:sldMk cId="3881712212" sldId="262"/>
            <ac:spMk id="100" creationId="{90FFCCA1-3F04-FD7E-F47D-B8B9136E8402}"/>
          </ac:spMkLst>
        </pc:spChg>
        <pc:spChg chg="mod">
          <ac:chgData name="Ahmad Qusyairi Anuar" userId="a654041d-7b55-48e9-bff0-0b236c64cb4f" providerId="ADAL" clId="{13DBF407-1814-4429-886F-0494FE4EA0BE}" dt="2025-04-13T05:18:03.751" v="291" actId="1076"/>
          <ac:spMkLst>
            <pc:docMk/>
            <pc:sldMk cId="3881712212" sldId="262"/>
            <ac:spMk id="101" creationId="{7500170B-66BE-82C9-EE57-46A81A7604F1}"/>
          </ac:spMkLst>
        </pc:spChg>
      </pc:sldChg>
      <pc:sldChg chg="modSp mod">
        <pc:chgData name="Ahmad Qusyairi Anuar" userId="a654041d-7b55-48e9-bff0-0b236c64cb4f" providerId="ADAL" clId="{13DBF407-1814-4429-886F-0494FE4EA0BE}" dt="2025-04-11T06:47:14.669" v="224" actId="404"/>
        <pc:sldMkLst>
          <pc:docMk/>
          <pc:sldMk cId="1242575852" sldId="263"/>
        </pc:sldMkLst>
      </pc:sldChg>
      <pc:sldChg chg="modSp mod">
        <pc:chgData name="Ahmad Qusyairi Anuar" userId="a654041d-7b55-48e9-bff0-0b236c64cb4f" providerId="ADAL" clId="{13DBF407-1814-4429-886F-0494FE4EA0BE}" dt="2025-04-13T05:33:35.587" v="297" actId="14100"/>
        <pc:sldMkLst>
          <pc:docMk/>
          <pc:sldMk cId="1924366832" sldId="264"/>
        </pc:sldMkLst>
        <pc:spChg chg="mod">
          <ac:chgData name="Ahmad Qusyairi Anuar" userId="a654041d-7b55-48e9-bff0-0b236c64cb4f" providerId="ADAL" clId="{13DBF407-1814-4429-886F-0494FE4EA0BE}" dt="2025-04-13T05:33:35.587" v="297" actId="14100"/>
          <ac:spMkLst>
            <pc:docMk/>
            <pc:sldMk cId="1924366832" sldId="264"/>
            <ac:spMk id="13" creationId="{6955E69D-CE30-D7AF-FDFF-C64C4D55EAEE}"/>
          </ac:spMkLst>
        </pc:spChg>
      </pc:sldChg>
      <pc:sldChg chg="addSp delSp modSp new mod ord modNotesTx">
        <pc:chgData name="Ahmad Qusyairi Anuar" userId="a654041d-7b55-48e9-bff0-0b236c64cb4f" providerId="ADAL" clId="{13DBF407-1814-4429-886F-0494FE4EA0BE}" dt="2025-04-13T06:08:39.271" v="787" actId="1076"/>
        <pc:sldMkLst>
          <pc:docMk/>
          <pc:sldMk cId="813702393" sldId="265"/>
        </pc:sldMkLst>
        <pc:spChg chg="add mod">
          <ac:chgData name="Ahmad Qusyairi Anuar" userId="a654041d-7b55-48e9-bff0-0b236c64cb4f" providerId="ADAL" clId="{13DBF407-1814-4429-886F-0494FE4EA0BE}" dt="2025-04-11T06:47:38.785" v="257" actId="20577"/>
          <ac:spMkLst>
            <pc:docMk/>
            <pc:sldMk cId="813702393" sldId="265"/>
            <ac:spMk id="3" creationId="{80A7BEF0-BC30-9ECC-C2D5-78C0A384C4B6}"/>
          </ac:spMkLst>
        </pc:spChg>
        <pc:spChg chg="mod">
          <ac:chgData name="Ahmad Qusyairi Anuar" userId="a654041d-7b55-48e9-bff0-0b236c64cb4f" providerId="ADAL" clId="{13DBF407-1814-4429-886F-0494FE4EA0BE}" dt="2025-04-13T06:08:30.948" v="786" actId="1076"/>
          <ac:spMkLst>
            <pc:docMk/>
            <pc:sldMk cId="813702393" sldId="265"/>
            <ac:spMk id="13" creationId="{BD0273D3-B19F-B304-37D6-6291DEA0482A}"/>
          </ac:spMkLst>
        </pc:spChg>
        <pc:spChg chg="mod">
          <ac:chgData name="Ahmad Qusyairi Anuar" userId="a654041d-7b55-48e9-bff0-0b236c64cb4f" providerId="ADAL" clId="{13DBF407-1814-4429-886F-0494FE4EA0BE}" dt="2025-04-13T06:08:39.271" v="787" actId="1076"/>
          <ac:spMkLst>
            <pc:docMk/>
            <pc:sldMk cId="813702393" sldId="265"/>
            <ac:spMk id="15" creationId="{65C94FDA-C0C9-5272-33F9-DF2316A3B71A}"/>
          </ac:spMkLst>
        </pc:spChg>
        <pc:spChg chg="mod">
          <ac:chgData name="Ahmad Qusyairi Anuar" userId="a654041d-7b55-48e9-bff0-0b236c64cb4f" providerId="ADAL" clId="{13DBF407-1814-4429-886F-0494FE4EA0BE}" dt="2025-04-13T06:08:30.948" v="786" actId="1076"/>
          <ac:spMkLst>
            <pc:docMk/>
            <pc:sldMk cId="813702393" sldId="265"/>
            <ac:spMk id="33" creationId="{667D48F2-3FFF-ED87-373C-8665F6E0227C}"/>
          </ac:spMkLst>
        </pc:spChg>
        <pc:spChg chg="mod">
          <ac:chgData name="Ahmad Qusyairi Anuar" userId="a654041d-7b55-48e9-bff0-0b236c64cb4f" providerId="ADAL" clId="{13DBF407-1814-4429-886F-0494FE4EA0BE}" dt="2025-04-13T06:08:30.948" v="786" actId="1076"/>
          <ac:spMkLst>
            <pc:docMk/>
            <pc:sldMk cId="813702393" sldId="265"/>
            <ac:spMk id="35" creationId="{197A77E0-C6B4-16DA-B6BD-B242FA8C8961}"/>
          </ac:spMkLst>
        </pc:spChg>
        <pc:spChg chg="mod">
          <ac:chgData name="Ahmad Qusyairi Anuar" userId="a654041d-7b55-48e9-bff0-0b236c64cb4f" providerId="ADAL" clId="{13DBF407-1814-4429-886F-0494FE4EA0BE}" dt="2025-04-13T06:08:30.948" v="786" actId="1076"/>
          <ac:spMkLst>
            <pc:docMk/>
            <pc:sldMk cId="813702393" sldId="265"/>
            <ac:spMk id="37" creationId="{A30EF964-BB34-9D16-7386-4BA26A274075}"/>
          </ac:spMkLst>
        </pc:spChg>
        <pc:spChg chg="mod">
          <ac:chgData name="Ahmad Qusyairi Anuar" userId="a654041d-7b55-48e9-bff0-0b236c64cb4f" providerId="ADAL" clId="{13DBF407-1814-4429-886F-0494FE4EA0BE}" dt="2025-04-13T06:07:03.318" v="785" actId="1076"/>
          <ac:spMkLst>
            <pc:docMk/>
            <pc:sldMk cId="813702393" sldId="265"/>
            <ac:spMk id="47" creationId="{DAB8CC99-03C9-F910-4FC7-77BD070BCF9C}"/>
          </ac:spMkLst>
        </pc:spChg>
        <pc:spChg chg="mod">
          <ac:chgData name="Ahmad Qusyairi Anuar" userId="a654041d-7b55-48e9-bff0-0b236c64cb4f" providerId="ADAL" clId="{13DBF407-1814-4429-886F-0494FE4EA0BE}" dt="2025-04-13T06:07:03.318" v="785" actId="1076"/>
          <ac:spMkLst>
            <pc:docMk/>
            <pc:sldMk cId="813702393" sldId="265"/>
            <ac:spMk id="48" creationId="{BEFB3317-F5C7-16CB-9E99-A85EBBBA0859}"/>
          </ac:spMkLst>
        </pc:spChg>
        <pc:spChg chg="mod">
          <ac:chgData name="Ahmad Qusyairi Anuar" userId="a654041d-7b55-48e9-bff0-0b236c64cb4f" providerId="ADAL" clId="{13DBF407-1814-4429-886F-0494FE4EA0BE}" dt="2025-04-13T06:07:03.318" v="785" actId="1076"/>
          <ac:spMkLst>
            <pc:docMk/>
            <pc:sldMk cId="813702393" sldId="265"/>
            <ac:spMk id="49" creationId="{276007CC-F817-C99E-A4BE-75A83492D6BE}"/>
          </ac:spMkLst>
        </pc:spChg>
        <pc:spChg chg="mod">
          <ac:chgData name="Ahmad Qusyairi Anuar" userId="a654041d-7b55-48e9-bff0-0b236c64cb4f" providerId="ADAL" clId="{13DBF407-1814-4429-886F-0494FE4EA0BE}" dt="2025-04-13T06:07:03.318" v="785" actId="1076"/>
          <ac:spMkLst>
            <pc:docMk/>
            <pc:sldMk cId="813702393" sldId="265"/>
            <ac:spMk id="50" creationId="{57643007-AE67-D199-B8EC-5D91AC6595E3}"/>
          </ac:spMkLst>
        </pc:spChg>
        <pc:spChg chg="del">
          <ac:chgData name="Ahmad Qusyairi Anuar" userId="a654041d-7b55-48e9-bff0-0b236c64cb4f" providerId="ADAL" clId="{13DBF407-1814-4429-886F-0494FE4EA0BE}" dt="2025-04-13T06:06:41.531" v="779" actId="478"/>
          <ac:spMkLst>
            <pc:docMk/>
            <pc:sldMk cId="813702393" sldId="265"/>
            <ac:spMk id="51" creationId="{97467E6E-DF17-A544-6C6A-BB2B07325B8D}"/>
          </ac:spMkLst>
        </pc:spChg>
        <pc:spChg chg="mod">
          <ac:chgData name="Ahmad Qusyairi Anuar" userId="a654041d-7b55-48e9-bff0-0b236c64cb4f" providerId="ADAL" clId="{13DBF407-1814-4429-886F-0494FE4EA0BE}" dt="2025-04-13T06:07:03.318" v="785" actId="1076"/>
          <ac:spMkLst>
            <pc:docMk/>
            <pc:sldMk cId="813702393" sldId="265"/>
            <ac:spMk id="54" creationId="{BCCF3F3B-8DCA-82B0-46CD-232856B85FA1}"/>
          </ac:spMkLst>
        </pc:spChg>
        <pc:spChg chg="mod">
          <ac:chgData name="Ahmad Qusyairi Anuar" userId="a654041d-7b55-48e9-bff0-0b236c64cb4f" providerId="ADAL" clId="{13DBF407-1814-4429-886F-0494FE4EA0BE}" dt="2025-04-13T06:07:03.318" v="785" actId="1076"/>
          <ac:spMkLst>
            <pc:docMk/>
            <pc:sldMk cId="813702393" sldId="265"/>
            <ac:spMk id="55" creationId="{99DB165A-26B7-8C5D-2B7C-C5E73D29CFCD}"/>
          </ac:spMkLst>
        </pc:spChg>
        <pc:spChg chg="del">
          <ac:chgData name="Ahmad Qusyairi Anuar" userId="a654041d-7b55-48e9-bff0-0b236c64cb4f" providerId="ADAL" clId="{13DBF407-1814-4429-886F-0494FE4EA0BE}" dt="2025-04-13T06:06:46.009" v="781" actId="478"/>
          <ac:spMkLst>
            <pc:docMk/>
            <pc:sldMk cId="813702393" sldId="265"/>
            <ac:spMk id="56" creationId="{F9DD412C-C5B8-2CF7-AF67-83327ED1B8CC}"/>
          </ac:spMkLst>
        </pc:spChg>
        <pc:spChg chg="mod">
          <ac:chgData name="Ahmad Qusyairi Anuar" userId="a654041d-7b55-48e9-bff0-0b236c64cb4f" providerId="ADAL" clId="{13DBF407-1814-4429-886F-0494FE4EA0BE}" dt="2025-04-13T06:08:39.271" v="787" actId="1076"/>
          <ac:spMkLst>
            <pc:docMk/>
            <pc:sldMk cId="813702393" sldId="265"/>
            <ac:spMk id="62" creationId="{93E8504A-BA36-A53B-FDE4-8AE9EBEAD9C5}"/>
          </ac:spMkLst>
        </pc:spChg>
        <pc:spChg chg="mod">
          <ac:chgData name="Ahmad Qusyairi Anuar" userId="a654041d-7b55-48e9-bff0-0b236c64cb4f" providerId="ADAL" clId="{13DBF407-1814-4429-886F-0494FE4EA0BE}" dt="2025-04-13T06:08:39.271" v="787" actId="1076"/>
          <ac:spMkLst>
            <pc:docMk/>
            <pc:sldMk cId="813702393" sldId="265"/>
            <ac:spMk id="63" creationId="{56A08538-1D3E-95BB-5E84-7D56971E56F6}"/>
          </ac:spMkLst>
        </pc:spChg>
        <pc:spChg chg="mod">
          <ac:chgData name="Ahmad Qusyairi Anuar" userId="a654041d-7b55-48e9-bff0-0b236c64cb4f" providerId="ADAL" clId="{13DBF407-1814-4429-886F-0494FE4EA0BE}" dt="2025-04-13T06:08:39.271" v="787" actId="1076"/>
          <ac:spMkLst>
            <pc:docMk/>
            <pc:sldMk cId="813702393" sldId="265"/>
            <ac:spMk id="65" creationId="{A89FB1E4-3EB3-2D80-8C21-D9AB7E8B0EFA}"/>
          </ac:spMkLst>
        </pc:spChg>
        <pc:spChg chg="mod">
          <ac:chgData name="Ahmad Qusyairi Anuar" userId="a654041d-7b55-48e9-bff0-0b236c64cb4f" providerId="ADAL" clId="{13DBF407-1814-4429-886F-0494FE4EA0BE}" dt="2025-04-13T06:08:39.271" v="787" actId="1076"/>
          <ac:spMkLst>
            <pc:docMk/>
            <pc:sldMk cId="813702393" sldId="265"/>
            <ac:spMk id="66" creationId="{1B6CB840-0FF0-6A7C-7844-795C52F59BCB}"/>
          </ac:spMkLst>
        </pc:spChg>
        <pc:spChg chg="mod">
          <ac:chgData name="Ahmad Qusyairi Anuar" userId="a654041d-7b55-48e9-bff0-0b236c64cb4f" providerId="ADAL" clId="{13DBF407-1814-4429-886F-0494FE4EA0BE}" dt="2025-04-13T06:08:39.271" v="787" actId="1076"/>
          <ac:spMkLst>
            <pc:docMk/>
            <pc:sldMk cId="813702393" sldId="265"/>
            <ac:spMk id="67" creationId="{02351D24-59DD-0F94-84C2-2D6B7D5748E4}"/>
          </ac:spMkLst>
        </pc:spChg>
        <pc:spChg chg="mod">
          <ac:chgData name="Ahmad Qusyairi Anuar" userId="a654041d-7b55-48e9-bff0-0b236c64cb4f" providerId="ADAL" clId="{13DBF407-1814-4429-886F-0494FE4EA0BE}" dt="2025-04-13T06:08:39.271" v="787" actId="1076"/>
          <ac:spMkLst>
            <pc:docMk/>
            <pc:sldMk cId="813702393" sldId="265"/>
            <ac:spMk id="69" creationId="{9EE73615-C76F-2E76-8302-F4DD212BB8A8}"/>
          </ac:spMkLst>
        </pc:spChg>
        <pc:spChg chg="mod">
          <ac:chgData name="Ahmad Qusyairi Anuar" userId="a654041d-7b55-48e9-bff0-0b236c64cb4f" providerId="ADAL" clId="{13DBF407-1814-4429-886F-0494FE4EA0BE}" dt="2025-04-13T06:08:39.271" v="787" actId="1076"/>
          <ac:spMkLst>
            <pc:docMk/>
            <pc:sldMk cId="813702393" sldId="265"/>
            <ac:spMk id="71" creationId="{B761BB0C-EFE0-5A0F-C6F0-D4BCDAAC38A6}"/>
          </ac:spMkLst>
        </pc:spChg>
        <pc:spChg chg="mod">
          <ac:chgData name="Ahmad Qusyairi Anuar" userId="a654041d-7b55-48e9-bff0-0b236c64cb4f" providerId="ADAL" clId="{13DBF407-1814-4429-886F-0494FE4EA0BE}" dt="2025-04-13T06:08:30.948" v="786" actId="1076"/>
          <ac:spMkLst>
            <pc:docMk/>
            <pc:sldMk cId="813702393" sldId="265"/>
            <ac:spMk id="100" creationId="{43F52EA8-7569-29DD-8E6A-4E1FDD25E4CE}"/>
          </ac:spMkLst>
        </pc:spChg>
        <pc:spChg chg="mod">
          <ac:chgData name="Ahmad Qusyairi Anuar" userId="a654041d-7b55-48e9-bff0-0b236c64cb4f" providerId="ADAL" clId="{13DBF407-1814-4429-886F-0494FE4EA0BE}" dt="2025-04-13T06:07:03.318" v="785" actId="1076"/>
          <ac:spMkLst>
            <pc:docMk/>
            <pc:sldMk cId="813702393" sldId="265"/>
            <ac:spMk id="106" creationId="{5F633769-E1F0-747E-41EE-63BD14E206A6}"/>
          </ac:spMkLst>
        </pc:spChg>
        <pc:spChg chg="mod">
          <ac:chgData name="Ahmad Qusyairi Anuar" userId="a654041d-7b55-48e9-bff0-0b236c64cb4f" providerId="ADAL" clId="{13DBF407-1814-4429-886F-0494FE4EA0BE}" dt="2025-04-13T06:07:03.318" v="785" actId="1076"/>
          <ac:spMkLst>
            <pc:docMk/>
            <pc:sldMk cId="813702393" sldId="265"/>
            <ac:spMk id="107" creationId="{69CFCEE7-CED6-04CB-EDE6-E174ABEFB990}"/>
          </ac:spMkLst>
        </pc:spChg>
        <pc:spChg chg="del">
          <ac:chgData name="Ahmad Qusyairi Anuar" userId="a654041d-7b55-48e9-bff0-0b236c64cb4f" providerId="ADAL" clId="{13DBF407-1814-4429-886F-0494FE4EA0BE}" dt="2025-04-13T06:06:44.020" v="780" actId="478"/>
          <ac:spMkLst>
            <pc:docMk/>
            <pc:sldMk cId="813702393" sldId="265"/>
            <ac:spMk id="108" creationId="{B653FA9B-24DA-87C4-D4DB-7D9F5505D084}"/>
          </ac:spMkLst>
        </pc:spChg>
        <pc:spChg chg="mod">
          <ac:chgData name="Ahmad Qusyairi Anuar" userId="a654041d-7b55-48e9-bff0-0b236c64cb4f" providerId="ADAL" clId="{13DBF407-1814-4429-886F-0494FE4EA0BE}" dt="2025-04-13T06:07:03.318" v="785" actId="1076"/>
          <ac:spMkLst>
            <pc:docMk/>
            <pc:sldMk cId="813702393" sldId="265"/>
            <ac:spMk id="116" creationId="{EC8EC0FE-301E-C41A-DBA5-DB237EAB1BAB}"/>
          </ac:spMkLst>
        </pc:spChg>
        <pc:spChg chg="mod">
          <ac:chgData name="Ahmad Qusyairi Anuar" userId="a654041d-7b55-48e9-bff0-0b236c64cb4f" providerId="ADAL" clId="{13DBF407-1814-4429-886F-0494FE4EA0BE}" dt="2025-04-13T06:08:39.271" v="787" actId="1076"/>
          <ac:spMkLst>
            <pc:docMk/>
            <pc:sldMk cId="813702393" sldId="265"/>
            <ac:spMk id="117" creationId="{842CF33D-449E-3172-8CA8-E1D34AEF3C8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00624D-4E96-4518-9AB5-DB7BE18E0A32}" type="datetimeFigureOut">
              <a:rPr lang="en-MY" smtClean="0"/>
              <a:t>13/4/2025</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D01429-4304-45A8-BE8E-31601D52A6E4}" type="slidenum">
              <a:rPr lang="en-MY" smtClean="0"/>
              <a:t>‹#›</a:t>
            </a:fld>
            <a:endParaRPr lang="en-MY"/>
          </a:p>
        </p:txBody>
      </p:sp>
    </p:spTree>
    <p:extLst>
      <p:ext uri="{BB962C8B-B14F-4D97-AF65-F5344CB8AC3E}">
        <p14:creationId xmlns:p14="http://schemas.microsoft.com/office/powerpoint/2010/main" val="4271353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BD1A822-BED1-4B60-B619-899D58532185}" type="slidenum">
              <a:rPr lang="en-US" smtClean="0"/>
              <a:t>1</a:t>
            </a:fld>
            <a:endParaRPr lang="en-US"/>
          </a:p>
        </p:txBody>
      </p:sp>
    </p:spTree>
    <p:extLst>
      <p:ext uri="{BB962C8B-B14F-4D97-AF65-F5344CB8AC3E}">
        <p14:creationId xmlns:p14="http://schemas.microsoft.com/office/powerpoint/2010/main" val="4016196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lnSpc>
                <a:spcPts val="1744"/>
              </a:lnSpc>
              <a:spcBef>
                <a:spcPts val="1200"/>
              </a:spcBef>
              <a:spcAft>
                <a:spcPts val="1200"/>
              </a:spcAft>
              <a:buNone/>
            </a:pPr>
            <a:r>
              <a:rPr lang="en-US" sz="1800" b="0" i="0">
                <a:solidFill>
                  <a:srgbClr val="000000"/>
                </a:solidFill>
                <a:effectLst/>
                <a:latin typeface="Calibri" panose="020F0502020204030204" pitchFamily="34" charset="0"/>
              </a:rPr>
              <a:t>We chose this topic because, like many, we were once international students trying to adjust to life in Australia such as learning new norms, navigating a new culture, and finding our place. While we were fortunate to eventually settle in, we couldn’t ignore how challenging that journey was and how many others continue to face similar, if not greater, struggles. </a:t>
            </a:r>
            <a:endParaRPr lang="en-US" sz="2800" b="0" i="0">
              <a:solidFill>
                <a:srgbClr val="000000"/>
              </a:solidFill>
              <a:effectLst/>
              <a:latin typeface="Segoe UI" panose="020B0502040204020203" pitchFamily="34" charset="0"/>
            </a:endParaRPr>
          </a:p>
          <a:p>
            <a:pPr algn="l" rtl="0" fontAlgn="base">
              <a:lnSpc>
                <a:spcPts val="1744"/>
              </a:lnSpc>
              <a:spcBef>
                <a:spcPts val="1200"/>
              </a:spcBef>
              <a:spcAft>
                <a:spcPts val="1200"/>
              </a:spcAft>
              <a:buNone/>
            </a:pPr>
            <a:endParaRPr lang="en-US" sz="1800" b="0" i="0">
              <a:solidFill>
                <a:srgbClr val="000000"/>
              </a:solidFill>
              <a:effectLst/>
              <a:latin typeface="Calibri" panose="020F0502020204030204" pitchFamily="34" charset="0"/>
            </a:endParaRPr>
          </a:p>
          <a:p>
            <a:pPr algn="l" rtl="0" fontAlgn="base">
              <a:lnSpc>
                <a:spcPts val="1744"/>
              </a:lnSpc>
              <a:spcBef>
                <a:spcPts val="1200"/>
              </a:spcBef>
              <a:spcAft>
                <a:spcPts val="1200"/>
              </a:spcAft>
              <a:buNone/>
            </a:pPr>
            <a:r>
              <a:rPr lang="en-US" sz="1800" b="0" i="0">
                <a:solidFill>
                  <a:srgbClr val="000000"/>
                </a:solidFill>
                <a:effectLst/>
                <a:latin typeface="Calibri" panose="020F0502020204030204" pitchFamily="34" charset="0"/>
              </a:rPr>
              <a:t>In our preliminary research, we found that international students across Australia often face a complex mix of cultural adjustment issues, social isolation, and academic pressure. Initially, we believed the main barrier was simply adapting to the local culture. But as we dove deeper into our qualitative research, we uncovered something much more interconnected, financial hardship emerged as a major factor that often-amplified other challenges. </a:t>
            </a:r>
          </a:p>
          <a:p>
            <a:pPr algn="l" rtl="0" fontAlgn="base">
              <a:lnSpc>
                <a:spcPts val="1744"/>
              </a:lnSpc>
              <a:spcBef>
                <a:spcPts val="1200"/>
              </a:spcBef>
              <a:spcAft>
                <a:spcPts val="1200"/>
              </a:spcAft>
              <a:buNone/>
            </a:pPr>
            <a:endParaRPr lang="en-US" sz="2800" b="0" i="0">
              <a:solidFill>
                <a:srgbClr val="000000"/>
              </a:solidFill>
              <a:effectLst/>
              <a:latin typeface="Segoe UI" panose="020B0502040204020203" pitchFamily="34" charset="0"/>
            </a:endParaRPr>
          </a:p>
          <a:p>
            <a:pPr algn="l" rtl="0" fontAlgn="base">
              <a:lnSpc>
                <a:spcPts val="1744"/>
              </a:lnSpc>
              <a:spcBef>
                <a:spcPts val="1200"/>
              </a:spcBef>
              <a:spcAft>
                <a:spcPts val="1200"/>
              </a:spcAft>
              <a:buNone/>
            </a:pPr>
            <a:r>
              <a:rPr lang="en-US" sz="1800" b="0" i="0">
                <a:solidFill>
                  <a:srgbClr val="000000"/>
                </a:solidFill>
                <a:effectLst/>
                <a:latin typeface="Calibri" panose="020F0502020204030204" pitchFamily="34" charset="0"/>
              </a:rPr>
              <a:t>We started this project thinking a single, centralized solution might help. but what we heard from participants changed everything. They wanted something more human, more personalized, better transparency, and could guide them through the overwhelming number of university resources while still acknowledging their unique circumstances. </a:t>
            </a:r>
          </a:p>
          <a:p>
            <a:pPr algn="l" rtl="0" fontAlgn="base">
              <a:lnSpc>
                <a:spcPts val="1744"/>
              </a:lnSpc>
              <a:spcBef>
                <a:spcPts val="1200"/>
              </a:spcBef>
              <a:spcAft>
                <a:spcPts val="1200"/>
              </a:spcAft>
              <a:buNone/>
            </a:pPr>
            <a:endParaRPr lang="en-US" sz="2800" b="0" i="0">
              <a:solidFill>
                <a:srgbClr val="000000"/>
              </a:solidFill>
              <a:effectLst/>
              <a:latin typeface="Segoe UI" panose="020B0502040204020203" pitchFamily="34" charset="0"/>
            </a:endParaRPr>
          </a:p>
          <a:p>
            <a:pPr algn="l" rtl="0" fontAlgn="base">
              <a:lnSpc>
                <a:spcPts val="1744"/>
              </a:lnSpc>
              <a:spcBef>
                <a:spcPts val="1200"/>
              </a:spcBef>
              <a:spcAft>
                <a:spcPts val="1200"/>
              </a:spcAft>
            </a:pPr>
            <a:r>
              <a:rPr lang="en-US" sz="1800" b="0" i="0">
                <a:solidFill>
                  <a:srgbClr val="000000"/>
                </a:solidFill>
                <a:effectLst/>
                <a:latin typeface="Calibri" panose="020F0502020204030204" pitchFamily="34" charset="0"/>
              </a:rPr>
              <a:t>That discovery shifted our focus entirely. And that’s how we arrived here in week 7. Excited to share the evolution of our journey and the insights we've gathered along the way. </a:t>
            </a:r>
            <a:endParaRPr lang="en-US" sz="2800" b="0" i="0">
              <a:solidFill>
                <a:srgbClr val="000000"/>
              </a:solidFill>
              <a:effectLst/>
              <a:latin typeface="Segoe UI" panose="020B0502040204020203" pitchFamily="34" charset="0"/>
            </a:endParaRPr>
          </a:p>
          <a:p>
            <a:endParaRPr lang="en-US"/>
          </a:p>
        </p:txBody>
      </p:sp>
      <p:sp>
        <p:nvSpPr>
          <p:cNvPr id="4" name="Slide Number Placeholder 3"/>
          <p:cNvSpPr>
            <a:spLocks noGrp="1"/>
          </p:cNvSpPr>
          <p:nvPr>
            <p:ph type="sldNum" sz="quarter" idx="5"/>
          </p:nvPr>
        </p:nvSpPr>
        <p:spPr/>
        <p:txBody>
          <a:bodyPr/>
          <a:lstStyle/>
          <a:p>
            <a:fld id="{5BD1A822-BED1-4B60-B619-899D58532185}" type="slidenum">
              <a:rPr lang="en-US" smtClean="0"/>
              <a:t>2</a:t>
            </a:fld>
            <a:endParaRPr lang="en-US"/>
          </a:p>
        </p:txBody>
      </p:sp>
    </p:spTree>
    <p:extLst>
      <p:ext uri="{BB962C8B-B14F-4D97-AF65-F5344CB8AC3E}">
        <p14:creationId xmlns:p14="http://schemas.microsoft.com/office/powerpoint/2010/main" val="390124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Calibri" panose="020F0502020204030204" pitchFamily="34" charset="0"/>
                <a:cs typeface="Times New Roman" panose="02020603050405020304" pitchFamily="18" charset="0"/>
              </a:rPr>
              <a:t>To effectively capture the student experience, we employed a dual-method research approach. Our primary research involved eight semi-structured interviews with University of Melbourne students, targeting cultural integration, practical challenges, and support systems. We synthesized these findings using affinity diagrams and inductive thematic analysis, enabling us to identify key pain points and validate our themes thoroughly.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Calibri" panose="020F0502020204030204" pitchFamily="34" charset="0"/>
                <a:cs typeface="Times New Roman" panose="02020603050405020304" pitchFamily="18" charset="0"/>
              </a:rPr>
              <a:t>Despite a limited sample size, which we acknowledge as a limitation, the richness of direct student insights was invaluable. To complement our primary research, we conducted a comprehensive literature review focusing on international student adaptation, well-being, and institutional support systems. This secondary research validated our findings, ensuring alignment with broader academic research and filling any gaps left by interview data alone.</a:t>
            </a:r>
            <a:endParaRPr lang="en-MY" sz="1800">
              <a:effectLst/>
              <a:latin typeface="Aptos" panose="020B0004020202020204" pitchFamily="34" charset="0"/>
              <a:ea typeface="Times New Roman" panose="02020603050405020304" pitchFamily="18" charset="0"/>
              <a:cs typeface="Times New Roman" panose="02020603050405020304" pitchFamily="18" charset="0"/>
            </a:endParaRPr>
          </a:p>
          <a:p>
            <a:endParaRPr lang="en-MY"/>
          </a:p>
        </p:txBody>
      </p:sp>
      <p:sp>
        <p:nvSpPr>
          <p:cNvPr id="4" name="Slide Number Placeholder 3"/>
          <p:cNvSpPr>
            <a:spLocks noGrp="1"/>
          </p:cNvSpPr>
          <p:nvPr>
            <p:ph type="sldNum" sz="quarter" idx="5"/>
          </p:nvPr>
        </p:nvSpPr>
        <p:spPr/>
        <p:txBody>
          <a:bodyPr/>
          <a:lstStyle/>
          <a:p>
            <a:fld id="{71D01429-4304-45A8-BE8E-31601D52A6E4}" type="slidenum">
              <a:rPr lang="en-MY" smtClean="0"/>
              <a:t>3</a:t>
            </a:fld>
            <a:endParaRPr lang="en-MY"/>
          </a:p>
        </p:txBody>
      </p:sp>
    </p:spTree>
    <p:extLst>
      <p:ext uri="{BB962C8B-B14F-4D97-AF65-F5344CB8AC3E}">
        <p14:creationId xmlns:p14="http://schemas.microsoft.com/office/powerpoint/2010/main" val="1852782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a:effectLst/>
                <a:latin typeface="Calibri" panose="020F0502020204030204" pitchFamily="34" charset="0"/>
              </a:rPr>
              <a:t>The first theme we identified is the housing issue, our interviewees addressed that finding a suitable place to stay is difficult especially during the early semesters.</a:t>
            </a:r>
          </a:p>
          <a:p>
            <a:r>
              <a:rPr lang="en-US" sz="1800">
                <a:effectLst/>
                <a:latin typeface="Calibri" panose="020F0502020204030204" pitchFamily="34" charset="0"/>
              </a:rPr>
              <a:t>The second one would be academic integration. Our interviewees found it difficult to adjust to new course structures and education systems when they first arrived.</a:t>
            </a:r>
          </a:p>
          <a:p>
            <a:r>
              <a:rPr lang="en-US" sz="1800">
                <a:effectLst/>
                <a:latin typeface="Calibri" panose="020F0502020204030204" pitchFamily="34" charset="0"/>
              </a:rPr>
              <a:t>The third theme we identified is social and culture adaptation. Based on our interviews, many students said that learning accents, slang and idioms is quite tiring, and also mentioned sometimes it’s hard to join events that involve certain cultures because of religion or personal preferences.</a:t>
            </a:r>
          </a:p>
          <a:p>
            <a:r>
              <a:rPr lang="en-US" sz="1800">
                <a:effectLst/>
                <a:latin typeface="Calibri" panose="020F0502020204030204" pitchFamily="34" charset="0"/>
              </a:rPr>
              <a:t>The fourth one is finding communities with shared interest. Our interviewees spoke about the frustration of finding interest-based communities.</a:t>
            </a:r>
          </a:p>
          <a:p>
            <a:r>
              <a:rPr lang="en-US" sz="1800">
                <a:effectLst/>
                <a:latin typeface="Calibri" panose="020F0502020204030204" pitchFamily="34" charset="0"/>
              </a:rPr>
              <a:t>The fifth one is technological usability that is specifically about </a:t>
            </a:r>
            <a:r>
              <a:rPr lang="en-US" sz="1800" err="1">
                <a:effectLst/>
                <a:latin typeface="Calibri" panose="020F0502020204030204" pitchFamily="34" charset="0"/>
              </a:rPr>
              <a:t>unimelb</a:t>
            </a:r>
            <a:r>
              <a:rPr lang="en-US" sz="1800">
                <a:effectLst/>
                <a:latin typeface="Calibri" panose="020F0502020204030204" pitchFamily="34" charset="0"/>
              </a:rPr>
              <a:t>. The quality of the internal system is quite poor at times, they also mentioned that they would like to see more helpful features being implemented. </a:t>
            </a:r>
          </a:p>
          <a:p>
            <a:r>
              <a:rPr lang="en-US" sz="1800">
                <a:effectLst/>
                <a:latin typeface="Calibri" panose="020F0502020204030204" pitchFamily="34" charset="0"/>
              </a:rPr>
              <a:t>And the last one is financial stress. From our interviews, we learned that many of the international students need to find part-time jobs to support their daily expenses.</a:t>
            </a:r>
          </a:p>
          <a:p>
            <a:r>
              <a:rPr lang="en-US" sz="1800">
                <a:effectLst/>
                <a:latin typeface="Calibri" panose="020F0502020204030204" pitchFamily="34" charset="0"/>
              </a:rPr>
              <a:t>As Q mentioned before, we also did some academic studies on the challenges to back our interview data, validate our findings, and make up our small sample size.</a:t>
            </a:r>
            <a:br>
              <a:rPr lang="en-US" sz="1800">
                <a:effectLst/>
                <a:latin typeface="Calibri" panose="020F0502020204030204" pitchFamily="34" charset="0"/>
              </a:rPr>
            </a:br>
            <a:r>
              <a:rPr lang="en-US" sz="1800">
                <a:effectLst/>
                <a:latin typeface="Calibri" panose="020F0502020204030204" pitchFamily="34" charset="0"/>
              </a:rPr>
              <a:t>The studies are highly relatable to our investigation and the results are also identical to what we learned from our interviews.</a:t>
            </a:r>
          </a:p>
          <a:p>
            <a:r>
              <a:rPr lang="en-US" sz="1800">
                <a:effectLst/>
                <a:latin typeface="Calibri" panose="020F0502020204030204" pitchFamily="34" charset="0"/>
              </a:rPr>
              <a:t>We also included some highlights from our interviews that we think captures the students challenges very well</a:t>
            </a:r>
          </a:p>
          <a:p>
            <a:r>
              <a:rPr lang="en-US" sz="1800">
                <a:effectLst/>
                <a:latin typeface="Calibri" panose="020F0502020204030204" pitchFamily="34" charset="0"/>
              </a:rPr>
              <a:t>So, moving forward from our findings and themes, we have identified 5 initial requirements to help us </a:t>
            </a:r>
            <a:r>
              <a:rPr lang="en-US" sz="1800" b="0" i="0">
                <a:effectLst/>
                <a:latin typeface="Calibri" panose="020F0502020204030204" pitchFamily="34" charset="0"/>
              </a:rPr>
              <a:t>construct personas so that we can see how these challenges affected the students from the intended user’s perspective. And I’ll leave that to Daniel.  </a:t>
            </a:r>
            <a:endParaRPr lang="en-US" b="0" i="0">
              <a:effectLst/>
            </a:endParaRPr>
          </a:p>
        </p:txBody>
      </p:sp>
      <p:sp>
        <p:nvSpPr>
          <p:cNvPr id="4" name="Slide Number Placeholder 3"/>
          <p:cNvSpPr>
            <a:spLocks noGrp="1"/>
          </p:cNvSpPr>
          <p:nvPr>
            <p:ph type="sldNum" sz="quarter" idx="5"/>
          </p:nvPr>
        </p:nvSpPr>
        <p:spPr/>
        <p:txBody>
          <a:bodyPr/>
          <a:lstStyle/>
          <a:p>
            <a:fld id="{71D01429-4304-45A8-BE8E-31601D52A6E4}" type="slidenum">
              <a:rPr lang="en-MY" smtClean="0"/>
              <a:t>4</a:t>
            </a:fld>
            <a:endParaRPr lang="en-MY"/>
          </a:p>
        </p:txBody>
      </p:sp>
    </p:spTree>
    <p:extLst>
      <p:ext uri="{BB962C8B-B14F-4D97-AF65-F5344CB8AC3E}">
        <p14:creationId xmlns:p14="http://schemas.microsoft.com/office/powerpoint/2010/main" val="17001304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Let's start with Cameron Wang, a 25-year-old postgraduate student from Singapore pursuing a Master’s in Business. She’s the first in her family to study abroad and lives in a shared rental unit in Melbourne’s northern suburbs. Cameron is overwhelmed by the housing search. Her scholarship doesn’t fully cover expenses, so she spends significant time searching for affordable options. However, outdated listings and hidden costs waste her time and energy. Long commutes for inspections cut into her study schedule, leaving her drained. Her goals include finding affordable housing near campus, understanding Melbourne’s cost of living, and feeling confident as a first-time renter overseas. Cameron’s pain points include a lack of knowledge about neighborhoods, worries about hidden fees, and difficulty finding transparent rental information.</a:t>
            </a:r>
          </a:p>
        </p:txBody>
      </p:sp>
      <p:sp>
        <p:nvSpPr>
          <p:cNvPr id="4" name="Slide Number Placeholder 3"/>
          <p:cNvSpPr>
            <a:spLocks noGrp="1"/>
          </p:cNvSpPr>
          <p:nvPr>
            <p:ph type="sldNum" sz="quarter" idx="5"/>
          </p:nvPr>
        </p:nvSpPr>
        <p:spPr/>
        <p:txBody>
          <a:bodyPr/>
          <a:lstStyle/>
          <a:p>
            <a:fld id="{71D01429-4304-45A8-BE8E-31601D52A6E4}" type="slidenum">
              <a:rPr lang="en-MY" smtClean="0"/>
              <a:t>5</a:t>
            </a:fld>
            <a:endParaRPr lang="en-MY"/>
          </a:p>
        </p:txBody>
      </p:sp>
    </p:spTree>
    <p:extLst>
      <p:ext uri="{BB962C8B-B14F-4D97-AF65-F5344CB8AC3E}">
        <p14:creationId xmlns:p14="http://schemas.microsoft.com/office/powerpoint/2010/main" val="9960753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Now, let’s look at Ivan Petrov, a 22-year-old international student from Russia studying a Bachelor of Science. Ivan is self-funded, speaks Russian, and has intermediate English skills. He struggles with isolation and navigating academic and social life due to language barriers and a lack of confidence. He often notices posters about campus events but hesitates to engage, unsure if they’re open to international students. A confusing registration process discouraged him from joining activities, leaving him disconnected. In class, he avoids discussions out of fear of judgment on his accent or language skills. Ivan’s goals are to find clear entry points to social and academic communities, participate in low-pressure environments, and use more intuitive tech tools that reduce bureaucracy. His pain points include feeling invisible, being unaware of niche events on campus, and feeling too nervous to contribute in tutorials. </a:t>
            </a:r>
          </a:p>
        </p:txBody>
      </p:sp>
      <p:sp>
        <p:nvSpPr>
          <p:cNvPr id="4" name="Slide Number Placeholder 3"/>
          <p:cNvSpPr>
            <a:spLocks noGrp="1"/>
          </p:cNvSpPr>
          <p:nvPr>
            <p:ph type="sldNum" sz="quarter" idx="5"/>
          </p:nvPr>
        </p:nvSpPr>
        <p:spPr/>
        <p:txBody>
          <a:bodyPr/>
          <a:lstStyle/>
          <a:p>
            <a:fld id="{71D01429-4304-45A8-BE8E-31601D52A6E4}" type="slidenum">
              <a:rPr lang="en-MY" smtClean="0"/>
              <a:t>6</a:t>
            </a:fld>
            <a:endParaRPr lang="en-MY"/>
          </a:p>
        </p:txBody>
      </p:sp>
    </p:spTree>
    <p:extLst>
      <p:ext uri="{BB962C8B-B14F-4D97-AF65-F5344CB8AC3E}">
        <p14:creationId xmlns:p14="http://schemas.microsoft.com/office/powerpoint/2010/main" val="1161987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shows how we translated each persona’s key struggles into targeted features. For Cameron, we grouped her housing-related challenges like affordability, time-consuming searches, and unclear neighborhood safety into two tools: a smart recommendation system that matches her preferences and budget, and a smart visual interface that maps out rental options using heatmaps, commute data, and cultural fit. For Ivan, we focused on his sense of academic and social disconnection. To address this, we propose ‘</a:t>
            </a:r>
            <a:r>
              <a:rPr lang="en-US" err="1"/>
              <a:t>EngageU</a:t>
            </a:r>
            <a:r>
              <a:rPr lang="en-US"/>
              <a:t>’, a reward-based system using quizzes and event participation to help him build confidence, understand the university environment, and connect with peers. Each feature is purpose-built to address a distinct set of pain points uncovered during our investigation.</a:t>
            </a:r>
          </a:p>
        </p:txBody>
      </p:sp>
      <p:sp>
        <p:nvSpPr>
          <p:cNvPr id="4" name="Slide Number Placeholder 3"/>
          <p:cNvSpPr>
            <a:spLocks noGrp="1"/>
          </p:cNvSpPr>
          <p:nvPr>
            <p:ph type="sldNum" sz="quarter" idx="5"/>
          </p:nvPr>
        </p:nvSpPr>
        <p:spPr/>
        <p:txBody>
          <a:bodyPr/>
          <a:lstStyle/>
          <a:p>
            <a:fld id="{71D01429-4304-45A8-BE8E-31601D52A6E4}" type="slidenum">
              <a:rPr lang="en-MY" smtClean="0"/>
              <a:t>7</a:t>
            </a:fld>
            <a:endParaRPr lang="en-MY"/>
          </a:p>
        </p:txBody>
      </p:sp>
    </p:spTree>
    <p:extLst>
      <p:ext uri="{BB962C8B-B14F-4D97-AF65-F5344CB8AC3E}">
        <p14:creationId xmlns:p14="http://schemas.microsoft.com/office/powerpoint/2010/main" val="2744146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Calibri" panose="020F0502020204030204" pitchFamily="34" charset="0"/>
                <a:cs typeface="Times New Roman" panose="02020603050405020304" pitchFamily="18" charset="0"/>
              </a:rPr>
              <a:t>Moving forward, it’s essential we have clear KPIs to measure our solution's effectiveness comprehensively. We've categorized these into technical and non-technical dimensions. Technically, we'll monitor product performance, including app download rates, user retention, feature usage analytics, and technical issue resolution efficiency. For user engagement and growth, participation in classes, event tracking, and social sharing rates will be critical indicators. User experience and sentiment will be measured through Net Promoter Scores, helpfulness ratings, and cultural belonging feedback. Strategically, we'll track the student integration index and feedback closure rate, linking directly to broader institutional value.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effectLst/>
                <a:latin typeface="Calibri" panose="020F0502020204030204" pitchFamily="34" charset="0"/>
                <a:ea typeface="Calibri" panose="020F0502020204030204" pitchFamily="34" charset="0"/>
                <a:cs typeface="Times New Roman" panose="02020603050405020304" pitchFamily="18" charset="0"/>
              </a:rPr>
              <a:t>Ultimately, our KPIs are designed not just to confirm technical feasibility but to ensure our innovation delivers tangible, meaningful improvements to the international student university experience.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a:effectLst/>
              <a:latin typeface="Calibri" panose="020F0502020204030204" pitchFamily="34" charset="0"/>
              <a:ea typeface="Times New Roman" panose="02020603050405020304" pitchFamily="18" charset="0"/>
              <a:cs typeface="Times New Roman" panose="02020603050405020304" pitchFamily="18" charset="0"/>
            </a:endParaRPr>
          </a:p>
          <a:p>
            <a:pPr>
              <a:buNone/>
            </a:pPr>
            <a:r>
              <a:rPr lang="en-US" sz="2800" b="1"/>
              <a:t>Technical</a:t>
            </a:r>
            <a:r>
              <a:rPr lang="en-US" sz="2800"/>
              <a:t> tells you </a:t>
            </a:r>
            <a:r>
              <a:rPr lang="en-US" sz="2800" i="1"/>
              <a:t>what's happening in the app</a:t>
            </a:r>
            <a:endParaRPr lang="en-US" sz="2800"/>
          </a:p>
          <a:p>
            <a:r>
              <a:rPr lang="en-US" sz="2800" b="1"/>
              <a:t>Non-technical</a:t>
            </a:r>
            <a:r>
              <a:rPr lang="en-US" sz="2800"/>
              <a:t> tells you </a:t>
            </a:r>
            <a:r>
              <a:rPr lang="en-US" sz="2800" i="1"/>
              <a:t>what’s happening in the students’ lives as a result</a:t>
            </a:r>
            <a:endParaRPr lang="en-US" sz="2800"/>
          </a:p>
          <a:p>
            <a:pPr marL="0" marR="0" lvl="0" indent="0" algn="l" defTabSz="914400" rtl="0" eaLnBrk="1" fontAlgn="auto" latinLnBrk="0" hangingPunct="1">
              <a:lnSpc>
                <a:spcPct val="100000"/>
              </a:lnSpc>
              <a:spcBef>
                <a:spcPts val="0"/>
              </a:spcBef>
              <a:spcAft>
                <a:spcPts val="0"/>
              </a:spcAft>
              <a:buClrTx/>
              <a:buSzTx/>
              <a:buFontTx/>
              <a:buNone/>
              <a:tabLst/>
              <a:defRPr/>
            </a:pPr>
            <a:endParaRPr lang="en-MY" sz="1800">
              <a:effectLst/>
              <a:latin typeface="Aptos" panose="020B0004020202020204" pitchFamily="34" charset="0"/>
              <a:ea typeface="Times New Roman" panose="02020603050405020304" pitchFamily="18" charset="0"/>
              <a:cs typeface="Times New Roman" panose="02020603050405020304" pitchFamily="18" charset="0"/>
            </a:endParaRPr>
          </a:p>
          <a:p>
            <a:endParaRPr lang="en-MY"/>
          </a:p>
        </p:txBody>
      </p:sp>
      <p:sp>
        <p:nvSpPr>
          <p:cNvPr id="4" name="Slide Number Placeholder 3"/>
          <p:cNvSpPr>
            <a:spLocks noGrp="1"/>
          </p:cNvSpPr>
          <p:nvPr>
            <p:ph type="sldNum" sz="quarter" idx="5"/>
          </p:nvPr>
        </p:nvSpPr>
        <p:spPr/>
        <p:txBody>
          <a:bodyPr/>
          <a:lstStyle/>
          <a:p>
            <a:fld id="{71D01429-4304-45A8-BE8E-31601D52A6E4}" type="slidenum">
              <a:rPr lang="en-MY" smtClean="0"/>
              <a:t>8</a:t>
            </a:fld>
            <a:endParaRPr lang="en-MY"/>
          </a:p>
        </p:txBody>
      </p:sp>
    </p:spTree>
    <p:extLst>
      <p:ext uri="{BB962C8B-B14F-4D97-AF65-F5344CB8AC3E}">
        <p14:creationId xmlns:p14="http://schemas.microsoft.com/office/powerpoint/2010/main" val="31798604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a:effectLst/>
                <a:latin typeface="Calibri" panose="020F0502020204030204" pitchFamily="34" charset="0"/>
              </a:rPr>
              <a:t>As for our risk analysis for this project, the most significant risk that we identified is the empathy gap: There is a risk that the solution may not be empathetic enough to truly connect with international students. This is highly impactful because if our solution doesn’t contain any meaningful and contextual engagement, our solution might become dormant due to low usage. To manage this situation, we would actively consult with subject matter experts to help us improve our solution, we would also have brainstorming sessions among ourselves to bring in more perspective. To mitigate the risk, we would revise our core features ensuring that our solution can prioritize more urgent needs that are discovered in our findings. </a:t>
            </a:r>
            <a:endParaRPr lang="en-US" b="0" i="0">
              <a:effectLst/>
            </a:endParaRPr>
          </a:p>
        </p:txBody>
      </p:sp>
      <p:sp>
        <p:nvSpPr>
          <p:cNvPr id="4" name="Slide Number Placeholder 3"/>
          <p:cNvSpPr>
            <a:spLocks noGrp="1"/>
          </p:cNvSpPr>
          <p:nvPr>
            <p:ph type="sldNum" sz="quarter" idx="5"/>
          </p:nvPr>
        </p:nvSpPr>
        <p:spPr/>
        <p:txBody>
          <a:bodyPr/>
          <a:lstStyle/>
          <a:p>
            <a:fld id="{71D01429-4304-45A8-BE8E-31601D52A6E4}" type="slidenum">
              <a:rPr lang="en-MY" smtClean="0"/>
              <a:t>9</a:t>
            </a:fld>
            <a:endParaRPr lang="en-MY"/>
          </a:p>
        </p:txBody>
      </p:sp>
    </p:spTree>
    <p:extLst>
      <p:ext uri="{BB962C8B-B14F-4D97-AF65-F5344CB8AC3E}">
        <p14:creationId xmlns:p14="http://schemas.microsoft.com/office/powerpoint/2010/main" val="3098516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A3F1C04-3200-4425-86D0-2F9E2EAC9EF4}"/>
              </a:ext>
            </a:extLst>
          </p:cNvPr>
          <p:cNvSpPr/>
          <p:nvPr userDrawn="1"/>
        </p:nvSpPr>
        <p:spPr>
          <a:xfrm>
            <a:off x="-1" y="-1"/>
            <a:ext cx="12204001" cy="685800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noProof="0"/>
          </a:p>
        </p:txBody>
      </p:sp>
      <p:sp>
        <p:nvSpPr>
          <p:cNvPr id="140" name="Subtitle 139">
            <a:extLst>
              <a:ext uri="{FF2B5EF4-FFF2-40B4-BE49-F238E27FC236}">
                <a16:creationId xmlns:a16="http://schemas.microsoft.com/office/drawing/2014/main" id="{1D7D280A-8F97-4666-B32E-23950B31DB3C}"/>
              </a:ext>
            </a:extLst>
          </p:cNvPr>
          <p:cNvSpPr>
            <a:spLocks noGrp="1"/>
          </p:cNvSpPr>
          <p:nvPr>
            <p:ph type="subTitle" idx="1" hasCustomPrompt="1"/>
          </p:nvPr>
        </p:nvSpPr>
        <p:spPr>
          <a:xfrm>
            <a:off x="500063" y="2487775"/>
            <a:ext cx="4772203" cy="2272930"/>
          </a:xfrm>
          <a:custGeom>
            <a:avLst/>
            <a:gdLst>
              <a:gd name="connsiteX0" fmla="*/ 0 w 4780344"/>
              <a:gd name="connsiteY0" fmla="*/ 0 h 3228280"/>
              <a:gd name="connsiteX1" fmla="*/ 4780344 w 4780344"/>
              <a:gd name="connsiteY1" fmla="*/ 0 h 3228280"/>
              <a:gd name="connsiteX2" fmla="*/ 4780344 w 4780344"/>
              <a:gd name="connsiteY2" fmla="*/ 3228280 h 3228280"/>
              <a:gd name="connsiteX3" fmla="*/ 0 w 4780344"/>
              <a:gd name="connsiteY3" fmla="*/ 3228280 h 3228280"/>
            </a:gdLst>
            <a:ahLst/>
            <a:cxnLst>
              <a:cxn ang="0">
                <a:pos x="connsiteX0" y="connsiteY0"/>
              </a:cxn>
              <a:cxn ang="0">
                <a:pos x="connsiteX1" y="connsiteY1"/>
              </a:cxn>
              <a:cxn ang="0">
                <a:pos x="connsiteX2" y="connsiteY2"/>
              </a:cxn>
              <a:cxn ang="0">
                <a:pos x="connsiteX3" y="connsiteY3"/>
              </a:cxn>
            </a:cxnLst>
            <a:rect l="l" t="t" r="r" b="b"/>
            <a:pathLst>
              <a:path w="4780344" h="3228280">
                <a:moveTo>
                  <a:pt x="0" y="0"/>
                </a:moveTo>
                <a:lnTo>
                  <a:pt x="4780344" y="0"/>
                </a:lnTo>
                <a:lnTo>
                  <a:pt x="4780344" y="3228280"/>
                </a:lnTo>
                <a:lnTo>
                  <a:pt x="0" y="3228280"/>
                </a:lnTo>
                <a:close/>
              </a:path>
            </a:pathLst>
          </a:custGeom>
          <a:noFill/>
        </p:spPr>
        <p:txBody>
          <a:bodyPr wrap="square" lIns="90000" tIns="90000" rIns="90000" bIns="90000" anchor="t" anchorCtr="0">
            <a:noAutofit/>
          </a:bodyPr>
          <a:lstStyle>
            <a:lvl1pPr marL="0" indent="0" algn="l">
              <a:spcAft>
                <a:spcPts val="1200"/>
              </a:spcAft>
              <a:buNone/>
              <a:defRPr sz="3800" b="1">
                <a:solidFill>
                  <a:schemeClr val="bg1"/>
                </a:solidFill>
                <a:latin typeface="+mj-lt"/>
              </a:defRPr>
            </a:lvl1pPr>
            <a:lvl2pPr marL="0" indent="0" algn="l">
              <a:spcBef>
                <a:spcPts val="2400"/>
              </a:spcBef>
              <a:buNone/>
              <a:defRPr sz="2000" b="1">
                <a:solidFill>
                  <a:schemeClr val="accent2"/>
                </a:solidFill>
              </a:defRPr>
            </a:lvl2pPr>
            <a:lvl3pPr marL="0" indent="0" algn="l">
              <a:buNone/>
              <a:defRPr sz="1800">
                <a:solidFill>
                  <a:schemeClr val="accent2"/>
                </a:solidFill>
              </a:defRPr>
            </a:lvl3pPr>
            <a:lvl4pPr marL="0" indent="0" algn="l">
              <a:buNone/>
              <a:defRPr sz="1600" b="0"/>
            </a:lvl4pPr>
            <a:lvl5pPr marL="0" indent="0" algn="l">
              <a:buNone/>
              <a:defRPr sz="1600"/>
            </a:lvl5pPr>
            <a:lvl6pPr marL="0" indent="0" algn="l">
              <a:buNone/>
              <a:defRPr sz="1600"/>
            </a:lvl6pPr>
            <a:lvl7pPr marL="0" indent="0" algn="l">
              <a:buNone/>
              <a:defRPr sz="1600"/>
            </a:lvl7pPr>
            <a:lvl8pPr marL="0" indent="0" algn="l">
              <a:buNone/>
              <a:defRPr sz="1600"/>
            </a:lvl8pPr>
            <a:lvl9pPr marL="0" indent="0" algn="l">
              <a:buNone/>
              <a:defRPr sz="1600">
                <a:solidFill>
                  <a:schemeClr val="accent2"/>
                </a:solidFill>
              </a:defRPr>
            </a:lvl9pPr>
          </a:lstStyle>
          <a:p>
            <a:r>
              <a:rPr lang="en-AU" noProof="0"/>
              <a:t>Click to add title</a:t>
            </a:r>
          </a:p>
          <a:p>
            <a:pPr lvl="1"/>
            <a:r>
              <a:rPr lang="en-AU" noProof="0"/>
              <a:t>Two</a:t>
            </a:r>
          </a:p>
          <a:p>
            <a:pPr lvl="2"/>
            <a:r>
              <a:rPr lang="en-AU" noProof="0"/>
              <a:t>Three</a:t>
            </a:r>
          </a:p>
          <a:p>
            <a:pPr lvl="8"/>
            <a:r>
              <a:rPr lang="en-AU" noProof="0"/>
              <a:t>four</a:t>
            </a:r>
          </a:p>
        </p:txBody>
      </p:sp>
      <p:sp>
        <p:nvSpPr>
          <p:cNvPr id="146" name="Text Placeholder 135">
            <a:extLst>
              <a:ext uri="{FF2B5EF4-FFF2-40B4-BE49-F238E27FC236}">
                <a16:creationId xmlns:a16="http://schemas.microsoft.com/office/drawing/2014/main" id="{56E7987E-D425-4641-A476-A2F2AFEFA92C}"/>
              </a:ext>
            </a:extLst>
          </p:cNvPr>
          <p:cNvSpPr>
            <a:spLocks noGrp="1"/>
          </p:cNvSpPr>
          <p:nvPr>
            <p:ph type="body" sz="quarter" idx="16" hasCustomPrompt="1"/>
          </p:nvPr>
        </p:nvSpPr>
        <p:spPr>
          <a:xfrm>
            <a:off x="607255" y="5338960"/>
            <a:ext cx="288000" cy="10800"/>
          </a:xfrm>
          <a:solidFill>
            <a:schemeClr val="bg1"/>
          </a:solidFill>
        </p:spPr>
        <p:txBody>
          <a:bodyPr>
            <a:noAutofit/>
          </a:bodyPr>
          <a:lstStyle>
            <a:lvl1pPr>
              <a:defRPr sz="200">
                <a:solidFill>
                  <a:schemeClr val="accent2">
                    <a:alpha val="0"/>
                  </a:schemeClr>
                </a:solidFill>
              </a:defRPr>
            </a:lvl1pPr>
            <a:lvl2pPr marL="0" indent="0">
              <a:defRPr sz="200">
                <a:solidFill>
                  <a:schemeClr val="accent2">
                    <a:alpha val="0"/>
                  </a:schemeClr>
                </a:solidFill>
              </a:defRPr>
            </a:lvl2pPr>
            <a:lvl3pPr marL="0" indent="0">
              <a:defRPr sz="200">
                <a:solidFill>
                  <a:schemeClr val="accent2">
                    <a:alpha val="0"/>
                  </a:schemeClr>
                </a:solidFill>
              </a:defRPr>
            </a:lvl3pPr>
            <a:lvl4pPr>
              <a:defRPr sz="200">
                <a:solidFill>
                  <a:schemeClr val="accent2">
                    <a:alpha val="0"/>
                  </a:schemeClr>
                </a:solidFill>
              </a:defRPr>
            </a:lvl4pPr>
            <a:lvl5pPr>
              <a:defRPr sz="200">
                <a:solidFill>
                  <a:schemeClr val="tx2">
                    <a:alpha val="0"/>
                  </a:schemeClr>
                </a:solidFill>
              </a:defRPr>
            </a:lvl5pPr>
            <a:lvl6pPr>
              <a:defRPr sz="200">
                <a:solidFill>
                  <a:schemeClr val="tx2">
                    <a:alpha val="0"/>
                  </a:schemeClr>
                </a:solidFill>
              </a:defRPr>
            </a:lvl6pPr>
            <a:lvl7pPr>
              <a:defRPr sz="200">
                <a:solidFill>
                  <a:schemeClr val="tx2">
                    <a:alpha val="0"/>
                  </a:schemeClr>
                </a:solidFill>
              </a:defRPr>
            </a:lvl7pPr>
            <a:lvl8pPr>
              <a:defRPr sz="200">
                <a:solidFill>
                  <a:schemeClr val="tx2">
                    <a:alpha val="0"/>
                  </a:schemeClr>
                </a:solidFill>
              </a:defRPr>
            </a:lvl8pPr>
            <a:lvl9pPr>
              <a:defRPr sz="200">
                <a:solidFill>
                  <a:schemeClr val="tx2">
                    <a:alpha val="0"/>
                  </a:schemeClr>
                </a:solidFill>
              </a:defRPr>
            </a:lvl9pPr>
          </a:lstStyle>
          <a:p>
            <a:pPr lvl="0"/>
            <a:r>
              <a:rPr lang="en-AU" noProof="0"/>
              <a:t>    1</a:t>
            </a:r>
          </a:p>
          <a:p>
            <a:pPr lvl="1"/>
            <a:r>
              <a:rPr lang="en-AU" noProof="0"/>
              <a:t>2</a:t>
            </a:r>
          </a:p>
          <a:p>
            <a:pPr lvl="2"/>
            <a:r>
              <a:rPr lang="en-AU" noProof="0"/>
              <a:t>3</a:t>
            </a:r>
          </a:p>
          <a:p>
            <a:pPr lvl="3"/>
            <a:r>
              <a:rPr lang="en-AU" noProof="0"/>
              <a:t>4</a:t>
            </a:r>
          </a:p>
          <a:p>
            <a:pPr lvl="4"/>
            <a:r>
              <a:rPr lang="en-AU" noProof="0"/>
              <a:t>5</a:t>
            </a:r>
          </a:p>
          <a:p>
            <a:pPr lvl="5"/>
            <a:r>
              <a:rPr lang="en-AU" noProof="0"/>
              <a:t>6</a:t>
            </a:r>
          </a:p>
          <a:p>
            <a:pPr lvl="6"/>
            <a:r>
              <a:rPr lang="en-AU" noProof="0"/>
              <a:t>7</a:t>
            </a:r>
          </a:p>
          <a:p>
            <a:pPr lvl="7"/>
            <a:r>
              <a:rPr lang="en-AU" noProof="0"/>
              <a:t>8</a:t>
            </a:r>
          </a:p>
          <a:p>
            <a:pPr lvl="8"/>
            <a:r>
              <a:rPr lang="en-AU" noProof="0"/>
              <a:t>9   </a:t>
            </a:r>
          </a:p>
        </p:txBody>
      </p:sp>
      <p:grpSp>
        <p:nvGrpSpPr>
          <p:cNvPr id="67" name="Group 4">
            <a:extLst>
              <a:ext uri="{FF2B5EF4-FFF2-40B4-BE49-F238E27FC236}">
                <a16:creationId xmlns:a16="http://schemas.microsoft.com/office/drawing/2014/main" id="{17413FA8-B926-4F79-BE67-4D826E059498}"/>
              </a:ext>
            </a:extLst>
          </p:cNvPr>
          <p:cNvGrpSpPr>
            <a:grpSpLocks noChangeAspect="1"/>
          </p:cNvGrpSpPr>
          <p:nvPr userDrawn="1"/>
        </p:nvGrpSpPr>
        <p:grpSpPr bwMode="auto">
          <a:xfrm>
            <a:off x="421066" y="453777"/>
            <a:ext cx="1662286" cy="1666547"/>
            <a:chOff x="2864" y="1181"/>
            <a:chExt cx="1952" cy="1957"/>
          </a:xfrm>
          <a:blipFill dpi="0" rotWithShape="1">
            <a:blip r:embed="rId2"/>
            <a:srcRect/>
            <a:stretch>
              <a:fillRect/>
            </a:stretch>
          </a:blipFill>
        </p:grpSpPr>
        <p:sp>
          <p:nvSpPr>
            <p:cNvPr id="68" name="AutoShape 3">
              <a:extLst>
                <a:ext uri="{FF2B5EF4-FFF2-40B4-BE49-F238E27FC236}">
                  <a16:creationId xmlns:a16="http://schemas.microsoft.com/office/drawing/2014/main" id="{67A0898D-5E9C-4ECA-8716-B27BD4E303A7}"/>
                </a:ext>
              </a:extLst>
            </p:cNvPr>
            <p:cNvSpPr>
              <a:spLocks noChangeAspect="1" noChangeArrowheads="1" noTextEdit="1"/>
            </p:cNvSpPr>
            <p:nvPr userDrawn="1"/>
          </p:nvSpPr>
          <p:spPr bwMode="auto">
            <a:xfrm>
              <a:off x="2864" y="1182"/>
              <a:ext cx="1952" cy="19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69" name="Rectangle 5">
              <a:extLst>
                <a:ext uri="{FF2B5EF4-FFF2-40B4-BE49-F238E27FC236}">
                  <a16:creationId xmlns:a16="http://schemas.microsoft.com/office/drawing/2014/main" id="{239A1E07-3A1C-41F5-92ED-8B3567E0FF12}"/>
                </a:ext>
              </a:extLst>
            </p:cNvPr>
            <p:cNvSpPr>
              <a:spLocks noChangeArrowheads="1"/>
            </p:cNvSpPr>
            <p:nvPr userDrawn="1"/>
          </p:nvSpPr>
          <p:spPr bwMode="auto">
            <a:xfrm>
              <a:off x="2865" y="1181"/>
              <a:ext cx="1950" cy="195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70" name="Freeform 6">
              <a:extLst>
                <a:ext uri="{FF2B5EF4-FFF2-40B4-BE49-F238E27FC236}">
                  <a16:creationId xmlns:a16="http://schemas.microsoft.com/office/drawing/2014/main" id="{E9D6C4A4-2B67-4288-817E-9A4BFFCA3065}"/>
                </a:ext>
              </a:extLst>
            </p:cNvPr>
            <p:cNvSpPr>
              <a:spLocks/>
            </p:cNvSpPr>
            <p:nvPr userDrawn="1"/>
          </p:nvSpPr>
          <p:spPr bwMode="auto">
            <a:xfrm>
              <a:off x="3091" y="2463"/>
              <a:ext cx="90" cy="109"/>
            </a:xfrm>
            <a:custGeom>
              <a:avLst/>
              <a:gdLst>
                <a:gd name="T0" fmla="*/ 5 w 132"/>
                <a:gd name="T1" fmla="*/ 4 h 160"/>
                <a:gd name="T2" fmla="*/ 0 w 132"/>
                <a:gd name="T3" fmla="*/ 26 h 160"/>
                <a:gd name="T4" fmla="*/ 2 w 132"/>
                <a:gd name="T5" fmla="*/ 30 h 160"/>
                <a:gd name="T6" fmla="*/ 6 w 132"/>
                <a:gd name="T7" fmla="*/ 27 h 160"/>
                <a:gd name="T8" fmla="*/ 9 w 132"/>
                <a:gd name="T9" fmla="*/ 21 h 160"/>
                <a:gd name="T10" fmla="*/ 29 w 132"/>
                <a:gd name="T11" fmla="*/ 15 h 160"/>
                <a:gd name="T12" fmla="*/ 57 w 132"/>
                <a:gd name="T13" fmla="*/ 15 h 160"/>
                <a:gd name="T14" fmla="*/ 57 w 132"/>
                <a:gd name="T15" fmla="*/ 99 h 160"/>
                <a:gd name="T16" fmla="*/ 56 w 132"/>
                <a:gd name="T17" fmla="*/ 144 h 160"/>
                <a:gd name="T18" fmla="*/ 52 w 132"/>
                <a:gd name="T19" fmla="*/ 153 h 160"/>
                <a:gd name="T20" fmla="*/ 46 w 132"/>
                <a:gd name="T21" fmla="*/ 154 h 160"/>
                <a:gd name="T22" fmla="*/ 43 w 132"/>
                <a:gd name="T23" fmla="*/ 157 h 160"/>
                <a:gd name="T24" fmla="*/ 47 w 132"/>
                <a:gd name="T25" fmla="*/ 160 h 160"/>
                <a:gd name="T26" fmla="*/ 64 w 132"/>
                <a:gd name="T27" fmla="*/ 160 h 160"/>
                <a:gd name="T28" fmla="*/ 68 w 132"/>
                <a:gd name="T29" fmla="*/ 160 h 160"/>
                <a:gd name="T30" fmla="*/ 70 w 132"/>
                <a:gd name="T31" fmla="*/ 160 h 160"/>
                <a:gd name="T32" fmla="*/ 93 w 132"/>
                <a:gd name="T33" fmla="*/ 160 h 160"/>
                <a:gd name="T34" fmla="*/ 97 w 132"/>
                <a:gd name="T35" fmla="*/ 157 h 160"/>
                <a:gd name="T36" fmla="*/ 94 w 132"/>
                <a:gd name="T37" fmla="*/ 154 h 160"/>
                <a:gd name="T38" fmla="*/ 85 w 132"/>
                <a:gd name="T39" fmla="*/ 153 h 160"/>
                <a:gd name="T40" fmla="*/ 79 w 132"/>
                <a:gd name="T41" fmla="*/ 144 h 160"/>
                <a:gd name="T42" fmla="*/ 78 w 132"/>
                <a:gd name="T43" fmla="*/ 99 h 160"/>
                <a:gd name="T44" fmla="*/ 78 w 132"/>
                <a:gd name="T45" fmla="*/ 15 h 160"/>
                <a:gd name="T46" fmla="*/ 102 w 132"/>
                <a:gd name="T47" fmla="*/ 15 h 160"/>
                <a:gd name="T48" fmla="*/ 125 w 132"/>
                <a:gd name="T49" fmla="*/ 25 h 160"/>
                <a:gd name="T50" fmla="*/ 126 w 132"/>
                <a:gd name="T51" fmla="*/ 27 h 160"/>
                <a:gd name="T52" fmla="*/ 129 w 132"/>
                <a:gd name="T53" fmla="*/ 32 h 160"/>
                <a:gd name="T54" fmla="*/ 132 w 132"/>
                <a:gd name="T55" fmla="*/ 28 h 160"/>
                <a:gd name="T56" fmla="*/ 132 w 132"/>
                <a:gd name="T57" fmla="*/ 21 h 160"/>
                <a:gd name="T58" fmla="*/ 132 w 132"/>
                <a:gd name="T59" fmla="*/ 5 h 160"/>
                <a:gd name="T60" fmla="*/ 130 w 132"/>
                <a:gd name="T61" fmla="*/ 1 h 160"/>
                <a:gd name="T62" fmla="*/ 127 w 132"/>
                <a:gd name="T63" fmla="*/ 2 h 160"/>
                <a:gd name="T64" fmla="*/ 110 w 132"/>
                <a:gd name="T65" fmla="*/ 3 h 160"/>
                <a:gd name="T66" fmla="*/ 33 w 132"/>
                <a:gd name="T67" fmla="*/ 3 h 160"/>
                <a:gd name="T68" fmla="*/ 17 w 132"/>
                <a:gd name="T69" fmla="*/ 2 h 160"/>
                <a:gd name="T70" fmla="*/ 10 w 132"/>
                <a:gd name="T71" fmla="*/ 1 h 160"/>
                <a:gd name="T72" fmla="*/ 8 w 132"/>
                <a:gd name="T73" fmla="*/ 0 h 160"/>
                <a:gd name="T74" fmla="*/ 5 w 132"/>
                <a:gd name="T75" fmla="*/ 4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60">
                  <a:moveTo>
                    <a:pt x="5" y="4"/>
                  </a:moveTo>
                  <a:cubicBezTo>
                    <a:pt x="4" y="5"/>
                    <a:pt x="0" y="24"/>
                    <a:pt x="0" y="26"/>
                  </a:cubicBezTo>
                  <a:cubicBezTo>
                    <a:pt x="0" y="29"/>
                    <a:pt x="1" y="30"/>
                    <a:pt x="2" y="30"/>
                  </a:cubicBezTo>
                  <a:cubicBezTo>
                    <a:pt x="4" y="30"/>
                    <a:pt x="5" y="28"/>
                    <a:pt x="6" y="27"/>
                  </a:cubicBezTo>
                  <a:cubicBezTo>
                    <a:pt x="6" y="27"/>
                    <a:pt x="9" y="21"/>
                    <a:pt x="9" y="21"/>
                  </a:cubicBezTo>
                  <a:cubicBezTo>
                    <a:pt x="12" y="17"/>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8" y="160"/>
                    <a:pt x="68" y="160"/>
                    <a:pt x="68"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6" y="27"/>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5" y="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71" name="Freeform 7">
              <a:extLst>
                <a:ext uri="{FF2B5EF4-FFF2-40B4-BE49-F238E27FC236}">
                  <a16:creationId xmlns:a16="http://schemas.microsoft.com/office/drawing/2014/main" id="{6B8D6F90-2C6B-4628-AE61-C65FEE487816}"/>
                </a:ext>
              </a:extLst>
            </p:cNvPr>
            <p:cNvSpPr>
              <a:spLocks/>
            </p:cNvSpPr>
            <p:nvPr userDrawn="1"/>
          </p:nvSpPr>
          <p:spPr bwMode="auto">
            <a:xfrm>
              <a:off x="3187" y="2465"/>
              <a:ext cx="111" cy="107"/>
            </a:xfrm>
            <a:custGeom>
              <a:avLst/>
              <a:gdLst>
                <a:gd name="T0" fmla="*/ 134 w 164"/>
                <a:gd name="T1" fmla="*/ 0 h 157"/>
                <a:gd name="T2" fmla="*/ 111 w 164"/>
                <a:gd name="T3" fmla="*/ 0 h 157"/>
                <a:gd name="T4" fmla="*/ 110 w 164"/>
                <a:gd name="T5" fmla="*/ 6 h 157"/>
                <a:gd name="T6" fmla="*/ 124 w 164"/>
                <a:gd name="T7" fmla="*/ 16 h 157"/>
                <a:gd name="T8" fmla="*/ 124 w 164"/>
                <a:gd name="T9" fmla="*/ 65 h 157"/>
                <a:gd name="T10" fmla="*/ 38 w 164"/>
                <a:gd name="T11" fmla="*/ 60 h 157"/>
                <a:gd name="T12" fmla="*/ 45 w 164"/>
                <a:gd name="T13" fmla="*/ 6 h 157"/>
                <a:gd name="T14" fmla="*/ 53 w 164"/>
                <a:gd name="T15" fmla="*/ 3 h 157"/>
                <a:gd name="T16" fmla="*/ 31 w 164"/>
                <a:gd name="T17" fmla="*/ 0 h 157"/>
                <a:gd name="T18" fmla="*/ 25 w 164"/>
                <a:gd name="T19" fmla="*/ 0 h 157"/>
                <a:gd name="T20" fmla="*/ 0 w 164"/>
                <a:gd name="T21" fmla="*/ 3 h 157"/>
                <a:gd name="T22" fmla="*/ 10 w 164"/>
                <a:gd name="T23" fmla="*/ 6 h 157"/>
                <a:gd name="T24" fmla="*/ 18 w 164"/>
                <a:gd name="T25" fmla="*/ 60 h 157"/>
                <a:gd name="T26" fmla="*/ 17 w 164"/>
                <a:gd name="T27" fmla="*/ 141 h 157"/>
                <a:gd name="T28" fmla="*/ 6 w 164"/>
                <a:gd name="T29" fmla="*/ 151 h 157"/>
                <a:gd name="T30" fmla="*/ 8 w 164"/>
                <a:gd name="T31" fmla="*/ 157 h 157"/>
                <a:gd name="T32" fmla="*/ 28 w 164"/>
                <a:gd name="T33" fmla="*/ 157 h 157"/>
                <a:gd name="T34" fmla="*/ 53 w 164"/>
                <a:gd name="T35" fmla="*/ 157 h 157"/>
                <a:gd name="T36" fmla="*/ 55 w 164"/>
                <a:gd name="T37" fmla="*/ 151 h 157"/>
                <a:gd name="T38" fmla="*/ 39 w 164"/>
                <a:gd name="T39" fmla="*/ 141 h 157"/>
                <a:gd name="T40" fmla="*/ 38 w 164"/>
                <a:gd name="T41" fmla="*/ 75 h 157"/>
                <a:gd name="T42" fmla="*/ 124 w 164"/>
                <a:gd name="T43" fmla="*/ 96 h 157"/>
                <a:gd name="T44" fmla="*/ 118 w 164"/>
                <a:gd name="T45" fmla="*/ 150 h 157"/>
                <a:gd name="T46" fmla="*/ 109 w 164"/>
                <a:gd name="T47" fmla="*/ 154 h 157"/>
                <a:gd name="T48" fmla="*/ 131 w 164"/>
                <a:gd name="T49" fmla="*/ 157 h 157"/>
                <a:gd name="T50" fmla="*/ 137 w 164"/>
                <a:gd name="T51" fmla="*/ 157 h 157"/>
                <a:gd name="T52" fmla="*/ 164 w 164"/>
                <a:gd name="T53" fmla="*/ 154 h 157"/>
                <a:gd name="T54" fmla="*/ 152 w 164"/>
                <a:gd name="T55" fmla="*/ 150 h 157"/>
                <a:gd name="T56" fmla="*/ 144 w 164"/>
                <a:gd name="T57" fmla="*/ 96 h 157"/>
                <a:gd name="T58" fmla="*/ 145 w 164"/>
                <a:gd name="T59" fmla="*/ 16 h 157"/>
                <a:gd name="T60" fmla="*/ 156 w 164"/>
                <a:gd name="T61" fmla="*/ 6 h 157"/>
                <a:gd name="T62" fmla="*/ 154 w 164"/>
                <a:gd name="T6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64" h="157">
                  <a:moveTo>
                    <a:pt x="138" y="0"/>
                  </a:moveTo>
                  <a:cubicBezTo>
                    <a:pt x="134" y="0"/>
                    <a:pt x="134" y="0"/>
                    <a:pt x="134" y="0"/>
                  </a:cubicBezTo>
                  <a:cubicBezTo>
                    <a:pt x="132" y="0"/>
                    <a:pt x="132" y="0"/>
                    <a:pt x="132" y="0"/>
                  </a:cubicBezTo>
                  <a:cubicBezTo>
                    <a:pt x="111" y="0"/>
                    <a:pt x="111" y="0"/>
                    <a:pt x="111" y="0"/>
                  </a:cubicBezTo>
                  <a:cubicBezTo>
                    <a:pt x="110" y="0"/>
                    <a:pt x="106" y="0"/>
                    <a:pt x="106" y="3"/>
                  </a:cubicBezTo>
                  <a:cubicBezTo>
                    <a:pt x="106" y="4"/>
                    <a:pt x="108" y="6"/>
                    <a:pt x="110" y="6"/>
                  </a:cubicBezTo>
                  <a:cubicBezTo>
                    <a:pt x="116" y="6"/>
                    <a:pt x="116" y="6"/>
                    <a:pt x="116" y="6"/>
                  </a:cubicBezTo>
                  <a:cubicBezTo>
                    <a:pt x="122" y="7"/>
                    <a:pt x="123" y="10"/>
                    <a:pt x="124" y="16"/>
                  </a:cubicBezTo>
                  <a:cubicBezTo>
                    <a:pt x="124" y="60"/>
                    <a:pt x="124" y="60"/>
                    <a:pt x="124" y="60"/>
                  </a:cubicBezTo>
                  <a:cubicBezTo>
                    <a:pt x="124" y="65"/>
                    <a:pt x="124" y="65"/>
                    <a:pt x="124" y="65"/>
                  </a:cubicBezTo>
                  <a:cubicBezTo>
                    <a:pt x="38" y="64"/>
                    <a:pt x="38" y="64"/>
                    <a:pt x="38" y="64"/>
                  </a:cubicBezTo>
                  <a:cubicBezTo>
                    <a:pt x="38" y="60"/>
                    <a:pt x="38" y="60"/>
                    <a:pt x="38" y="60"/>
                  </a:cubicBezTo>
                  <a:cubicBezTo>
                    <a:pt x="39" y="16"/>
                    <a:pt x="39" y="16"/>
                    <a:pt x="39" y="16"/>
                  </a:cubicBezTo>
                  <a:cubicBezTo>
                    <a:pt x="39" y="10"/>
                    <a:pt x="40" y="7"/>
                    <a:pt x="45" y="6"/>
                  </a:cubicBezTo>
                  <a:cubicBezTo>
                    <a:pt x="45" y="6"/>
                    <a:pt x="50" y="6"/>
                    <a:pt x="50" y="6"/>
                  </a:cubicBezTo>
                  <a:cubicBezTo>
                    <a:pt x="52" y="6"/>
                    <a:pt x="53" y="4"/>
                    <a:pt x="53" y="3"/>
                  </a:cubicBezTo>
                  <a:cubicBezTo>
                    <a:pt x="53" y="1"/>
                    <a:pt x="51" y="0"/>
                    <a:pt x="48" y="0"/>
                  </a:cubicBezTo>
                  <a:cubicBezTo>
                    <a:pt x="31" y="0"/>
                    <a:pt x="31" y="0"/>
                    <a:pt x="31" y="0"/>
                  </a:cubicBezTo>
                  <a:cubicBezTo>
                    <a:pt x="28" y="0"/>
                    <a:pt x="28" y="0"/>
                    <a:pt x="28" y="0"/>
                  </a:cubicBezTo>
                  <a:cubicBezTo>
                    <a:pt x="25" y="0"/>
                    <a:pt x="25" y="0"/>
                    <a:pt x="25" y="0"/>
                  </a:cubicBezTo>
                  <a:cubicBezTo>
                    <a:pt x="5" y="0"/>
                    <a:pt x="5" y="0"/>
                    <a:pt x="5" y="0"/>
                  </a:cubicBezTo>
                  <a:cubicBezTo>
                    <a:pt x="2" y="0"/>
                    <a:pt x="0" y="1"/>
                    <a:pt x="0" y="3"/>
                  </a:cubicBezTo>
                  <a:cubicBezTo>
                    <a:pt x="0" y="4"/>
                    <a:pt x="1" y="6"/>
                    <a:pt x="3" y="6"/>
                  </a:cubicBezTo>
                  <a:cubicBezTo>
                    <a:pt x="10" y="6"/>
                    <a:pt x="10" y="6"/>
                    <a:pt x="10" y="6"/>
                  </a:cubicBezTo>
                  <a:cubicBezTo>
                    <a:pt x="15" y="7"/>
                    <a:pt x="17" y="10"/>
                    <a:pt x="17" y="16"/>
                  </a:cubicBezTo>
                  <a:cubicBezTo>
                    <a:pt x="17" y="16"/>
                    <a:pt x="18" y="60"/>
                    <a:pt x="18" y="60"/>
                  </a:cubicBezTo>
                  <a:cubicBezTo>
                    <a:pt x="18" y="96"/>
                    <a:pt x="18" y="96"/>
                    <a:pt x="18" y="96"/>
                  </a:cubicBezTo>
                  <a:cubicBezTo>
                    <a:pt x="18" y="116"/>
                    <a:pt x="18" y="132"/>
                    <a:pt x="17" y="141"/>
                  </a:cubicBezTo>
                  <a:cubicBezTo>
                    <a:pt x="16" y="147"/>
                    <a:pt x="15" y="150"/>
                    <a:pt x="12" y="150"/>
                  </a:cubicBezTo>
                  <a:cubicBezTo>
                    <a:pt x="12" y="150"/>
                    <a:pt x="6" y="151"/>
                    <a:pt x="6" y="151"/>
                  </a:cubicBezTo>
                  <a:cubicBezTo>
                    <a:pt x="4" y="151"/>
                    <a:pt x="3" y="153"/>
                    <a:pt x="3" y="154"/>
                  </a:cubicBezTo>
                  <a:cubicBezTo>
                    <a:pt x="3" y="157"/>
                    <a:pt x="7" y="157"/>
                    <a:pt x="8" y="157"/>
                  </a:cubicBezTo>
                  <a:cubicBezTo>
                    <a:pt x="25" y="157"/>
                    <a:pt x="25" y="157"/>
                    <a:pt x="25" y="157"/>
                  </a:cubicBezTo>
                  <a:cubicBezTo>
                    <a:pt x="28" y="157"/>
                    <a:pt x="28" y="157"/>
                    <a:pt x="28" y="157"/>
                  </a:cubicBezTo>
                  <a:cubicBezTo>
                    <a:pt x="30" y="157"/>
                    <a:pt x="30" y="157"/>
                    <a:pt x="30" y="157"/>
                  </a:cubicBezTo>
                  <a:cubicBezTo>
                    <a:pt x="53" y="157"/>
                    <a:pt x="53" y="157"/>
                    <a:pt x="53" y="157"/>
                  </a:cubicBezTo>
                  <a:cubicBezTo>
                    <a:pt x="57" y="157"/>
                    <a:pt x="58" y="155"/>
                    <a:pt x="58" y="154"/>
                  </a:cubicBezTo>
                  <a:cubicBezTo>
                    <a:pt x="58" y="153"/>
                    <a:pt x="57" y="151"/>
                    <a:pt x="55" y="151"/>
                  </a:cubicBezTo>
                  <a:cubicBezTo>
                    <a:pt x="46" y="150"/>
                    <a:pt x="46" y="150"/>
                    <a:pt x="46" y="150"/>
                  </a:cubicBezTo>
                  <a:cubicBezTo>
                    <a:pt x="41" y="150"/>
                    <a:pt x="40" y="147"/>
                    <a:pt x="39" y="141"/>
                  </a:cubicBezTo>
                  <a:cubicBezTo>
                    <a:pt x="38" y="132"/>
                    <a:pt x="38" y="116"/>
                    <a:pt x="38" y="96"/>
                  </a:cubicBezTo>
                  <a:cubicBezTo>
                    <a:pt x="38" y="75"/>
                    <a:pt x="38" y="75"/>
                    <a:pt x="38" y="75"/>
                  </a:cubicBezTo>
                  <a:cubicBezTo>
                    <a:pt x="124" y="75"/>
                    <a:pt x="124" y="75"/>
                    <a:pt x="124" y="75"/>
                  </a:cubicBezTo>
                  <a:cubicBezTo>
                    <a:pt x="124" y="96"/>
                    <a:pt x="124" y="96"/>
                    <a:pt x="124" y="96"/>
                  </a:cubicBezTo>
                  <a:cubicBezTo>
                    <a:pt x="124" y="116"/>
                    <a:pt x="124" y="132"/>
                    <a:pt x="123" y="141"/>
                  </a:cubicBezTo>
                  <a:cubicBezTo>
                    <a:pt x="122" y="146"/>
                    <a:pt x="121" y="150"/>
                    <a:pt x="118" y="150"/>
                  </a:cubicBezTo>
                  <a:cubicBezTo>
                    <a:pt x="118" y="150"/>
                    <a:pt x="113" y="151"/>
                    <a:pt x="113" y="151"/>
                  </a:cubicBezTo>
                  <a:cubicBezTo>
                    <a:pt x="110" y="151"/>
                    <a:pt x="109" y="153"/>
                    <a:pt x="109" y="154"/>
                  </a:cubicBezTo>
                  <a:cubicBezTo>
                    <a:pt x="109" y="157"/>
                    <a:pt x="113" y="157"/>
                    <a:pt x="114" y="157"/>
                  </a:cubicBezTo>
                  <a:cubicBezTo>
                    <a:pt x="131" y="157"/>
                    <a:pt x="131" y="157"/>
                    <a:pt x="131" y="157"/>
                  </a:cubicBezTo>
                  <a:cubicBezTo>
                    <a:pt x="134" y="157"/>
                    <a:pt x="134" y="157"/>
                    <a:pt x="134" y="157"/>
                  </a:cubicBezTo>
                  <a:cubicBezTo>
                    <a:pt x="137" y="157"/>
                    <a:pt x="137" y="157"/>
                    <a:pt x="137" y="157"/>
                  </a:cubicBezTo>
                  <a:cubicBezTo>
                    <a:pt x="159" y="157"/>
                    <a:pt x="159" y="157"/>
                    <a:pt x="159" y="157"/>
                  </a:cubicBezTo>
                  <a:cubicBezTo>
                    <a:pt x="164" y="157"/>
                    <a:pt x="164" y="155"/>
                    <a:pt x="164" y="154"/>
                  </a:cubicBezTo>
                  <a:cubicBezTo>
                    <a:pt x="164" y="153"/>
                    <a:pt x="163" y="151"/>
                    <a:pt x="161" y="151"/>
                  </a:cubicBezTo>
                  <a:cubicBezTo>
                    <a:pt x="152" y="150"/>
                    <a:pt x="152" y="150"/>
                    <a:pt x="152" y="150"/>
                  </a:cubicBezTo>
                  <a:cubicBezTo>
                    <a:pt x="147" y="150"/>
                    <a:pt x="146" y="147"/>
                    <a:pt x="145" y="141"/>
                  </a:cubicBezTo>
                  <a:cubicBezTo>
                    <a:pt x="144" y="132"/>
                    <a:pt x="144" y="116"/>
                    <a:pt x="144" y="96"/>
                  </a:cubicBezTo>
                  <a:cubicBezTo>
                    <a:pt x="144" y="60"/>
                    <a:pt x="144" y="60"/>
                    <a:pt x="144" y="60"/>
                  </a:cubicBezTo>
                  <a:cubicBezTo>
                    <a:pt x="145" y="16"/>
                    <a:pt x="145" y="16"/>
                    <a:pt x="145" y="16"/>
                  </a:cubicBezTo>
                  <a:cubicBezTo>
                    <a:pt x="145" y="9"/>
                    <a:pt x="147" y="7"/>
                    <a:pt x="151" y="6"/>
                  </a:cubicBezTo>
                  <a:cubicBezTo>
                    <a:pt x="156" y="6"/>
                    <a:pt x="156" y="6"/>
                    <a:pt x="156" y="6"/>
                  </a:cubicBezTo>
                  <a:cubicBezTo>
                    <a:pt x="158" y="6"/>
                    <a:pt x="159" y="4"/>
                    <a:pt x="159" y="3"/>
                  </a:cubicBezTo>
                  <a:cubicBezTo>
                    <a:pt x="159" y="0"/>
                    <a:pt x="155" y="0"/>
                    <a:pt x="154" y="0"/>
                  </a:cubicBezTo>
                  <a:lnTo>
                    <a:pt x="1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72" name="Freeform 8">
              <a:extLst>
                <a:ext uri="{FF2B5EF4-FFF2-40B4-BE49-F238E27FC236}">
                  <a16:creationId xmlns:a16="http://schemas.microsoft.com/office/drawing/2014/main" id="{C0E4DAA6-41BC-4FB2-8CF3-65E9131F42E1}"/>
                </a:ext>
              </a:extLst>
            </p:cNvPr>
            <p:cNvSpPr>
              <a:spLocks/>
            </p:cNvSpPr>
            <p:nvPr userDrawn="1"/>
          </p:nvSpPr>
          <p:spPr bwMode="auto">
            <a:xfrm>
              <a:off x="3312" y="2464"/>
              <a:ext cx="64" cy="108"/>
            </a:xfrm>
            <a:custGeom>
              <a:avLst/>
              <a:gdLst>
                <a:gd name="T0" fmla="*/ 84 w 94"/>
                <a:gd name="T1" fmla="*/ 1 h 160"/>
                <a:gd name="T2" fmla="*/ 83 w 94"/>
                <a:gd name="T3" fmla="*/ 1 h 160"/>
                <a:gd name="T4" fmla="*/ 75 w 94"/>
                <a:gd name="T5" fmla="*/ 2 h 160"/>
                <a:gd name="T6" fmla="*/ 28 w 94"/>
                <a:gd name="T7" fmla="*/ 2 h 160"/>
                <a:gd name="T8" fmla="*/ 25 w 94"/>
                <a:gd name="T9" fmla="*/ 2 h 160"/>
                <a:gd name="T10" fmla="*/ 5 w 94"/>
                <a:gd name="T11" fmla="*/ 2 h 160"/>
                <a:gd name="T12" fmla="*/ 0 w 94"/>
                <a:gd name="T13" fmla="*/ 5 h 160"/>
                <a:gd name="T14" fmla="*/ 3 w 94"/>
                <a:gd name="T15" fmla="*/ 8 h 160"/>
                <a:gd name="T16" fmla="*/ 10 w 94"/>
                <a:gd name="T17" fmla="*/ 8 h 160"/>
                <a:gd name="T18" fmla="*/ 17 w 94"/>
                <a:gd name="T19" fmla="*/ 18 h 160"/>
                <a:gd name="T20" fmla="*/ 18 w 94"/>
                <a:gd name="T21" fmla="*/ 62 h 160"/>
                <a:gd name="T22" fmla="*/ 18 w 94"/>
                <a:gd name="T23" fmla="*/ 98 h 160"/>
                <a:gd name="T24" fmla="*/ 17 w 94"/>
                <a:gd name="T25" fmla="*/ 143 h 160"/>
                <a:gd name="T26" fmla="*/ 12 w 94"/>
                <a:gd name="T27" fmla="*/ 152 h 160"/>
                <a:gd name="T28" fmla="*/ 6 w 94"/>
                <a:gd name="T29" fmla="*/ 153 h 160"/>
                <a:gd name="T30" fmla="*/ 3 w 94"/>
                <a:gd name="T31" fmla="*/ 156 h 160"/>
                <a:gd name="T32" fmla="*/ 8 w 94"/>
                <a:gd name="T33" fmla="*/ 159 h 160"/>
                <a:gd name="T34" fmla="*/ 24 w 94"/>
                <a:gd name="T35" fmla="*/ 159 h 160"/>
                <a:gd name="T36" fmla="*/ 28 w 94"/>
                <a:gd name="T37" fmla="*/ 159 h 160"/>
                <a:gd name="T38" fmla="*/ 36 w 94"/>
                <a:gd name="T39" fmla="*/ 159 h 160"/>
                <a:gd name="T40" fmla="*/ 78 w 94"/>
                <a:gd name="T41" fmla="*/ 160 h 160"/>
                <a:gd name="T42" fmla="*/ 91 w 94"/>
                <a:gd name="T43" fmla="*/ 153 h 160"/>
                <a:gd name="T44" fmla="*/ 94 w 94"/>
                <a:gd name="T45" fmla="*/ 133 h 160"/>
                <a:gd name="T46" fmla="*/ 91 w 94"/>
                <a:gd name="T47" fmla="*/ 129 h 160"/>
                <a:gd name="T48" fmla="*/ 87 w 94"/>
                <a:gd name="T49" fmla="*/ 133 h 160"/>
                <a:gd name="T50" fmla="*/ 79 w 94"/>
                <a:gd name="T51" fmla="*/ 146 h 160"/>
                <a:gd name="T52" fmla="*/ 60 w 94"/>
                <a:gd name="T53" fmla="*/ 149 h 160"/>
                <a:gd name="T54" fmla="*/ 38 w 94"/>
                <a:gd name="T55" fmla="*/ 133 h 160"/>
                <a:gd name="T56" fmla="*/ 38 w 94"/>
                <a:gd name="T57" fmla="*/ 107 h 160"/>
                <a:gd name="T58" fmla="*/ 38 w 94"/>
                <a:gd name="T59" fmla="*/ 98 h 160"/>
                <a:gd name="T60" fmla="*/ 38 w 94"/>
                <a:gd name="T61" fmla="*/ 80 h 160"/>
                <a:gd name="T62" fmla="*/ 67 w 94"/>
                <a:gd name="T63" fmla="*/ 82 h 160"/>
                <a:gd name="T64" fmla="*/ 76 w 94"/>
                <a:gd name="T65" fmla="*/ 88 h 160"/>
                <a:gd name="T66" fmla="*/ 77 w 94"/>
                <a:gd name="T67" fmla="*/ 94 h 160"/>
                <a:gd name="T68" fmla="*/ 80 w 94"/>
                <a:gd name="T69" fmla="*/ 97 h 160"/>
                <a:gd name="T70" fmla="*/ 83 w 94"/>
                <a:gd name="T71" fmla="*/ 92 h 160"/>
                <a:gd name="T72" fmla="*/ 84 w 94"/>
                <a:gd name="T73" fmla="*/ 79 h 160"/>
                <a:gd name="T74" fmla="*/ 85 w 94"/>
                <a:gd name="T75" fmla="*/ 67 h 160"/>
                <a:gd name="T76" fmla="*/ 83 w 94"/>
                <a:gd name="T77" fmla="*/ 64 h 160"/>
                <a:gd name="T78" fmla="*/ 79 w 94"/>
                <a:gd name="T79" fmla="*/ 67 h 160"/>
                <a:gd name="T80" fmla="*/ 70 w 94"/>
                <a:gd name="T81" fmla="*/ 70 h 160"/>
                <a:gd name="T82" fmla="*/ 38 w 94"/>
                <a:gd name="T83" fmla="*/ 70 h 160"/>
                <a:gd name="T84" fmla="*/ 38 w 94"/>
                <a:gd name="T85" fmla="*/ 13 h 160"/>
                <a:gd name="T86" fmla="*/ 65 w 94"/>
                <a:gd name="T87" fmla="*/ 13 h 160"/>
                <a:gd name="T88" fmla="*/ 79 w 94"/>
                <a:gd name="T89" fmla="*/ 19 h 160"/>
                <a:gd name="T90" fmla="*/ 80 w 94"/>
                <a:gd name="T91" fmla="*/ 26 h 160"/>
                <a:gd name="T92" fmla="*/ 83 w 94"/>
                <a:gd name="T93" fmla="*/ 30 h 160"/>
                <a:gd name="T94" fmla="*/ 86 w 94"/>
                <a:gd name="T95" fmla="*/ 27 h 160"/>
                <a:gd name="T96" fmla="*/ 87 w 94"/>
                <a:gd name="T97" fmla="*/ 16 h 160"/>
                <a:gd name="T98" fmla="*/ 87 w 94"/>
                <a:gd name="T99" fmla="*/ 13 h 160"/>
                <a:gd name="T100" fmla="*/ 88 w 94"/>
                <a:gd name="T101" fmla="*/ 6 h 160"/>
                <a:gd name="T102" fmla="*/ 89 w 94"/>
                <a:gd name="T103" fmla="*/ 3 h 160"/>
                <a:gd name="T104" fmla="*/ 86 w 94"/>
                <a:gd name="T105" fmla="*/ 0 h 160"/>
                <a:gd name="T106" fmla="*/ 84 w 94"/>
                <a:gd name="T107" fmla="*/ 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94" h="160">
                  <a:moveTo>
                    <a:pt x="84" y="1"/>
                  </a:moveTo>
                  <a:cubicBezTo>
                    <a:pt x="83" y="1"/>
                    <a:pt x="83" y="1"/>
                    <a:pt x="83" y="1"/>
                  </a:cubicBezTo>
                  <a:cubicBezTo>
                    <a:pt x="75" y="2"/>
                    <a:pt x="75" y="2"/>
                    <a:pt x="75" y="2"/>
                  </a:cubicBezTo>
                  <a:cubicBezTo>
                    <a:pt x="28" y="2"/>
                    <a:pt x="28" y="2"/>
                    <a:pt x="28" y="2"/>
                  </a:cubicBezTo>
                  <a:cubicBezTo>
                    <a:pt x="25" y="2"/>
                    <a:pt x="25" y="2"/>
                    <a:pt x="25" y="2"/>
                  </a:cubicBezTo>
                  <a:cubicBezTo>
                    <a:pt x="5" y="2"/>
                    <a:pt x="5" y="2"/>
                    <a:pt x="5" y="2"/>
                  </a:cubicBezTo>
                  <a:cubicBezTo>
                    <a:pt x="4" y="2"/>
                    <a:pt x="0" y="2"/>
                    <a:pt x="0" y="5"/>
                  </a:cubicBezTo>
                  <a:cubicBezTo>
                    <a:pt x="0" y="6"/>
                    <a:pt x="1" y="8"/>
                    <a:pt x="3" y="8"/>
                  </a:cubicBezTo>
                  <a:cubicBezTo>
                    <a:pt x="10" y="8"/>
                    <a:pt x="10" y="8"/>
                    <a:pt x="10" y="8"/>
                  </a:cubicBezTo>
                  <a:cubicBezTo>
                    <a:pt x="15" y="9"/>
                    <a:pt x="17" y="12"/>
                    <a:pt x="17" y="18"/>
                  </a:cubicBezTo>
                  <a:cubicBezTo>
                    <a:pt x="18" y="62"/>
                    <a:pt x="18" y="62"/>
                    <a:pt x="18" y="62"/>
                  </a:cubicBezTo>
                  <a:cubicBezTo>
                    <a:pt x="18" y="98"/>
                    <a:pt x="18" y="98"/>
                    <a:pt x="18" y="98"/>
                  </a:cubicBezTo>
                  <a:cubicBezTo>
                    <a:pt x="18" y="118"/>
                    <a:pt x="18" y="134"/>
                    <a:pt x="17" y="143"/>
                  </a:cubicBezTo>
                  <a:cubicBezTo>
                    <a:pt x="16" y="149"/>
                    <a:pt x="15" y="152"/>
                    <a:pt x="12" y="152"/>
                  </a:cubicBezTo>
                  <a:cubicBezTo>
                    <a:pt x="12" y="152"/>
                    <a:pt x="6" y="153"/>
                    <a:pt x="6" y="153"/>
                  </a:cubicBezTo>
                  <a:cubicBezTo>
                    <a:pt x="4" y="153"/>
                    <a:pt x="3" y="155"/>
                    <a:pt x="3" y="156"/>
                  </a:cubicBezTo>
                  <a:cubicBezTo>
                    <a:pt x="3" y="159"/>
                    <a:pt x="7" y="159"/>
                    <a:pt x="8" y="159"/>
                  </a:cubicBezTo>
                  <a:cubicBezTo>
                    <a:pt x="24" y="159"/>
                    <a:pt x="24" y="159"/>
                    <a:pt x="24" y="159"/>
                  </a:cubicBezTo>
                  <a:cubicBezTo>
                    <a:pt x="28" y="159"/>
                    <a:pt x="28" y="159"/>
                    <a:pt x="28" y="159"/>
                  </a:cubicBezTo>
                  <a:cubicBezTo>
                    <a:pt x="36" y="159"/>
                    <a:pt x="36" y="159"/>
                    <a:pt x="36" y="159"/>
                  </a:cubicBezTo>
                  <a:cubicBezTo>
                    <a:pt x="78" y="160"/>
                    <a:pt x="78" y="160"/>
                    <a:pt x="78" y="160"/>
                  </a:cubicBezTo>
                  <a:cubicBezTo>
                    <a:pt x="86" y="160"/>
                    <a:pt x="89" y="160"/>
                    <a:pt x="91" y="153"/>
                  </a:cubicBezTo>
                  <a:cubicBezTo>
                    <a:pt x="92" y="149"/>
                    <a:pt x="94" y="135"/>
                    <a:pt x="94" y="133"/>
                  </a:cubicBezTo>
                  <a:cubicBezTo>
                    <a:pt x="94" y="132"/>
                    <a:pt x="94" y="129"/>
                    <a:pt x="91" y="129"/>
                  </a:cubicBezTo>
                  <a:cubicBezTo>
                    <a:pt x="88" y="129"/>
                    <a:pt x="88" y="131"/>
                    <a:pt x="87" y="133"/>
                  </a:cubicBezTo>
                  <a:cubicBezTo>
                    <a:pt x="86" y="141"/>
                    <a:pt x="84" y="144"/>
                    <a:pt x="79" y="146"/>
                  </a:cubicBezTo>
                  <a:cubicBezTo>
                    <a:pt x="74" y="149"/>
                    <a:pt x="65" y="149"/>
                    <a:pt x="60" y="149"/>
                  </a:cubicBezTo>
                  <a:cubicBezTo>
                    <a:pt x="40"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4" y="82"/>
                    <a:pt x="76" y="85"/>
                    <a:pt x="76" y="88"/>
                  </a:cubicBezTo>
                  <a:cubicBezTo>
                    <a:pt x="76" y="88"/>
                    <a:pt x="77" y="94"/>
                    <a:pt x="77" y="94"/>
                  </a:cubicBezTo>
                  <a:cubicBezTo>
                    <a:pt x="77" y="96"/>
                    <a:pt x="78" y="97"/>
                    <a:pt x="80" y="97"/>
                  </a:cubicBezTo>
                  <a:cubicBezTo>
                    <a:pt x="83" y="97"/>
                    <a:pt x="83" y="94"/>
                    <a:pt x="83" y="92"/>
                  </a:cubicBezTo>
                  <a:cubicBezTo>
                    <a:pt x="84" y="79"/>
                    <a:pt x="84" y="79"/>
                    <a:pt x="84" y="79"/>
                  </a:cubicBezTo>
                  <a:cubicBezTo>
                    <a:pt x="85" y="67"/>
                    <a:pt x="85" y="67"/>
                    <a:pt x="85" y="67"/>
                  </a:cubicBezTo>
                  <a:cubicBezTo>
                    <a:pt x="85" y="64"/>
                    <a:pt x="83" y="64"/>
                    <a:pt x="83" y="64"/>
                  </a:cubicBezTo>
                  <a:cubicBezTo>
                    <a:pt x="79" y="67"/>
                    <a:pt x="79" y="67"/>
                    <a:pt x="79" y="67"/>
                  </a:cubicBezTo>
                  <a:cubicBezTo>
                    <a:pt x="77" y="69"/>
                    <a:pt x="75" y="69"/>
                    <a:pt x="70" y="70"/>
                  </a:cubicBezTo>
                  <a:cubicBezTo>
                    <a:pt x="38" y="70"/>
                    <a:pt x="38" y="70"/>
                    <a:pt x="38" y="70"/>
                  </a:cubicBezTo>
                  <a:cubicBezTo>
                    <a:pt x="38" y="13"/>
                    <a:pt x="38" y="13"/>
                    <a:pt x="38" y="13"/>
                  </a:cubicBezTo>
                  <a:cubicBezTo>
                    <a:pt x="40" y="13"/>
                    <a:pt x="62" y="13"/>
                    <a:pt x="65" y="13"/>
                  </a:cubicBezTo>
                  <a:cubicBezTo>
                    <a:pt x="77" y="15"/>
                    <a:pt x="78" y="17"/>
                    <a:pt x="79" y="19"/>
                  </a:cubicBezTo>
                  <a:cubicBezTo>
                    <a:pt x="79" y="19"/>
                    <a:pt x="80" y="26"/>
                    <a:pt x="80" y="26"/>
                  </a:cubicBezTo>
                  <a:cubicBezTo>
                    <a:pt x="80" y="30"/>
                    <a:pt x="82" y="30"/>
                    <a:pt x="83" y="30"/>
                  </a:cubicBezTo>
                  <a:cubicBezTo>
                    <a:pt x="84" y="30"/>
                    <a:pt x="85" y="30"/>
                    <a:pt x="86" y="27"/>
                  </a:cubicBezTo>
                  <a:cubicBezTo>
                    <a:pt x="86" y="27"/>
                    <a:pt x="87" y="16"/>
                    <a:pt x="87" y="16"/>
                  </a:cubicBezTo>
                  <a:cubicBezTo>
                    <a:pt x="87" y="13"/>
                    <a:pt x="87" y="13"/>
                    <a:pt x="87" y="13"/>
                  </a:cubicBezTo>
                  <a:cubicBezTo>
                    <a:pt x="87" y="13"/>
                    <a:pt x="88" y="6"/>
                    <a:pt x="88" y="6"/>
                  </a:cubicBezTo>
                  <a:cubicBezTo>
                    <a:pt x="89" y="3"/>
                    <a:pt x="89" y="3"/>
                    <a:pt x="89" y="3"/>
                  </a:cubicBezTo>
                  <a:cubicBezTo>
                    <a:pt x="89" y="0"/>
                    <a:pt x="87" y="0"/>
                    <a:pt x="86" y="0"/>
                  </a:cubicBezTo>
                  <a:lnTo>
                    <a:pt x="8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73" name="Freeform 9">
              <a:extLst>
                <a:ext uri="{FF2B5EF4-FFF2-40B4-BE49-F238E27FC236}">
                  <a16:creationId xmlns:a16="http://schemas.microsoft.com/office/drawing/2014/main" id="{2474DAF8-D7A5-411C-A001-70D5A07D88EE}"/>
                </a:ext>
              </a:extLst>
            </p:cNvPr>
            <p:cNvSpPr>
              <a:spLocks/>
            </p:cNvSpPr>
            <p:nvPr userDrawn="1"/>
          </p:nvSpPr>
          <p:spPr bwMode="auto">
            <a:xfrm>
              <a:off x="3433" y="2465"/>
              <a:ext cx="106" cy="109"/>
            </a:xfrm>
            <a:custGeom>
              <a:avLst/>
              <a:gdLst>
                <a:gd name="T0" fmla="*/ 138 w 156"/>
                <a:gd name="T1" fmla="*/ 0 h 160"/>
                <a:gd name="T2" fmla="*/ 134 w 156"/>
                <a:gd name="T3" fmla="*/ 0 h 160"/>
                <a:gd name="T4" fmla="*/ 132 w 156"/>
                <a:gd name="T5" fmla="*/ 0 h 160"/>
                <a:gd name="T6" fmla="*/ 113 w 156"/>
                <a:gd name="T7" fmla="*/ 0 h 160"/>
                <a:gd name="T8" fmla="*/ 108 w 156"/>
                <a:gd name="T9" fmla="*/ 3 h 160"/>
                <a:gd name="T10" fmla="*/ 111 w 156"/>
                <a:gd name="T11" fmla="*/ 6 h 160"/>
                <a:gd name="T12" fmla="*/ 118 w 156"/>
                <a:gd name="T13" fmla="*/ 6 h 160"/>
                <a:gd name="T14" fmla="*/ 125 w 156"/>
                <a:gd name="T15" fmla="*/ 16 h 160"/>
                <a:gd name="T16" fmla="*/ 126 w 156"/>
                <a:gd name="T17" fmla="*/ 60 h 160"/>
                <a:gd name="T18" fmla="*/ 126 w 156"/>
                <a:gd name="T19" fmla="*/ 86 h 160"/>
                <a:gd name="T20" fmla="*/ 114 w 156"/>
                <a:gd name="T21" fmla="*/ 135 h 160"/>
                <a:gd name="T22" fmla="*/ 83 w 156"/>
                <a:gd name="T23" fmla="*/ 149 h 160"/>
                <a:gd name="T24" fmla="*/ 54 w 156"/>
                <a:gd name="T25" fmla="*/ 138 h 160"/>
                <a:gd name="T26" fmla="*/ 39 w 156"/>
                <a:gd name="T27" fmla="*/ 89 h 160"/>
                <a:gd name="T28" fmla="*/ 39 w 156"/>
                <a:gd name="T29" fmla="*/ 60 h 160"/>
                <a:gd name="T30" fmla="*/ 39 w 156"/>
                <a:gd name="T31" fmla="*/ 16 h 160"/>
                <a:gd name="T32" fmla="*/ 45 w 156"/>
                <a:gd name="T33" fmla="*/ 6 h 160"/>
                <a:gd name="T34" fmla="*/ 50 w 156"/>
                <a:gd name="T35" fmla="*/ 6 h 160"/>
                <a:gd name="T36" fmla="*/ 53 w 156"/>
                <a:gd name="T37" fmla="*/ 3 h 160"/>
                <a:gd name="T38" fmla="*/ 49 w 156"/>
                <a:gd name="T39" fmla="*/ 0 h 160"/>
                <a:gd name="T40" fmla="*/ 34 w 156"/>
                <a:gd name="T41" fmla="*/ 0 h 160"/>
                <a:gd name="T42" fmla="*/ 28 w 156"/>
                <a:gd name="T43" fmla="*/ 0 h 160"/>
                <a:gd name="T44" fmla="*/ 24 w 156"/>
                <a:gd name="T45" fmla="*/ 0 h 160"/>
                <a:gd name="T46" fmla="*/ 5 w 156"/>
                <a:gd name="T47" fmla="*/ 0 h 160"/>
                <a:gd name="T48" fmla="*/ 0 w 156"/>
                <a:gd name="T49" fmla="*/ 3 h 160"/>
                <a:gd name="T50" fmla="*/ 3 w 156"/>
                <a:gd name="T51" fmla="*/ 6 h 160"/>
                <a:gd name="T52" fmla="*/ 10 w 156"/>
                <a:gd name="T53" fmla="*/ 6 h 160"/>
                <a:gd name="T54" fmla="*/ 17 w 156"/>
                <a:gd name="T55" fmla="*/ 16 h 160"/>
                <a:gd name="T56" fmla="*/ 18 w 156"/>
                <a:gd name="T57" fmla="*/ 60 h 160"/>
                <a:gd name="T58" fmla="*/ 18 w 156"/>
                <a:gd name="T59" fmla="*/ 90 h 160"/>
                <a:gd name="T60" fmla="*/ 36 w 156"/>
                <a:gd name="T61" fmla="*/ 145 h 160"/>
                <a:gd name="T62" fmla="*/ 79 w 156"/>
                <a:gd name="T63" fmla="*/ 160 h 160"/>
                <a:gd name="T64" fmla="*/ 122 w 156"/>
                <a:gd name="T65" fmla="*/ 145 h 160"/>
                <a:gd name="T66" fmla="*/ 142 w 156"/>
                <a:gd name="T67" fmla="*/ 82 h 160"/>
                <a:gd name="T68" fmla="*/ 142 w 156"/>
                <a:gd name="T69" fmla="*/ 60 h 160"/>
                <a:gd name="T70" fmla="*/ 142 w 156"/>
                <a:gd name="T71" fmla="*/ 16 h 160"/>
                <a:gd name="T72" fmla="*/ 148 w 156"/>
                <a:gd name="T73" fmla="*/ 6 h 160"/>
                <a:gd name="T74" fmla="*/ 153 w 156"/>
                <a:gd name="T75" fmla="*/ 6 h 160"/>
                <a:gd name="T76" fmla="*/ 156 w 156"/>
                <a:gd name="T77" fmla="*/ 3 h 160"/>
                <a:gd name="T78" fmla="*/ 152 w 156"/>
                <a:gd name="T79" fmla="*/ 0 h 160"/>
                <a:gd name="T80" fmla="*/ 138 w 156"/>
                <a:gd name="T8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56" h="160">
                  <a:moveTo>
                    <a:pt x="138" y="0"/>
                  </a:moveTo>
                  <a:cubicBezTo>
                    <a:pt x="134" y="0"/>
                    <a:pt x="134" y="0"/>
                    <a:pt x="134" y="0"/>
                  </a:cubicBezTo>
                  <a:cubicBezTo>
                    <a:pt x="132" y="0"/>
                    <a:pt x="132" y="0"/>
                    <a:pt x="132" y="0"/>
                  </a:cubicBezTo>
                  <a:cubicBezTo>
                    <a:pt x="113" y="0"/>
                    <a:pt x="113" y="0"/>
                    <a:pt x="113" y="0"/>
                  </a:cubicBezTo>
                  <a:cubicBezTo>
                    <a:pt x="112" y="0"/>
                    <a:pt x="108" y="0"/>
                    <a:pt x="108" y="3"/>
                  </a:cubicBezTo>
                  <a:cubicBezTo>
                    <a:pt x="108" y="4"/>
                    <a:pt x="109" y="6"/>
                    <a:pt x="111" y="6"/>
                  </a:cubicBezTo>
                  <a:cubicBezTo>
                    <a:pt x="118" y="6"/>
                    <a:pt x="118" y="6"/>
                    <a:pt x="118" y="6"/>
                  </a:cubicBezTo>
                  <a:cubicBezTo>
                    <a:pt x="124" y="7"/>
                    <a:pt x="125" y="10"/>
                    <a:pt x="125" y="16"/>
                  </a:cubicBezTo>
                  <a:cubicBezTo>
                    <a:pt x="125" y="16"/>
                    <a:pt x="126" y="60"/>
                    <a:pt x="126" y="60"/>
                  </a:cubicBezTo>
                  <a:cubicBezTo>
                    <a:pt x="126" y="86"/>
                    <a:pt x="126" y="86"/>
                    <a:pt x="126" y="86"/>
                  </a:cubicBezTo>
                  <a:cubicBezTo>
                    <a:pt x="126" y="110"/>
                    <a:pt x="122" y="125"/>
                    <a:pt x="114" y="135"/>
                  </a:cubicBezTo>
                  <a:cubicBezTo>
                    <a:pt x="107" y="144"/>
                    <a:pt x="95" y="149"/>
                    <a:pt x="83" y="149"/>
                  </a:cubicBezTo>
                  <a:cubicBezTo>
                    <a:pt x="72" y="149"/>
                    <a:pt x="63" y="147"/>
                    <a:pt x="54" y="138"/>
                  </a:cubicBezTo>
                  <a:cubicBezTo>
                    <a:pt x="46" y="131"/>
                    <a:pt x="39" y="120"/>
                    <a:pt x="39" y="89"/>
                  </a:cubicBezTo>
                  <a:cubicBezTo>
                    <a:pt x="39" y="60"/>
                    <a:pt x="39" y="60"/>
                    <a:pt x="39" y="60"/>
                  </a:cubicBezTo>
                  <a:cubicBezTo>
                    <a:pt x="39" y="16"/>
                    <a:pt x="39" y="16"/>
                    <a:pt x="39" y="16"/>
                  </a:cubicBezTo>
                  <a:cubicBezTo>
                    <a:pt x="40" y="9"/>
                    <a:pt x="41" y="7"/>
                    <a:pt x="45" y="6"/>
                  </a:cubicBezTo>
                  <a:cubicBezTo>
                    <a:pt x="45" y="6"/>
                    <a:pt x="50" y="6"/>
                    <a:pt x="50" y="6"/>
                  </a:cubicBezTo>
                  <a:cubicBezTo>
                    <a:pt x="52" y="6"/>
                    <a:pt x="53" y="4"/>
                    <a:pt x="53" y="3"/>
                  </a:cubicBezTo>
                  <a:cubicBezTo>
                    <a:pt x="53" y="0"/>
                    <a:pt x="50" y="0"/>
                    <a:pt x="49" y="0"/>
                  </a:cubicBezTo>
                  <a:cubicBezTo>
                    <a:pt x="34" y="0"/>
                    <a:pt x="34" y="0"/>
                    <a:pt x="34" y="0"/>
                  </a:cubicBezTo>
                  <a:cubicBezTo>
                    <a:pt x="28" y="0"/>
                    <a:pt x="28" y="0"/>
                    <a:pt x="28" y="0"/>
                  </a:cubicBezTo>
                  <a:cubicBezTo>
                    <a:pt x="24" y="0"/>
                    <a:pt x="24" y="0"/>
                    <a:pt x="24"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0"/>
                    <a:pt x="18" y="90"/>
                    <a:pt x="18" y="90"/>
                  </a:cubicBezTo>
                  <a:cubicBezTo>
                    <a:pt x="18" y="123"/>
                    <a:pt x="28" y="137"/>
                    <a:pt x="36" y="145"/>
                  </a:cubicBezTo>
                  <a:cubicBezTo>
                    <a:pt x="50" y="158"/>
                    <a:pt x="69" y="160"/>
                    <a:pt x="79" y="160"/>
                  </a:cubicBezTo>
                  <a:cubicBezTo>
                    <a:pt x="90" y="160"/>
                    <a:pt x="107" y="159"/>
                    <a:pt x="122" y="145"/>
                  </a:cubicBezTo>
                  <a:cubicBezTo>
                    <a:pt x="140" y="129"/>
                    <a:pt x="142" y="103"/>
                    <a:pt x="142" y="82"/>
                  </a:cubicBezTo>
                  <a:cubicBezTo>
                    <a:pt x="142" y="60"/>
                    <a:pt x="142" y="60"/>
                    <a:pt x="142" y="60"/>
                  </a:cubicBezTo>
                  <a:cubicBezTo>
                    <a:pt x="142" y="16"/>
                    <a:pt x="142" y="16"/>
                    <a:pt x="142" y="16"/>
                  </a:cubicBezTo>
                  <a:cubicBezTo>
                    <a:pt x="143" y="9"/>
                    <a:pt x="144" y="7"/>
                    <a:pt x="148" y="6"/>
                  </a:cubicBezTo>
                  <a:cubicBezTo>
                    <a:pt x="149" y="6"/>
                    <a:pt x="153" y="6"/>
                    <a:pt x="153" y="6"/>
                  </a:cubicBezTo>
                  <a:cubicBezTo>
                    <a:pt x="155" y="6"/>
                    <a:pt x="156" y="4"/>
                    <a:pt x="156" y="3"/>
                  </a:cubicBezTo>
                  <a:cubicBezTo>
                    <a:pt x="156" y="0"/>
                    <a:pt x="153" y="0"/>
                    <a:pt x="152" y="0"/>
                  </a:cubicBezTo>
                  <a:lnTo>
                    <a:pt x="13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74" name="Freeform 10">
              <a:extLst>
                <a:ext uri="{FF2B5EF4-FFF2-40B4-BE49-F238E27FC236}">
                  <a16:creationId xmlns:a16="http://schemas.microsoft.com/office/drawing/2014/main" id="{06B8E519-0572-4B3F-9254-9C405ADACCDA}"/>
                </a:ext>
              </a:extLst>
            </p:cNvPr>
            <p:cNvSpPr>
              <a:spLocks/>
            </p:cNvSpPr>
            <p:nvPr userDrawn="1"/>
          </p:nvSpPr>
          <p:spPr bwMode="auto">
            <a:xfrm>
              <a:off x="3553" y="2463"/>
              <a:ext cx="114" cy="110"/>
            </a:xfrm>
            <a:custGeom>
              <a:avLst/>
              <a:gdLst>
                <a:gd name="T0" fmla="*/ 17 w 168"/>
                <a:gd name="T1" fmla="*/ 12 h 162"/>
                <a:gd name="T2" fmla="*/ 17 w 168"/>
                <a:gd name="T3" fmla="*/ 129 h 162"/>
                <a:gd name="T4" fmla="*/ 12 w 168"/>
                <a:gd name="T5" fmla="*/ 153 h 162"/>
                <a:gd name="T6" fmla="*/ 4 w 168"/>
                <a:gd name="T7" fmla="*/ 154 h 162"/>
                <a:gd name="T8" fmla="*/ 0 w 168"/>
                <a:gd name="T9" fmla="*/ 157 h 162"/>
                <a:gd name="T10" fmla="*/ 5 w 168"/>
                <a:gd name="T11" fmla="*/ 160 h 162"/>
                <a:gd name="T12" fmla="*/ 22 w 168"/>
                <a:gd name="T13" fmla="*/ 160 h 162"/>
                <a:gd name="T14" fmla="*/ 25 w 168"/>
                <a:gd name="T15" fmla="*/ 160 h 162"/>
                <a:gd name="T16" fmla="*/ 28 w 168"/>
                <a:gd name="T17" fmla="*/ 160 h 162"/>
                <a:gd name="T18" fmla="*/ 46 w 168"/>
                <a:gd name="T19" fmla="*/ 160 h 162"/>
                <a:gd name="T20" fmla="*/ 52 w 168"/>
                <a:gd name="T21" fmla="*/ 157 h 162"/>
                <a:gd name="T22" fmla="*/ 49 w 168"/>
                <a:gd name="T23" fmla="*/ 154 h 162"/>
                <a:gd name="T24" fmla="*/ 39 w 168"/>
                <a:gd name="T25" fmla="*/ 153 h 162"/>
                <a:gd name="T26" fmla="*/ 32 w 168"/>
                <a:gd name="T27" fmla="*/ 131 h 162"/>
                <a:gd name="T28" fmla="*/ 29 w 168"/>
                <a:gd name="T29" fmla="*/ 37 h 162"/>
                <a:gd name="T30" fmla="*/ 80 w 168"/>
                <a:gd name="T31" fmla="*/ 93 h 162"/>
                <a:gd name="T32" fmla="*/ 133 w 168"/>
                <a:gd name="T33" fmla="*/ 148 h 162"/>
                <a:gd name="T34" fmla="*/ 149 w 168"/>
                <a:gd name="T35" fmla="*/ 162 h 162"/>
                <a:gd name="T36" fmla="*/ 153 w 168"/>
                <a:gd name="T37" fmla="*/ 146 h 162"/>
                <a:gd name="T38" fmla="*/ 153 w 168"/>
                <a:gd name="T39" fmla="*/ 26 h 162"/>
                <a:gd name="T40" fmla="*/ 159 w 168"/>
                <a:gd name="T41" fmla="*/ 9 h 162"/>
                <a:gd name="T42" fmla="*/ 164 w 168"/>
                <a:gd name="T43" fmla="*/ 9 h 162"/>
                <a:gd name="T44" fmla="*/ 168 w 168"/>
                <a:gd name="T45" fmla="*/ 6 h 162"/>
                <a:gd name="T46" fmla="*/ 163 w 168"/>
                <a:gd name="T47" fmla="*/ 3 h 162"/>
                <a:gd name="T48" fmla="*/ 149 w 168"/>
                <a:gd name="T49" fmla="*/ 3 h 162"/>
                <a:gd name="T50" fmla="*/ 145 w 168"/>
                <a:gd name="T51" fmla="*/ 3 h 162"/>
                <a:gd name="T52" fmla="*/ 141 w 168"/>
                <a:gd name="T53" fmla="*/ 3 h 162"/>
                <a:gd name="T54" fmla="*/ 124 w 168"/>
                <a:gd name="T55" fmla="*/ 3 h 162"/>
                <a:gd name="T56" fmla="*/ 118 w 168"/>
                <a:gd name="T57" fmla="*/ 6 h 162"/>
                <a:gd name="T58" fmla="*/ 121 w 168"/>
                <a:gd name="T59" fmla="*/ 9 h 162"/>
                <a:gd name="T60" fmla="*/ 131 w 168"/>
                <a:gd name="T61" fmla="*/ 10 h 162"/>
                <a:gd name="T62" fmla="*/ 138 w 168"/>
                <a:gd name="T63" fmla="*/ 28 h 162"/>
                <a:gd name="T64" fmla="*/ 140 w 168"/>
                <a:gd name="T65" fmla="*/ 127 h 162"/>
                <a:gd name="T66" fmla="*/ 125 w 168"/>
                <a:gd name="T67" fmla="*/ 111 h 162"/>
                <a:gd name="T68" fmla="*/ 94 w 168"/>
                <a:gd name="T69" fmla="*/ 77 h 162"/>
                <a:gd name="T70" fmla="*/ 27 w 168"/>
                <a:gd name="T71" fmla="*/ 5 h 162"/>
                <a:gd name="T72" fmla="*/ 21 w 168"/>
                <a:gd name="T73" fmla="*/ 0 h 162"/>
                <a:gd name="T74" fmla="*/ 17 w 168"/>
                <a:gd name="T75" fmla="*/ 1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68" h="162">
                  <a:moveTo>
                    <a:pt x="17" y="12"/>
                  </a:moveTo>
                  <a:cubicBezTo>
                    <a:pt x="17" y="129"/>
                    <a:pt x="17" y="129"/>
                    <a:pt x="17" y="129"/>
                  </a:cubicBezTo>
                  <a:cubicBezTo>
                    <a:pt x="17" y="147"/>
                    <a:pt x="16" y="152"/>
                    <a:pt x="12" y="153"/>
                  </a:cubicBezTo>
                  <a:cubicBezTo>
                    <a:pt x="11" y="153"/>
                    <a:pt x="4" y="154"/>
                    <a:pt x="4" y="154"/>
                  </a:cubicBezTo>
                  <a:cubicBezTo>
                    <a:pt x="1" y="154"/>
                    <a:pt x="0" y="156"/>
                    <a:pt x="0" y="157"/>
                  </a:cubicBezTo>
                  <a:cubicBezTo>
                    <a:pt x="0" y="160"/>
                    <a:pt x="4" y="160"/>
                    <a:pt x="5" y="160"/>
                  </a:cubicBezTo>
                  <a:cubicBezTo>
                    <a:pt x="22" y="160"/>
                    <a:pt x="22" y="160"/>
                    <a:pt x="22" y="160"/>
                  </a:cubicBezTo>
                  <a:cubicBezTo>
                    <a:pt x="25" y="160"/>
                    <a:pt x="25" y="160"/>
                    <a:pt x="25" y="160"/>
                  </a:cubicBezTo>
                  <a:cubicBezTo>
                    <a:pt x="28" y="160"/>
                    <a:pt x="28" y="160"/>
                    <a:pt x="28" y="160"/>
                  </a:cubicBezTo>
                  <a:cubicBezTo>
                    <a:pt x="46" y="160"/>
                    <a:pt x="46" y="160"/>
                    <a:pt x="46" y="160"/>
                  </a:cubicBezTo>
                  <a:cubicBezTo>
                    <a:pt x="48" y="160"/>
                    <a:pt x="52" y="160"/>
                    <a:pt x="52" y="157"/>
                  </a:cubicBezTo>
                  <a:cubicBezTo>
                    <a:pt x="52" y="156"/>
                    <a:pt x="51" y="154"/>
                    <a:pt x="49" y="154"/>
                  </a:cubicBezTo>
                  <a:cubicBezTo>
                    <a:pt x="39" y="153"/>
                    <a:pt x="39" y="153"/>
                    <a:pt x="39" y="153"/>
                  </a:cubicBezTo>
                  <a:cubicBezTo>
                    <a:pt x="35" y="152"/>
                    <a:pt x="32" y="148"/>
                    <a:pt x="32" y="131"/>
                  </a:cubicBezTo>
                  <a:cubicBezTo>
                    <a:pt x="32" y="131"/>
                    <a:pt x="30" y="45"/>
                    <a:pt x="29" y="37"/>
                  </a:cubicBezTo>
                  <a:cubicBezTo>
                    <a:pt x="34" y="43"/>
                    <a:pt x="80" y="93"/>
                    <a:pt x="80" y="93"/>
                  </a:cubicBezTo>
                  <a:cubicBezTo>
                    <a:pt x="102" y="117"/>
                    <a:pt x="131" y="146"/>
                    <a:pt x="133" y="148"/>
                  </a:cubicBezTo>
                  <a:cubicBezTo>
                    <a:pt x="145" y="160"/>
                    <a:pt x="147" y="162"/>
                    <a:pt x="149" y="162"/>
                  </a:cubicBezTo>
                  <a:cubicBezTo>
                    <a:pt x="152" y="162"/>
                    <a:pt x="153" y="159"/>
                    <a:pt x="153" y="146"/>
                  </a:cubicBezTo>
                  <a:cubicBezTo>
                    <a:pt x="153" y="146"/>
                    <a:pt x="153" y="26"/>
                    <a:pt x="153" y="26"/>
                  </a:cubicBezTo>
                  <a:cubicBezTo>
                    <a:pt x="153" y="13"/>
                    <a:pt x="154" y="10"/>
                    <a:pt x="159" y="9"/>
                  </a:cubicBezTo>
                  <a:cubicBezTo>
                    <a:pt x="159" y="9"/>
                    <a:pt x="164" y="9"/>
                    <a:pt x="164" y="9"/>
                  </a:cubicBezTo>
                  <a:cubicBezTo>
                    <a:pt x="167" y="9"/>
                    <a:pt x="168" y="7"/>
                    <a:pt x="168" y="6"/>
                  </a:cubicBezTo>
                  <a:cubicBezTo>
                    <a:pt x="168" y="3"/>
                    <a:pt x="164" y="3"/>
                    <a:pt x="163" y="3"/>
                  </a:cubicBezTo>
                  <a:cubicBezTo>
                    <a:pt x="149" y="3"/>
                    <a:pt x="149" y="3"/>
                    <a:pt x="149" y="3"/>
                  </a:cubicBezTo>
                  <a:cubicBezTo>
                    <a:pt x="145" y="3"/>
                    <a:pt x="145" y="3"/>
                    <a:pt x="145" y="3"/>
                  </a:cubicBezTo>
                  <a:cubicBezTo>
                    <a:pt x="141" y="3"/>
                    <a:pt x="141" y="3"/>
                    <a:pt x="141" y="3"/>
                  </a:cubicBezTo>
                  <a:cubicBezTo>
                    <a:pt x="124" y="3"/>
                    <a:pt x="124" y="3"/>
                    <a:pt x="124" y="3"/>
                  </a:cubicBezTo>
                  <a:cubicBezTo>
                    <a:pt x="122" y="3"/>
                    <a:pt x="118" y="3"/>
                    <a:pt x="118" y="6"/>
                  </a:cubicBezTo>
                  <a:cubicBezTo>
                    <a:pt x="118" y="8"/>
                    <a:pt x="119" y="9"/>
                    <a:pt x="121" y="9"/>
                  </a:cubicBezTo>
                  <a:cubicBezTo>
                    <a:pt x="131" y="10"/>
                    <a:pt x="131" y="10"/>
                    <a:pt x="131" y="10"/>
                  </a:cubicBezTo>
                  <a:cubicBezTo>
                    <a:pt x="136" y="11"/>
                    <a:pt x="138" y="14"/>
                    <a:pt x="138" y="28"/>
                  </a:cubicBezTo>
                  <a:cubicBezTo>
                    <a:pt x="138" y="28"/>
                    <a:pt x="140" y="108"/>
                    <a:pt x="140" y="127"/>
                  </a:cubicBezTo>
                  <a:cubicBezTo>
                    <a:pt x="136" y="123"/>
                    <a:pt x="125" y="111"/>
                    <a:pt x="125" y="111"/>
                  </a:cubicBezTo>
                  <a:cubicBezTo>
                    <a:pt x="94" y="77"/>
                    <a:pt x="94" y="77"/>
                    <a:pt x="94" y="77"/>
                  </a:cubicBezTo>
                  <a:cubicBezTo>
                    <a:pt x="27" y="5"/>
                    <a:pt x="27" y="5"/>
                    <a:pt x="27" y="5"/>
                  </a:cubicBezTo>
                  <a:cubicBezTo>
                    <a:pt x="24" y="2"/>
                    <a:pt x="22" y="0"/>
                    <a:pt x="21" y="0"/>
                  </a:cubicBezTo>
                  <a:cubicBezTo>
                    <a:pt x="17" y="0"/>
                    <a:pt x="17" y="4"/>
                    <a:pt x="17"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75" name="Freeform 11">
              <a:extLst>
                <a:ext uri="{FF2B5EF4-FFF2-40B4-BE49-F238E27FC236}">
                  <a16:creationId xmlns:a16="http://schemas.microsoft.com/office/drawing/2014/main" id="{4DA47499-7EFA-44C7-93C9-40237E640F5E}"/>
                </a:ext>
              </a:extLst>
            </p:cNvPr>
            <p:cNvSpPr>
              <a:spLocks/>
            </p:cNvSpPr>
            <p:nvPr userDrawn="1"/>
          </p:nvSpPr>
          <p:spPr bwMode="auto">
            <a:xfrm>
              <a:off x="3686" y="2465"/>
              <a:ext cx="38" cy="107"/>
            </a:xfrm>
            <a:custGeom>
              <a:avLst/>
              <a:gdLst>
                <a:gd name="T0" fmla="*/ 29 w 56"/>
                <a:gd name="T1" fmla="*/ 0 h 157"/>
                <a:gd name="T2" fmla="*/ 26 w 56"/>
                <a:gd name="T3" fmla="*/ 0 h 157"/>
                <a:gd name="T4" fmla="*/ 23 w 56"/>
                <a:gd name="T5" fmla="*/ 0 h 157"/>
                <a:gd name="T6" fmla="*/ 5 w 56"/>
                <a:gd name="T7" fmla="*/ 0 h 157"/>
                <a:gd name="T8" fmla="*/ 0 w 56"/>
                <a:gd name="T9" fmla="*/ 3 h 157"/>
                <a:gd name="T10" fmla="*/ 4 w 56"/>
                <a:gd name="T11" fmla="*/ 6 h 157"/>
                <a:gd name="T12" fmla="*/ 10 w 56"/>
                <a:gd name="T13" fmla="*/ 6 h 157"/>
                <a:gd name="T14" fmla="*/ 15 w 56"/>
                <a:gd name="T15" fmla="*/ 16 h 157"/>
                <a:gd name="T16" fmla="*/ 16 w 56"/>
                <a:gd name="T17" fmla="*/ 60 h 157"/>
                <a:gd name="T18" fmla="*/ 16 w 56"/>
                <a:gd name="T19" fmla="*/ 96 h 157"/>
                <a:gd name="T20" fmla="*/ 15 w 56"/>
                <a:gd name="T21" fmla="*/ 141 h 157"/>
                <a:gd name="T22" fmla="*/ 10 w 56"/>
                <a:gd name="T23" fmla="*/ 150 h 157"/>
                <a:gd name="T24" fmla="*/ 4 w 56"/>
                <a:gd name="T25" fmla="*/ 151 h 157"/>
                <a:gd name="T26" fmla="*/ 1 w 56"/>
                <a:gd name="T27" fmla="*/ 154 h 157"/>
                <a:gd name="T28" fmla="*/ 6 w 56"/>
                <a:gd name="T29" fmla="*/ 157 h 157"/>
                <a:gd name="T30" fmla="*/ 22 w 56"/>
                <a:gd name="T31" fmla="*/ 157 h 157"/>
                <a:gd name="T32" fmla="*/ 26 w 56"/>
                <a:gd name="T33" fmla="*/ 157 h 157"/>
                <a:gd name="T34" fmla="*/ 28 w 56"/>
                <a:gd name="T35" fmla="*/ 157 h 157"/>
                <a:gd name="T36" fmla="*/ 51 w 56"/>
                <a:gd name="T37" fmla="*/ 157 h 157"/>
                <a:gd name="T38" fmla="*/ 56 w 56"/>
                <a:gd name="T39" fmla="*/ 154 h 157"/>
                <a:gd name="T40" fmla="*/ 53 w 56"/>
                <a:gd name="T41" fmla="*/ 151 h 157"/>
                <a:gd name="T42" fmla="*/ 44 w 56"/>
                <a:gd name="T43" fmla="*/ 150 h 157"/>
                <a:gd name="T44" fmla="*/ 37 w 56"/>
                <a:gd name="T45" fmla="*/ 141 h 157"/>
                <a:gd name="T46" fmla="*/ 36 w 56"/>
                <a:gd name="T47" fmla="*/ 96 h 157"/>
                <a:gd name="T48" fmla="*/ 36 w 56"/>
                <a:gd name="T49" fmla="*/ 60 h 157"/>
                <a:gd name="T50" fmla="*/ 36 w 56"/>
                <a:gd name="T51" fmla="*/ 16 h 157"/>
                <a:gd name="T52" fmla="*/ 43 w 56"/>
                <a:gd name="T53" fmla="*/ 6 h 157"/>
                <a:gd name="T54" fmla="*/ 47 w 56"/>
                <a:gd name="T55" fmla="*/ 6 h 157"/>
                <a:gd name="T56" fmla="*/ 51 w 56"/>
                <a:gd name="T57" fmla="*/ 3 h 157"/>
                <a:gd name="T58" fmla="*/ 46 w 56"/>
                <a:gd name="T59" fmla="*/ 0 h 157"/>
                <a:gd name="T60" fmla="*/ 29 w 56"/>
                <a:gd name="T6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6" h="157">
                  <a:moveTo>
                    <a:pt x="29" y="0"/>
                  </a:moveTo>
                  <a:cubicBezTo>
                    <a:pt x="26" y="0"/>
                    <a:pt x="26" y="0"/>
                    <a:pt x="26" y="0"/>
                  </a:cubicBezTo>
                  <a:cubicBezTo>
                    <a:pt x="23" y="0"/>
                    <a:pt x="23" y="0"/>
                    <a:pt x="23" y="0"/>
                  </a:cubicBezTo>
                  <a:cubicBezTo>
                    <a:pt x="5" y="0"/>
                    <a:pt x="5" y="0"/>
                    <a:pt x="5" y="0"/>
                  </a:cubicBezTo>
                  <a:cubicBezTo>
                    <a:pt x="4" y="0"/>
                    <a:pt x="0" y="0"/>
                    <a:pt x="0" y="3"/>
                  </a:cubicBezTo>
                  <a:cubicBezTo>
                    <a:pt x="0" y="4"/>
                    <a:pt x="2" y="6"/>
                    <a:pt x="4" y="6"/>
                  </a:cubicBezTo>
                  <a:cubicBezTo>
                    <a:pt x="10" y="6"/>
                    <a:pt x="10" y="6"/>
                    <a:pt x="10" y="6"/>
                  </a:cubicBezTo>
                  <a:cubicBezTo>
                    <a:pt x="13" y="7"/>
                    <a:pt x="15" y="9"/>
                    <a:pt x="15" y="16"/>
                  </a:cubicBezTo>
                  <a:cubicBezTo>
                    <a:pt x="15" y="16"/>
                    <a:pt x="16" y="60"/>
                    <a:pt x="16" y="60"/>
                  </a:cubicBezTo>
                  <a:cubicBezTo>
                    <a:pt x="16" y="96"/>
                    <a:pt x="16" y="96"/>
                    <a:pt x="16" y="96"/>
                  </a:cubicBezTo>
                  <a:cubicBezTo>
                    <a:pt x="16" y="116"/>
                    <a:pt x="16" y="132"/>
                    <a:pt x="15" y="141"/>
                  </a:cubicBezTo>
                  <a:cubicBezTo>
                    <a:pt x="14" y="147"/>
                    <a:pt x="13" y="150"/>
                    <a:pt x="10" y="150"/>
                  </a:cubicBezTo>
                  <a:cubicBezTo>
                    <a:pt x="10" y="150"/>
                    <a:pt x="4" y="151"/>
                    <a:pt x="4" y="151"/>
                  </a:cubicBezTo>
                  <a:cubicBezTo>
                    <a:pt x="2" y="151"/>
                    <a:pt x="1" y="153"/>
                    <a:pt x="1" y="154"/>
                  </a:cubicBezTo>
                  <a:cubicBezTo>
                    <a:pt x="1" y="157"/>
                    <a:pt x="5" y="157"/>
                    <a:pt x="6" y="157"/>
                  </a:cubicBezTo>
                  <a:cubicBezTo>
                    <a:pt x="22" y="157"/>
                    <a:pt x="22" y="157"/>
                    <a:pt x="22" y="157"/>
                  </a:cubicBezTo>
                  <a:cubicBezTo>
                    <a:pt x="26" y="157"/>
                    <a:pt x="26" y="157"/>
                    <a:pt x="26" y="157"/>
                  </a:cubicBezTo>
                  <a:cubicBezTo>
                    <a:pt x="28" y="157"/>
                    <a:pt x="28" y="157"/>
                    <a:pt x="28" y="157"/>
                  </a:cubicBezTo>
                  <a:cubicBezTo>
                    <a:pt x="51" y="157"/>
                    <a:pt x="51" y="157"/>
                    <a:pt x="51" y="157"/>
                  </a:cubicBezTo>
                  <a:cubicBezTo>
                    <a:pt x="55" y="157"/>
                    <a:pt x="56" y="155"/>
                    <a:pt x="56" y="154"/>
                  </a:cubicBezTo>
                  <a:cubicBezTo>
                    <a:pt x="56" y="153"/>
                    <a:pt x="55" y="151"/>
                    <a:pt x="53" y="151"/>
                  </a:cubicBezTo>
                  <a:cubicBezTo>
                    <a:pt x="44" y="150"/>
                    <a:pt x="44" y="150"/>
                    <a:pt x="44" y="150"/>
                  </a:cubicBezTo>
                  <a:cubicBezTo>
                    <a:pt x="39" y="150"/>
                    <a:pt x="38" y="147"/>
                    <a:pt x="37" y="141"/>
                  </a:cubicBezTo>
                  <a:cubicBezTo>
                    <a:pt x="36" y="132"/>
                    <a:pt x="36" y="116"/>
                    <a:pt x="36" y="96"/>
                  </a:cubicBezTo>
                  <a:cubicBezTo>
                    <a:pt x="36" y="60"/>
                    <a:pt x="36" y="60"/>
                    <a:pt x="36" y="60"/>
                  </a:cubicBezTo>
                  <a:cubicBezTo>
                    <a:pt x="36" y="16"/>
                    <a:pt x="36" y="16"/>
                    <a:pt x="36" y="16"/>
                  </a:cubicBezTo>
                  <a:cubicBezTo>
                    <a:pt x="37" y="10"/>
                    <a:pt x="38" y="7"/>
                    <a:pt x="43" y="6"/>
                  </a:cubicBezTo>
                  <a:cubicBezTo>
                    <a:pt x="43" y="6"/>
                    <a:pt x="47" y="6"/>
                    <a:pt x="47" y="6"/>
                  </a:cubicBezTo>
                  <a:cubicBezTo>
                    <a:pt x="49" y="6"/>
                    <a:pt x="51" y="4"/>
                    <a:pt x="51" y="3"/>
                  </a:cubicBezTo>
                  <a:cubicBezTo>
                    <a:pt x="51" y="0"/>
                    <a:pt x="47" y="0"/>
                    <a:pt x="46" y="0"/>
                  </a:cubicBez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76" name="Freeform 12">
              <a:extLst>
                <a:ext uri="{FF2B5EF4-FFF2-40B4-BE49-F238E27FC236}">
                  <a16:creationId xmlns:a16="http://schemas.microsoft.com/office/drawing/2014/main" id="{C8EA471D-6FAF-4C4F-B21D-814C5991B985}"/>
                </a:ext>
              </a:extLst>
            </p:cNvPr>
            <p:cNvSpPr>
              <a:spLocks/>
            </p:cNvSpPr>
            <p:nvPr userDrawn="1"/>
          </p:nvSpPr>
          <p:spPr bwMode="auto">
            <a:xfrm>
              <a:off x="3730" y="2465"/>
              <a:ext cx="112" cy="109"/>
            </a:xfrm>
            <a:custGeom>
              <a:avLst/>
              <a:gdLst>
                <a:gd name="T0" fmla="*/ 148 w 166"/>
                <a:gd name="T1" fmla="*/ 0 h 160"/>
                <a:gd name="T2" fmla="*/ 145 w 166"/>
                <a:gd name="T3" fmla="*/ 0 h 160"/>
                <a:gd name="T4" fmla="*/ 140 w 166"/>
                <a:gd name="T5" fmla="*/ 0 h 160"/>
                <a:gd name="T6" fmla="*/ 125 w 166"/>
                <a:gd name="T7" fmla="*/ 0 h 160"/>
                <a:gd name="T8" fmla="*/ 119 w 166"/>
                <a:gd name="T9" fmla="*/ 3 h 160"/>
                <a:gd name="T10" fmla="*/ 123 w 166"/>
                <a:gd name="T11" fmla="*/ 6 h 160"/>
                <a:gd name="T12" fmla="*/ 130 w 166"/>
                <a:gd name="T13" fmla="*/ 6 h 160"/>
                <a:gd name="T14" fmla="*/ 131 w 166"/>
                <a:gd name="T15" fmla="*/ 10 h 160"/>
                <a:gd name="T16" fmla="*/ 130 w 166"/>
                <a:gd name="T17" fmla="*/ 17 h 160"/>
                <a:gd name="T18" fmla="*/ 88 w 166"/>
                <a:gd name="T19" fmla="*/ 127 h 160"/>
                <a:gd name="T20" fmla="*/ 50 w 166"/>
                <a:gd name="T21" fmla="*/ 26 h 160"/>
                <a:gd name="T22" fmla="*/ 44 w 166"/>
                <a:gd name="T23" fmla="*/ 9 h 160"/>
                <a:gd name="T24" fmla="*/ 46 w 166"/>
                <a:gd name="T25" fmla="*/ 7 h 160"/>
                <a:gd name="T26" fmla="*/ 53 w 166"/>
                <a:gd name="T27" fmla="*/ 6 h 160"/>
                <a:gd name="T28" fmla="*/ 57 w 166"/>
                <a:gd name="T29" fmla="*/ 3 h 160"/>
                <a:gd name="T30" fmla="*/ 50 w 166"/>
                <a:gd name="T31" fmla="*/ 0 h 160"/>
                <a:gd name="T32" fmla="*/ 35 w 166"/>
                <a:gd name="T33" fmla="*/ 0 h 160"/>
                <a:gd name="T34" fmla="*/ 31 w 166"/>
                <a:gd name="T35" fmla="*/ 0 h 160"/>
                <a:gd name="T36" fmla="*/ 26 w 166"/>
                <a:gd name="T37" fmla="*/ 0 h 160"/>
                <a:gd name="T38" fmla="*/ 7 w 166"/>
                <a:gd name="T39" fmla="*/ 0 h 160"/>
                <a:gd name="T40" fmla="*/ 0 w 166"/>
                <a:gd name="T41" fmla="*/ 3 h 160"/>
                <a:gd name="T42" fmla="*/ 3 w 166"/>
                <a:gd name="T43" fmla="*/ 6 h 160"/>
                <a:gd name="T44" fmla="*/ 10 w 166"/>
                <a:gd name="T45" fmla="*/ 6 h 160"/>
                <a:gd name="T46" fmla="*/ 24 w 166"/>
                <a:gd name="T47" fmla="*/ 21 h 160"/>
                <a:gd name="T48" fmla="*/ 75 w 166"/>
                <a:gd name="T49" fmla="*/ 148 h 160"/>
                <a:gd name="T50" fmla="*/ 83 w 166"/>
                <a:gd name="T51" fmla="*/ 160 h 160"/>
                <a:gd name="T52" fmla="*/ 89 w 166"/>
                <a:gd name="T53" fmla="*/ 151 h 160"/>
                <a:gd name="T54" fmla="*/ 93 w 166"/>
                <a:gd name="T55" fmla="*/ 144 h 160"/>
                <a:gd name="T56" fmla="*/ 118 w 166"/>
                <a:gd name="T57" fmla="*/ 84 h 160"/>
                <a:gd name="T58" fmla="*/ 130 w 166"/>
                <a:gd name="T59" fmla="*/ 55 h 160"/>
                <a:gd name="T60" fmla="*/ 142 w 166"/>
                <a:gd name="T61" fmla="*/ 26 h 160"/>
                <a:gd name="T62" fmla="*/ 153 w 166"/>
                <a:gd name="T63" fmla="*/ 8 h 160"/>
                <a:gd name="T64" fmla="*/ 162 w 166"/>
                <a:gd name="T65" fmla="*/ 6 h 160"/>
                <a:gd name="T66" fmla="*/ 166 w 166"/>
                <a:gd name="T67" fmla="*/ 3 h 160"/>
                <a:gd name="T68" fmla="*/ 161 w 166"/>
                <a:gd name="T69" fmla="*/ 0 h 160"/>
                <a:gd name="T70" fmla="*/ 148 w 166"/>
                <a:gd name="T71"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66" h="160">
                  <a:moveTo>
                    <a:pt x="148" y="0"/>
                  </a:moveTo>
                  <a:cubicBezTo>
                    <a:pt x="145" y="0"/>
                    <a:pt x="145" y="0"/>
                    <a:pt x="145" y="0"/>
                  </a:cubicBezTo>
                  <a:cubicBezTo>
                    <a:pt x="140" y="0"/>
                    <a:pt x="140" y="0"/>
                    <a:pt x="140" y="0"/>
                  </a:cubicBezTo>
                  <a:cubicBezTo>
                    <a:pt x="125" y="0"/>
                    <a:pt x="125" y="0"/>
                    <a:pt x="125" y="0"/>
                  </a:cubicBezTo>
                  <a:cubicBezTo>
                    <a:pt x="123" y="0"/>
                    <a:pt x="119" y="0"/>
                    <a:pt x="119" y="3"/>
                  </a:cubicBezTo>
                  <a:cubicBezTo>
                    <a:pt x="119" y="4"/>
                    <a:pt x="119" y="6"/>
                    <a:pt x="123" y="6"/>
                  </a:cubicBezTo>
                  <a:cubicBezTo>
                    <a:pt x="130" y="6"/>
                    <a:pt x="130" y="6"/>
                    <a:pt x="130" y="6"/>
                  </a:cubicBezTo>
                  <a:cubicBezTo>
                    <a:pt x="131" y="7"/>
                    <a:pt x="131" y="9"/>
                    <a:pt x="131" y="10"/>
                  </a:cubicBezTo>
                  <a:cubicBezTo>
                    <a:pt x="130" y="17"/>
                    <a:pt x="130" y="17"/>
                    <a:pt x="130" y="17"/>
                  </a:cubicBezTo>
                  <a:cubicBezTo>
                    <a:pt x="126" y="30"/>
                    <a:pt x="100" y="97"/>
                    <a:pt x="88" y="127"/>
                  </a:cubicBezTo>
                  <a:cubicBezTo>
                    <a:pt x="85" y="120"/>
                    <a:pt x="50" y="26"/>
                    <a:pt x="50" y="26"/>
                  </a:cubicBezTo>
                  <a:cubicBezTo>
                    <a:pt x="47" y="18"/>
                    <a:pt x="44" y="12"/>
                    <a:pt x="44" y="9"/>
                  </a:cubicBezTo>
                  <a:cubicBezTo>
                    <a:pt x="44" y="8"/>
                    <a:pt x="45" y="7"/>
                    <a:pt x="46" y="7"/>
                  </a:cubicBezTo>
                  <a:cubicBezTo>
                    <a:pt x="53" y="6"/>
                    <a:pt x="53" y="6"/>
                    <a:pt x="53" y="6"/>
                  </a:cubicBezTo>
                  <a:cubicBezTo>
                    <a:pt x="56" y="6"/>
                    <a:pt x="57" y="4"/>
                    <a:pt x="57" y="3"/>
                  </a:cubicBezTo>
                  <a:cubicBezTo>
                    <a:pt x="57" y="0"/>
                    <a:pt x="52" y="0"/>
                    <a:pt x="50" y="0"/>
                  </a:cubicBezTo>
                  <a:cubicBezTo>
                    <a:pt x="35" y="0"/>
                    <a:pt x="35" y="0"/>
                    <a:pt x="35" y="0"/>
                  </a:cubicBezTo>
                  <a:cubicBezTo>
                    <a:pt x="31" y="0"/>
                    <a:pt x="31" y="0"/>
                    <a:pt x="31" y="0"/>
                  </a:cubicBezTo>
                  <a:cubicBezTo>
                    <a:pt x="26" y="0"/>
                    <a:pt x="26" y="0"/>
                    <a:pt x="26" y="0"/>
                  </a:cubicBezTo>
                  <a:cubicBezTo>
                    <a:pt x="7" y="0"/>
                    <a:pt x="7" y="0"/>
                    <a:pt x="7" y="0"/>
                  </a:cubicBezTo>
                  <a:cubicBezTo>
                    <a:pt x="4" y="0"/>
                    <a:pt x="0" y="0"/>
                    <a:pt x="0" y="3"/>
                  </a:cubicBezTo>
                  <a:cubicBezTo>
                    <a:pt x="0" y="4"/>
                    <a:pt x="1" y="6"/>
                    <a:pt x="3" y="6"/>
                  </a:cubicBezTo>
                  <a:cubicBezTo>
                    <a:pt x="10" y="6"/>
                    <a:pt x="10" y="6"/>
                    <a:pt x="10" y="6"/>
                  </a:cubicBezTo>
                  <a:cubicBezTo>
                    <a:pt x="17" y="8"/>
                    <a:pt x="20" y="10"/>
                    <a:pt x="24" y="21"/>
                  </a:cubicBezTo>
                  <a:cubicBezTo>
                    <a:pt x="75" y="148"/>
                    <a:pt x="75" y="148"/>
                    <a:pt x="75" y="148"/>
                  </a:cubicBezTo>
                  <a:cubicBezTo>
                    <a:pt x="78" y="157"/>
                    <a:pt x="80" y="160"/>
                    <a:pt x="83" y="160"/>
                  </a:cubicBezTo>
                  <a:cubicBezTo>
                    <a:pt x="86" y="160"/>
                    <a:pt x="86" y="158"/>
                    <a:pt x="89" y="151"/>
                  </a:cubicBezTo>
                  <a:cubicBezTo>
                    <a:pt x="93" y="144"/>
                    <a:pt x="93" y="144"/>
                    <a:pt x="93" y="144"/>
                  </a:cubicBezTo>
                  <a:cubicBezTo>
                    <a:pt x="118" y="84"/>
                    <a:pt x="118" y="84"/>
                    <a:pt x="118" y="84"/>
                  </a:cubicBezTo>
                  <a:cubicBezTo>
                    <a:pt x="130" y="55"/>
                    <a:pt x="130" y="55"/>
                    <a:pt x="130" y="55"/>
                  </a:cubicBezTo>
                  <a:cubicBezTo>
                    <a:pt x="142" y="26"/>
                    <a:pt x="142" y="26"/>
                    <a:pt x="142" y="26"/>
                  </a:cubicBezTo>
                  <a:cubicBezTo>
                    <a:pt x="148" y="13"/>
                    <a:pt x="151" y="9"/>
                    <a:pt x="153" y="8"/>
                  </a:cubicBezTo>
                  <a:cubicBezTo>
                    <a:pt x="156" y="6"/>
                    <a:pt x="160" y="6"/>
                    <a:pt x="162" y="6"/>
                  </a:cubicBezTo>
                  <a:cubicBezTo>
                    <a:pt x="165" y="6"/>
                    <a:pt x="166" y="4"/>
                    <a:pt x="166" y="3"/>
                  </a:cubicBezTo>
                  <a:cubicBezTo>
                    <a:pt x="166" y="1"/>
                    <a:pt x="164" y="0"/>
                    <a:pt x="161" y="0"/>
                  </a:cubicBezTo>
                  <a:lnTo>
                    <a:pt x="14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77" name="Freeform 13">
              <a:extLst>
                <a:ext uri="{FF2B5EF4-FFF2-40B4-BE49-F238E27FC236}">
                  <a16:creationId xmlns:a16="http://schemas.microsoft.com/office/drawing/2014/main" id="{BEC055FD-07C4-4F86-A926-EFFCD0E7041A}"/>
                </a:ext>
              </a:extLst>
            </p:cNvPr>
            <p:cNvSpPr>
              <a:spLocks/>
            </p:cNvSpPr>
            <p:nvPr userDrawn="1"/>
          </p:nvSpPr>
          <p:spPr bwMode="auto">
            <a:xfrm>
              <a:off x="3848" y="2464"/>
              <a:ext cx="64" cy="108"/>
            </a:xfrm>
            <a:custGeom>
              <a:avLst/>
              <a:gdLst>
                <a:gd name="T0" fmla="*/ 84 w 94"/>
                <a:gd name="T1" fmla="*/ 1 h 160"/>
                <a:gd name="T2" fmla="*/ 83 w 94"/>
                <a:gd name="T3" fmla="*/ 1 h 160"/>
                <a:gd name="T4" fmla="*/ 75 w 94"/>
                <a:gd name="T5" fmla="*/ 2 h 160"/>
                <a:gd name="T6" fmla="*/ 28 w 94"/>
                <a:gd name="T7" fmla="*/ 2 h 160"/>
                <a:gd name="T8" fmla="*/ 26 w 94"/>
                <a:gd name="T9" fmla="*/ 2 h 160"/>
                <a:gd name="T10" fmla="*/ 5 w 94"/>
                <a:gd name="T11" fmla="*/ 2 h 160"/>
                <a:gd name="T12" fmla="*/ 0 w 94"/>
                <a:gd name="T13" fmla="*/ 5 h 160"/>
                <a:gd name="T14" fmla="*/ 4 w 94"/>
                <a:gd name="T15" fmla="*/ 8 h 160"/>
                <a:gd name="T16" fmla="*/ 10 w 94"/>
                <a:gd name="T17" fmla="*/ 8 h 160"/>
                <a:gd name="T18" fmla="*/ 18 w 94"/>
                <a:gd name="T19" fmla="*/ 18 h 160"/>
                <a:gd name="T20" fmla="*/ 18 w 94"/>
                <a:gd name="T21" fmla="*/ 62 h 160"/>
                <a:gd name="T22" fmla="*/ 18 w 94"/>
                <a:gd name="T23" fmla="*/ 98 h 160"/>
                <a:gd name="T24" fmla="*/ 17 w 94"/>
                <a:gd name="T25" fmla="*/ 143 h 160"/>
                <a:gd name="T26" fmla="*/ 12 w 94"/>
                <a:gd name="T27" fmla="*/ 152 h 160"/>
                <a:gd name="T28" fmla="*/ 7 w 94"/>
                <a:gd name="T29" fmla="*/ 153 h 160"/>
                <a:gd name="T30" fmla="*/ 3 w 94"/>
                <a:gd name="T31" fmla="*/ 156 h 160"/>
                <a:gd name="T32" fmla="*/ 8 w 94"/>
                <a:gd name="T33" fmla="*/ 159 h 160"/>
                <a:gd name="T34" fmla="*/ 25 w 94"/>
                <a:gd name="T35" fmla="*/ 159 h 160"/>
                <a:gd name="T36" fmla="*/ 28 w 94"/>
                <a:gd name="T37" fmla="*/ 159 h 160"/>
                <a:gd name="T38" fmla="*/ 36 w 94"/>
                <a:gd name="T39" fmla="*/ 159 h 160"/>
                <a:gd name="T40" fmla="*/ 79 w 94"/>
                <a:gd name="T41" fmla="*/ 160 h 160"/>
                <a:gd name="T42" fmla="*/ 91 w 94"/>
                <a:gd name="T43" fmla="*/ 153 h 160"/>
                <a:gd name="T44" fmla="*/ 94 w 94"/>
                <a:gd name="T45" fmla="*/ 133 h 160"/>
                <a:gd name="T46" fmla="*/ 91 w 94"/>
                <a:gd name="T47" fmla="*/ 129 h 160"/>
                <a:gd name="T48" fmla="*/ 88 w 94"/>
                <a:gd name="T49" fmla="*/ 133 h 160"/>
                <a:gd name="T50" fmla="*/ 80 w 94"/>
                <a:gd name="T51" fmla="*/ 146 h 160"/>
                <a:gd name="T52" fmla="*/ 61 w 94"/>
                <a:gd name="T53" fmla="*/ 149 h 160"/>
                <a:gd name="T54" fmla="*/ 38 w 94"/>
                <a:gd name="T55" fmla="*/ 133 h 160"/>
                <a:gd name="T56" fmla="*/ 38 w 94"/>
                <a:gd name="T57" fmla="*/ 107 h 160"/>
                <a:gd name="T58" fmla="*/ 38 w 94"/>
                <a:gd name="T59" fmla="*/ 98 h 160"/>
                <a:gd name="T60" fmla="*/ 38 w 94"/>
                <a:gd name="T61" fmla="*/ 80 h 160"/>
                <a:gd name="T62" fmla="*/ 67 w 94"/>
                <a:gd name="T63" fmla="*/ 82 h 160"/>
                <a:gd name="T64" fmla="*/ 77 w 94"/>
                <a:gd name="T65" fmla="*/ 88 h 160"/>
                <a:gd name="T66" fmla="*/ 77 w 94"/>
                <a:gd name="T67" fmla="*/ 94 h 160"/>
                <a:gd name="T68" fmla="*/ 80 w 94"/>
                <a:gd name="T69" fmla="*/ 97 h 160"/>
                <a:gd name="T70" fmla="*/ 83 w 94"/>
                <a:gd name="T71" fmla="*/ 92 h 160"/>
                <a:gd name="T72" fmla="*/ 84 w 94"/>
                <a:gd name="T73" fmla="*/ 79 h 160"/>
                <a:gd name="T74" fmla="*/ 86 w 94"/>
                <a:gd name="T75" fmla="*/ 67 h 160"/>
                <a:gd name="T76" fmla="*/ 83 w 94"/>
                <a:gd name="T77" fmla="*/ 64 h 160"/>
                <a:gd name="T78" fmla="*/ 79 w 94"/>
                <a:gd name="T79" fmla="*/ 67 h 160"/>
                <a:gd name="T80" fmla="*/ 70 w 94"/>
                <a:gd name="T81" fmla="*/ 70 h 160"/>
                <a:gd name="T82" fmla="*/ 38 w 94"/>
                <a:gd name="T83" fmla="*/ 70 h 160"/>
                <a:gd name="T84" fmla="*/ 38 w 94"/>
                <a:gd name="T85" fmla="*/ 13 h 160"/>
                <a:gd name="T86" fmla="*/ 66 w 94"/>
                <a:gd name="T87" fmla="*/ 13 h 160"/>
                <a:gd name="T88" fmla="*/ 79 w 94"/>
                <a:gd name="T89" fmla="*/ 19 h 160"/>
                <a:gd name="T90" fmla="*/ 80 w 94"/>
                <a:gd name="T91" fmla="*/ 26 h 160"/>
                <a:gd name="T92" fmla="*/ 83 w 94"/>
                <a:gd name="T93" fmla="*/ 30 h 160"/>
                <a:gd name="T94" fmla="*/ 86 w 94"/>
                <a:gd name="T95" fmla="*/ 27 h 160"/>
                <a:gd name="T96" fmla="*/ 87 w 94"/>
                <a:gd name="T97" fmla="*/ 17 h 160"/>
                <a:gd name="T98" fmla="*/ 87 w 94"/>
                <a:gd name="T99" fmla="*/ 13 h 160"/>
                <a:gd name="T100" fmla="*/ 89 w 94"/>
                <a:gd name="T101" fmla="*/ 3 h 160"/>
                <a:gd name="T102" fmla="*/ 87 w 94"/>
                <a:gd name="T103" fmla="*/ 0 h 160"/>
                <a:gd name="T104" fmla="*/ 84 w 94"/>
                <a:gd name="T105" fmla="*/ 1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4" h="160">
                  <a:moveTo>
                    <a:pt x="84" y="1"/>
                  </a:moveTo>
                  <a:cubicBezTo>
                    <a:pt x="83" y="1"/>
                    <a:pt x="83" y="1"/>
                    <a:pt x="83" y="1"/>
                  </a:cubicBezTo>
                  <a:cubicBezTo>
                    <a:pt x="75" y="2"/>
                    <a:pt x="75" y="2"/>
                    <a:pt x="75" y="2"/>
                  </a:cubicBezTo>
                  <a:cubicBezTo>
                    <a:pt x="75" y="2"/>
                    <a:pt x="28" y="2"/>
                    <a:pt x="28" y="2"/>
                  </a:cubicBezTo>
                  <a:cubicBezTo>
                    <a:pt x="26" y="2"/>
                    <a:pt x="26" y="2"/>
                    <a:pt x="26" y="2"/>
                  </a:cubicBezTo>
                  <a:cubicBezTo>
                    <a:pt x="5" y="2"/>
                    <a:pt x="5" y="2"/>
                    <a:pt x="5" y="2"/>
                  </a:cubicBezTo>
                  <a:cubicBezTo>
                    <a:pt x="4" y="2"/>
                    <a:pt x="0" y="2"/>
                    <a:pt x="0" y="5"/>
                  </a:cubicBezTo>
                  <a:cubicBezTo>
                    <a:pt x="0" y="6"/>
                    <a:pt x="2" y="8"/>
                    <a:pt x="4" y="8"/>
                  </a:cubicBezTo>
                  <a:cubicBezTo>
                    <a:pt x="10" y="8"/>
                    <a:pt x="10" y="8"/>
                    <a:pt x="10" y="8"/>
                  </a:cubicBezTo>
                  <a:cubicBezTo>
                    <a:pt x="16" y="9"/>
                    <a:pt x="17" y="12"/>
                    <a:pt x="18" y="18"/>
                  </a:cubicBezTo>
                  <a:cubicBezTo>
                    <a:pt x="18" y="18"/>
                    <a:pt x="18" y="62"/>
                    <a:pt x="18" y="62"/>
                  </a:cubicBezTo>
                  <a:cubicBezTo>
                    <a:pt x="18" y="98"/>
                    <a:pt x="18" y="98"/>
                    <a:pt x="18" y="98"/>
                  </a:cubicBezTo>
                  <a:cubicBezTo>
                    <a:pt x="18" y="118"/>
                    <a:pt x="18" y="134"/>
                    <a:pt x="17" y="143"/>
                  </a:cubicBezTo>
                  <a:cubicBezTo>
                    <a:pt x="16" y="149"/>
                    <a:pt x="15" y="152"/>
                    <a:pt x="12" y="152"/>
                  </a:cubicBezTo>
                  <a:cubicBezTo>
                    <a:pt x="12" y="152"/>
                    <a:pt x="7" y="153"/>
                    <a:pt x="7" y="153"/>
                  </a:cubicBezTo>
                  <a:cubicBezTo>
                    <a:pt x="4" y="153"/>
                    <a:pt x="3" y="155"/>
                    <a:pt x="3" y="156"/>
                  </a:cubicBezTo>
                  <a:cubicBezTo>
                    <a:pt x="3" y="159"/>
                    <a:pt x="7" y="159"/>
                    <a:pt x="8" y="159"/>
                  </a:cubicBezTo>
                  <a:cubicBezTo>
                    <a:pt x="25" y="159"/>
                    <a:pt x="25" y="159"/>
                    <a:pt x="25" y="159"/>
                  </a:cubicBezTo>
                  <a:cubicBezTo>
                    <a:pt x="28" y="159"/>
                    <a:pt x="28" y="159"/>
                    <a:pt x="28" y="159"/>
                  </a:cubicBezTo>
                  <a:cubicBezTo>
                    <a:pt x="36" y="159"/>
                    <a:pt x="36" y="159"/>
                    <a:pt x="36" y="159"/>
                  </a:cubicBezTo>
                  <a:cubicBezTo>
                    <a:pt x="79" y="160"/>
                    <a:pt x="79" y="160"/>
                    <a:pt x="79" y="160"/>
                  </a:cubicBezTo>
                  <a:cubicBezTo>
                    <a:pt x="87" y="160"/>
                    <a:pt x="90" y="160"/>
                    <a:pt x="91" y="153"/>
                  </a:cubicBezTo>
                  <a:cubicBezTo>
                    <a:pt x="92" y="149"/>
                    <a:pt x="94" y="135"/>
                    <a:pt x="94" y="133"/>
                  </a:cubicBezTo>
                  <a:cubicBezTo>
                    <a:pt x="94" y="132"/>
                    <a:pt x="94" y="129"/>
                    <a:pt x="91" y="129"/>
                  </a:cubicBezTo>
                  <a:cubicBezTo>
                    <a:pt x="89" y="129"/>
                    <a:pt x="88" y="131"/>
                    <a:pt x="88" y="133"/>
                  </a:cubicBezTo>
                  <a:cubicBezTo>
                    <a:pt x="86" y="141"/>
                    <a:pt x="84" y="144"/>
                    <a:pt x="80" y="146"/>
                  </a:cubicBezTo>
                  <a:cubicBezTo>
                    <a:pt x="75" y="149"/>
                    <a:pt x="66" y="149"/>
                    <a:pt x="61" y="149"/>
                  </a:cubicBezTo>
                  <a:cubicBezTo>
                    <a:pt x="41" y="149"/>
                    <a:pt x="39" y="146"/>
                    <a:pt x="38" y="133"/>
                  </a:cubicBezTo>
                  <a:cubicBezTo>
                    <a:pt x="38" y="107"/>
                    <a:pt x="38" y="107"/>
                    <a:pt x="38" y="107"/>
                  </a:cubicBezTo>
                  <a:cubicBezTo>
                    <a:pt x="38" y="98"/>
                    <a:pt x="38" y="98"/>
                    <a:pt x="38" y="98"/>
                  </a:cubicBezTo>
                  <a:cubicBezTo>
                    <a:pt x="38" y="80"/>
                    <a:pt x="38" y="80"/>
                    <a:pt x="38" y="80"/>
                  </a:cubicBezTo>
                  <a:cubicBezTo>
                    <a:pt x="38" y="81"/>
                    <a:pt x="67" y="82"/>
                    <a:pt x="67" y="82"/>
                  </a:cubicBezTo>
                  <a:cubicBezTo>
                    <a:pt x="75" y="82"/>
                    <a:pt x="76" y="86"/>
                    <a:pt x="77" y="88"/>
                  </a:cubicBezTo>
                  <a:cubicBezTo>
                    <a:pt x="77" y="94"/>
                    <a:pt x="77" y="94"/>
                    <a:pt x="77" y="94"/>
                  </a:cubicBezTo>
                  <a:cubicBezTo>
                    <a:pt x="77" y="96"/>
                    <a:pt x="79" y="97"/>
                    <a:pt x="80" y="97"/>
                  </a:cubicBezTo>
                  <a:cubicBezTo>
                    <a:pt x="83" y="97"/>
                    <a:pt x="83" y="94"/>
                    <a:pt x="83" y="92"/>
                  </a:cubicBezTo>
                  <a:cubicBezTo>
                    <a:pt x="84" y="79"/>
                    <a:pt x="84" y="79"/>
                    <a:pt x="84" y="79"/>
                  </a:cubicBezTo>
                  <a:cubicBezTo>
                    <a:pt x="84" y="79"/>
                    <a:pt x="86" y="67"/>
                    <a:pt x="86" y="67"/>
                  </a:cubicBezTo>
                  <a:cubicBezTo>
                    <a:pt x="86" y="64"/>
                    <a:pt x="84" y="64"/>
                    <a:pt x="83" y="64"/>
                  </a:cubicBezTo>
                  <a:cubicBezTo>
                    <a:pt x="79" y="67"/>
                    <a:pt x="79" y="67"/>
                    <a:pt x="79" y="67"/>
                  </a:cubicBezTo>
                  <a:cubicBezTo>
                    <a:pt x="78" y="69"/>
                    <a:pt x="75" y="69"/>
                    <a:pt x="70" y="70"/>
                  </a:cubicBezTo>
                  <a:cubicBezTo>
                    <a:pt x="38" y="70"/>
                    <a:pt x="38" y="70"/>
                    <a:pt x="38" y="70"/>
                  </a:cubicBezTo>
                  <a:cubicBezTo>
                    <a:pt x="38" y="13"/>
                    <a:pt x="38" y="13"/>
                    <a:pt x="38" y="13"/>
                  </a:cubicBezTo>
                  <a:cubicBezTo>
                    <a:pt x="38" y="13"/>
                    <a:pt x="66" y="13"/>
                    <a:pt x="66" y="13"/>
                  </a:cubicBezTo>
                  <a:cubicBezTo>
                    <a:pt x="77" y="15"/>
                    <a:pt x="78" y="17"/>
                    <a:pt x="79" y="19"/>
                  </a:cubicBezTo>
                  <a:cubicBezTo>
                    <a:pt x="80" y="26"/>
                    <a:pt x="80" y="26"/>
                    <a:pt x="80" y="26"/>
                  </a:cubicBezTo>
                  <a:cubicBezTo>
                    <a:pt x="80" y="30"/>
                    <a:pt x="82" y="30"/>
                    <a:pt x="83" y="30"/>
                  </a:cubicBezTo>
                  <a:cubicBezTo>
                    <a:pt x="84" y="30"/>
                    <a:pt x="86" y="30"/>
                    <a:pt x="86" y="27"/>
                  </a:cubicBezTo>
                  <a:cubicBezTo>
                    <a:pt x="86" y="27"/>
                    <a:pt x="87" y="17"/>
                    <a:pt x="87" y="17"/>
                  </a:cubicBezTo>
                  <a:cubicBezTo>
                    <a:pt x="87" y="13"/>
                    <a:pt x="87" y="13"/>
                    <a:pt x="87" y="13"/>
                  </a:cubicBezTo>
                  <a:cubicBezTo>
                    <a:pt x="89" y="3"/>
                    <a:pt x="89" y="3"/>
                    <a:pt x="89" y="3"/>
                  </a:cubicBezTo>
                  <a:cubicBezTo>
                    <a:pt x="89" y="0"/>
                    <a:pt x="87" y="0"/>
                    <a:pt x="87" y="0"/>
                  </a:cubicBezTo>
                  <a:lnTo>
                    <a:pt x="8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78" name="Freeform 14">
              <a:extLst>
                <a:ext uri="{FF2B5EF4-FFF2-40B4-BE49-F238E27FC236}">
                  <a16:creationId xmlns:a16="http://schemas.microsoft.com/office/drawing/2014/main" id="{DBC8C3F1-E782-4E33-8648-C0D9005D2F29}"/>
                </a:ext>
              </a:extLst>
            </p:cNvPr>
            <p:cNvSpPr>
              <a:spLocks noEditPoints="1"/>
            </p:cNvSpPr>
            <p:nvPr userDrawn="1"/>
          </p:nvSpPr>
          <p:spPr bwMode="auto">
            <a:xfrm>
              <a:off x="3930" y="2465"/>
              <a:ext cx="107" cy="107"/>
            </a:xfrm>
            <a:custGeom>
              <a:avLst/>
              <a:gdLst>
                <a:gd name="T0" fmla="*/ 35 w 157"/>
                <a:gd name="T1" fmla="*/ 0 h 157"/>
                <a:gd name="T2" fmla="*/ 28 w 157"/>
                <a:gd name="T3" fmla="*/ 0 h 157"/>
                <a:gd name="T4" fmla="*/ 25 w 157"/>
                <a:gd name="T5" fmla="*/ 0 h 157"/>
                <a:gd name="T6" fmla="*/ 5 w 157"/>
                <a:gd name="T7" fmla="*/ 0 h 157"/>
                <a:gd name="T8" fmla="*/ 0 w 157"/>
                <a:gd name="T9" fmla="*/ 3 h 157"/>
                <a:gd name="T10" fmla="*/ 3 w 157"/>
                <a:gd name="T11" fmla="*/ 6 h 157"/>
                <a:gd name="T12" fmla="*/ 10 w 157"/>
                <a:gd name="T13" fmla="*/ 6 h 157"/>
                <a:gd name="T14" fmla="*/ 17 w 157"/>
                <a:gd name="T15" fmla="*/ 16 h 157"/>
                <a:gd name="T16" fmla="*/ 18 w 157"/>
                <a:gd name="T17" fmla="*/ 60 h 157"/>
                <a:gd name="T18" fmla="*/ 18 w 157"/>
                <a:gd name="T19" fmla="*/ 96 h 157"/>
                <a:gd name="T20" fmla="*/ 17 w 157"/>
                <a:gd name="T21" fmla="*/ 141 h 157"/>
                <a:gd name="T22" fmla="*/ 12 w 157"/>
                <a:gd name="T23" fmla="*/ 150 h 157"/>
                <a:gd name="T24" fmla="*/ 6 w 157"/>
                <a:gd name="T25" fmla="*/ 151 h 157"/>
                <a:gd name="T26" fmla="*/ 3 w 157"/>
                <a:gd name="T27" fmla="*/ 154 h 157"/>
                <a:gd name="T28" fmla="*/ 8 w 157"/>
                <a:gd name="T29" fmla="*/ 157 h 157"/>
                <a:gd name="T30" fmla="*/ 26 w 157"/>
                <a:gd name="T31" fmla="*/ 157 h 157"/>
                <a:gd name="T32" fmla="*/ 29 w 157"/>
                <a:gd name="T33" fmla="*/ 157 h 157"/>
                <a:gd name="T34" fmla="*/ 52 w 157"/>
                <a:gd name="T35" fmla="*/ 157 h 157"/>
                <a:gd name="T36" fmla="*/ 57 w 157"/>
                <a:gd name="T37" fmla="*/ 154 h 157"/>
                <a:gd name="T38" fmla="*/ 54 w 157"/>
                <a:gd name="T39" fmla="*/ 151 h 157"/>
                <a:gd name="T40" fmla="*/ 45 w 157"/>
                <a:gd name="T41" fmla="*/ 150 h 157"/>
                <a:gd name="T42" fmla="*/ 38 w 157"/>
                <a:gd name="T43" fmla="*/ 141 h 157"/>
                <a:gd name="T44" fmla="*/ 37 w 157"/>
                <a:gd name="T45" fmla="*/ 96 h 157"/>
                <a:gd name="T46" fmla="*/ 37 w 157"/>
                <a:gd name="T47" fmla="*/ 92 h 157"/>
                <a:gd name="T48" fmla="*/ 62 w 157"/>
                <a:gd name="T49" fmla="*/ 92 h 157"/>
                <a:gd name="T50" fmla="*/ 64 w 157"/>
                <a:gd name="T51" fmla="*/ 93 h 157"/>
                <a:gd name="T52" fmla="*/ 71 w 157"/>
                <a:gd name="T53" fmla="*/ 102 h 157"/>
                <a:gd name="T54" fmla="*/ 86 w 157"/>
                <a:gd name="T55" fmla="*/ 123 h 157"/>
                <a:gd name="T56" fmla="*/ 89 w 157"/>
                <a:gd name="T57" fmla="*/ 126 h 157"/>
                <a:gd name="T58" fmla="*/ 114 w 157"/>
                <a:gd name="T59" fmla="*/ 153 h 157"/>
                <a:gd name="T60" fmla="*/ 136 w 157"/>
                <a:gd name="T61" fmla="*/ 157 h 157"/>
                <a:gd name="T62" fmla="*/ 151 w 157"/>
                <a:gd name="T63" fmla="*/ 157 h 157"/>
                <a:gd name="T64" fmla="*/ 157 w 157"/>
                <a:gd name="T65" fmla="*/ 154 h 157"/>
                <a:gd name="T66" fmla="*/ 154 w 157"/>
                <a:gd name="T67" fmla="*/ 151 h 157"/>
                <a:gd name="T68" fmla="*/ 146 w 157"/>
                <a:gd name="T69" fmla="*/ 151 h 157"/>
                <a:gd name="T70" fmla="*/ 122 w 157"/>
                <a:gd name="T71" fmla="*/ 136 h 157"/>
                <a:gd name="T72" fmla="*/ 85 w 157"/>
                <a:gd name="T73" fmla="*/ 90 h 157"/>
                <a:gd name="T74" fmla="*/ 81 w 157"/>
                <a:gd name="T75" fmla="*/ 85 h 157"/>
                <a:gd name="T76" fmla="*/ 105 w 157"/>
                <a:gd name="T77" fmla="*/ 38 h 157"/>
                <a:gd name="T78" fmla="*/ 90 w 157"/>
                <a:gd name="T79" fmla="*/ 9 h 157"/>
                <a:gd name="T80" fmla="*/ 52 w 157"/>
                <a:gd name="T81" fmla="*/ 0 h 157"/>
                <a:gd name="T82" fmla="*/ 35 w 157"/>
                <a:gd name="T83" fmla="*/ 0 h 157"/>
                <a:gd name="T84" fmla="*/ 38 w 157"/>
                <a:gd name="T85" fmla="*/ 79 h 157"/>
                <a:gd name="T86" fmla="*/ 37 w 157"/>
                <a:gd name="T87" fmla="*/ 78 h 157"/>
                <a:gd name="T88" fmla="*/ 37 w 157"/>
                <a:gd name="T89" fmla="*/ 11 h 157"/>
                <a:gd name="T90" fmla="*/ 38 w 157"/>
                <a:gd name="T91" fmla="*/ 10 h 157"/>
                <a:gd name="T92" fmla="*/ 51 w 157"/>
                <a:gd name="T93" fmla="*/ 9 h 157"/>
                <a:gd name="T94" fmla="*/ 85 w 157"/>
                <a:gd name="T95" fmla="*/ 49 h 157"/>
                <a:gd name="T96" fmla="*/ 73 w 157"/>
                <a:gd name="T97" fmla="*/ 79 h 157"/>
                <a:gd name="T98" fmla="*/ 58 w 157"/>
                <a:gd name="T99" fmla="*/ 82 h 157"/>
                <a:gd name="T100" fmla="*/ 38 w 157"/>
                <a:gd name="T101" fmla="*/ 79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57" h="157">
                  <a:moveTo>
                    <a:pt x="35" y="0"/>
                  </a:moveTo>
                  <a:cubicBezTo>
                    <a:pt x="28" y="0"/>
                    <a:pt x="28" y="0"/>
                    <a:pt x="28" y="0"/>
                  </a:cubicBezTo>
                  <a:cubicBezTo>
                    <a:pt x="25" y="0"/>
                    <a:pt x="25" y="0"/>
                    <a:pt x="25" y="0"/>
                  </a:cubicBezTo>
                  <a:cubicBezTo>
                    <a:pt x="5" y="0"/>
                    <a:pt x="5" y="0"/>
                    <a:pt x="5" y="0"/>
                  </a:cubicBezTo>
                  <a:cubicBezTo>
                    <a:pt x="4" y="0"/>
                    <a:pt x="0" y="0"/>
                    <a:pt x="0" y="3"/>
                  </a:cubicBezTo>
                  <a:cubicBezTo>
                    <a:pt x="0" y="4"/>
                    <a:pt x="1" y="6"/>
                    <a:pt x="3" y="6"/>
                  </a:cubicBezTo>
                  <a:cubicBezTo>
                    <a:pt x="10" y="6"/>
                    <a:pt x="10" y="6"/>
                    <a:pt x="10" y="6"/>
                  </a:cubicBezTo>
                  <a:cubicBezTo>
                    <a:pt x="15" y="7"/>
                    <a:pt x="17" y="10"/>
                    <a:pt x="17" y="16"/>
                  </a:cubicBezTo>
                  <a:cubicBezTo>
                    <a:pt x="18" y="60"/>
                    <a:pt x="18" y="60"/>
                    <a:pt x="18" y="60"/>
                  </a:cubicBezTo>
                  <a:cubicBezTo>
                    <a:pt x="18" y="96"/>
                    <a:pt x="18" y="96"/>
                    <a:pt x="18" y="96"/>
                  </a:cubicBezTo>
                  <a:cubicBezTo>
                    <a:pt x="18" y="116"/>
                    <a:pt x="18" y="132"/>
                    <a:pt x="17" y="141"/>
                  </a:cubicBezTo>
                  <a:cubicBezTo>
                    <a:pt x="16" y="146"/>
                    <a:pt x="15" y="150"/>
                    <a:pt x="12" y="150"/>
                  </a:cubicBezTo>
                  <a:cubicBezTo>
                    <a:pt x="12" y="150"/>
                    <a:pt x="6" y="151"/>
                    <a:pt x="6" y="151"/>
                  </a:cubicBezTo>
                  <a:cubicBezTo>
                    <a:pt x="4" y="151"/>
                    <a:pt x="3" y="153"/>
                    <a:pt x="3" y="154"/>
                  </a:cubicBezTo>
                  <a:cubicBezTo>
                    <a:pt x="3" y="157"/>
                    <a:pt x="7" y="157"/>
                    <a:pt x="8" y="157"/>
                  </a:cubicBezTo>
                  <a:cubicBezTo>
                    <a:pt x="26" y="157"/>
                    <a:pt x="26" y="157"/>
                    <a:pt x="26" y="157"/>
                  </a:cubicBezTo>
                  <a:cubicBezTo>
                    <a:pt x="27" y="157"/>
                    <a:pt x="29" y="157"/>
                    <a:pt x="29" y="157"/>
                  </a:cubicBezTo>
                  <a:cubicBezTo>
                    <a:pt x="52" y="157"/>
                    <a:pt x="52" y="157"/>
                    <a:pt x="52" y="157"/>
                  </a:cubicBezTo>
                  <a:cubicBezTo>
                    <a:pt x="56" y="157"/>
                    <a:pt x="57" y="155"/>
                    <a:pt x="57" y="154"/>
                  </a:cubicBezTo>
                  <a:cubicBezTo>
                    <a:pt x="57" y="153"/>
                    <a:pt x="56" y="151"/>
                    <a:pt x="54" y="151"/>
                  </a:cubicBezTo>
                  <a:cubicBezTo>
                    <a:pt x="45" y="150"/>
                    <a:pt x="45" y="150"/>
                    <a:pt x="45" y="150"/>
                  </a:cubicBezTo>
                  <a:cubicBezTo>
                    <a:pt x="40" y="150"/>
                    <a:pt x="39" y="147"/>
                    <a:pt x="38" y="141"/>
                  </a:cubicBezTo>
                  <a:cubicBezTo>
                    <a:pt x="37" y="132"/>
                    <a:pt x="37" y="116"/>
                    <a:pt x="37" y="96"/>
                  </a:cubicBezTo>
                  <a:cubicBezTo>
                    <a:pt x="37" y="92"/>
                    <a:pt x="37" y="92"/>
                    <a:pt x="37" y="92"/>
                  </a:cubicBezTo>
                  <a:cubicBezTo>
                    <a:pt x="37" y="91"/>
                    <a:pt x="62" y="92"/>
                    <a:pt x="62" y="92"/>
                  </a:cubicBezTo>
                  <a:cubicBezTo>
                    <a:pt x="64" y="93"/>
                    <a:pt x="64" y="93"/>
                    <a:pt x="64" y="93"/>
                  </a:cubicBezTo>
                  <a:cubicBezTo>
                    <a:pt x="64" y="93"/>
                    <a:pt x="71" y="102"/>
                    <a:pt x="71" y="102"/>
                  </a:cubicBezTo>
                  <a:cubicBezTo>
                    <a:pt x="86" y="123"/>
                    <a:pt x="86" y="123"/>
                    <a:pt x="86" y="123"/>
                  </a:cubicBezTo>
                  <a:cubicBezTo>
                    <a:pt x="89" y="126"/>
                    <a:pt x="89" y="126"/>
                    <a:pt x="89" y="126"/>
                  </a:cubicBezTo>
                  <a:cubicBezTo>
                    <a:pt x="99" y="140"/>
                    <a:pt x="106" y="149"/>
                    <a:pt x="114" y="153"/>
                  </a:cubicBezTo>
                  <a:cubicBezTo>
                    <a:pt x="120" y="156"/>
                    <a:pt x="125" y="157"/>
                    <a:pt x="136" y="157"/>
                  </a:cubicBezTo>
                  <a:cubicBezTo>
                    <a:pt x="151" y="157"/>
                    <a:pt x="151" y="157"/>
                    <a:pt x="151" y="157"/>
                  </a:cubicBezTo>
                  <a:cubicBezTo>
                    <a:pt x="154" y="157"/>
                    <a:pt x="157" y="157"/>
                    <a:pt x="157" y="154"/>
                  </a:cubicBezTo>
                  <a:cubicBezTo>
                    <a:pt x="157" y="152"/>
                    <a:pt x="156" y="151"/>
                    <a:pt x="154" y="151"/>
                  </a:cubicBezTo>
                  <a:cubicBezTo>
                    <a:pt x="146" y="151"/>
                    <a:pt x="146" y="151"/>
                    <a:pt x="146" y="151"/>
                  </a:cubicBezTo>
                  <a:cubicBezTo>
                    <a:pt x="141" y="150"/>
                    <a:pt x="133" y="147"/>
                    <a:pt x="122" y="136"/>
                  </a:cubicBezTo>
                  <a:cubicBezTo>
                    <a:pt x="112" y="125"/>
                    <a:pt x="99" y="109"/>
                    <a:pt x="85" y="90"/>
                  </a:cubicBezTo>
                  <a:cubicBezTo>
                    <a:pt x="85" y="90"/>
                    <a:pt x="82" y="87"/>
                    <a:pt x="81" y="85"/>
                  </a:cubicBezTo>
                  <a:cubicBezTo>
                    <a:pt x="97" y="70"/>
                    <a:pt x="105" y="55"/>
                    <a:pt x="105" y="38"/>
                  </a:cubicBezTo>
                  <a:cubicBezTo>
                    <a:pt x="105" y="23"/>
                    <a:pt x="96" y="13"/>
                    <a:pt x="90" y="9"/>
                  </a:cubicBezTo>
                  <a:cubicBezTo>
                    <a:pt x="79" y="1"/>
                    <a:pt x="64" y="0"/>
                    <a:pt x="52" y="0"/>
                  </a:cubicBezTo>
                  <a:lnTo>
                    <a:pt x="35" y="0"/>
                  </a:lnTo>
                  <a:close/>
                  <a:moveTo>
                    <a:pt x="38" y="79"/>
                  </a:moveTo>
                  <a:cubicBezTo>
                    <a:pt x="37" y="79"/>
                    <a:pt x="37" y="79"/>
                    <a:pt x="37" y="78"/>
                  </a:cubicBezTo>
                  <a:cubicBezTo>
                    <a:pt x="37" y="11"/>
                    <a:pt x="37" y="11"/>
                    <a:pt x="37" y="11"/>
                  </a:cubicBezTo>
                  <a:cubicBezTo>
                    <a:pt x="37" y="11"/>
                    <a:pt x="37" y="11"/>
                    <a:pt x="38" y="10"/>
                  </a:cubicBezTo>
                  <a:cubicBezTo>
                    <a:pt x="39" y="10"/>
                    <a:pt x="45" y="9"/>
                    <a:pt x="51" y="9"/>
                  </a:cubicBezTo>
                  <a:cubicBezTo>
                    <a:pt x="72" y="9"/>
                    <a:pt x="85" y="24"/>
                    <a:pt x="85" y="49"/>
                  </a:cubicBezTo>
                  <a:cubicBezTo>
                    <a:pt x="85" y="63"/>
                    <a:pt x="80" y="74"/>
                    <a:pt x="73" y="79"/>
                  </a:cubicBezTo>
                  <a:cubicBezTo>
                    <a:pt x="68" y="82"/>
                    <a:pt x="63" y="82"/>
                    <a:pt x="58" y="82"/>
                  </a:cubicBezTo>
                  <a:cubicBezTo>
                    <a:pt x="49" y="82"/>
                    <a:pt x="40" y="81"/>
                    <a:pt x="38" y="7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37" name="Freeform 15">
              <a:extLst>
                <a:ext uri="{FF2B5EF4-FFF2-40B4-BE49-F238E27FC236}">
                  <a16:creationId xmlns:a16="http://schemas.microsoft.com/office/drawing/2014/main" id="{511543D3-2D83-4FA7-A510-0D59ED4DFDA1}"/>
                </a:ext>
              </a:extLst>
            </p:cNvPr>
            <p:cNvSpPr>
              <a:spLocks/>
            </p:cNvSpPr>
            <p:nvPr userDrawn="1"/>
          </p:nvSpPr>
          <p:spPr bwMode="auto">
            <a:xfrm>
              <a:off x="4040" y="2463"/>
              <a:ext cx="55" cy="111"/>
            </a:xfrm>
            <a:custGeom>
              <a:avLst/>
              <a:gdLst>
                <a:gd name="T0" fmla="*/ 5 w 81"/>
                <a:gd name="T1" fmla="*/ 38 h 163"/>
                <a:gd name="T2" fmla="*/ 32 w 81"/>
                <a:gd name="T3" fmla="*/ 84 h 163"/>
                <a:gd name="T4" fmla="*/ 41 w 81"/>
                <a:gd name="T5" fmla="*/ 91 h 163"/>
                <a:gd name="T6" fmla="*/ 64 w 81"/>
                <a:gd name="T7" fmla="*/ 127 h 163"/>
                <a:gd name="T8" fmla="*/ 36 w 81"/>
                <a:gd name="T9" fmla="*/ 152 h 163"/>
                <a:gd name="T10" fmla="*/ 7 w 81"/>
                <a:gd name="T11" fmla="*/ 133 h 163"/>
                <a:gd name="T12" fmla="*/ 7 w 81"/>
                <a:gd name="T13" fmla="*/ 126 h 163"/>
                <a:gd name="T14" fmla="*/ 4 w 81"/>
                <a:gd name="T15" fmla="*/ 122 h 163"/>
                <a:gd name="T16" fmla="*/ 1 w 81"/>
                <a:gd name="T17" fmla="*/ 126 h 163"/>
                <a:gd name="T18" fmla="*/ 1 w 81"/>
                <a:gd name="T19" fmla="*/ 128 h 163"/>
                <a:gd name="T20" fmla="*/ 0 w 81"/>
                <a:gd name="T21" fmla="*/ 148 h 163"/>
                <a:gd name="T22" fmla="*/ 4 w 81"/>
                <a:gd name="T23" fmla="*/ 157 h 163"/>
                <a:gd name="T24" fmla="*/ 32 w 81"/>
                <a:gd name="T25" fmla="*/ 163 h 163"/>
                <a:gd name="T26" fmla="*/ 63 w 81"/>
                <a:gd name="T27" fmla="*/ 154 h 163"/>
                <a:gd name="T28" fmla="*/ 81 w 81"/>
                <a:gd name="T29" fmla="*/ 119 h 163"/>
                <a:gd name="T30" fmla="*/ 51 w 81"/>
                <a:gd name="T31" fmla="*/ 70 h 163"/>
                <a:gd name="T32" fmla="*/ 45 w 81"/>
                <a:gd name="T33" fmla="*/ 65 h 163"/>
                <a:gd name="T34" fmla="*/ 21 w 81"/>
                <a:gd name="T35" fmla="*/ 32 h 163"/>
                <a:gd name="T36" fmla="*/ 45 w 81"/>
                <a:gd name="T37" fmla="*/ 10 h 163"/>
                <a:gd name="T38" fmla="*/ 69 w 81"/>
                <a:gd name="T39" fmla="*/ 20 h 163"/>
                <a:gd name="T40" fmla="*/ 71 w 81"/>
                <a:gd name="T41" fmla="*/ 30 h 163"/>
                <a:gd name="T42" fmla="*/ 74 w 81"/>
                <a:gd name="T43" fmla="*/ 34 h 163"/>
                <a:gd name="T44" fmla="*/ 77 w 81"/>
                <a:gd name="T45" fmla="*/ 27 h 163"/>
                <a:gd name="T46" fmla="*/ 78 w 81"/>
                <a:gd name="T47" fmla="*/ 7 h 163"/>
                <a:gd name="T48" fmla="*/ 78 w 81"/>
                <a:gd name="T49" fmla="*/ 6 h 163"/>
                <a:gd name="T50" fmla="*/ 75 w 81"/>
                <a:gd name="T51" fmla="*/ 3 h 163"/>
                <a:gd name="T52" fmla="*/ 68 w 81"/>
                <a:gd name="T53" fmla="*/ 2 h 163"/>
                <a:gd name="T54" fmla="*/ 48 w 81"/>
                <a:gd name="T55" fmla="*/ 0 h 163"/>
                <a:gd name="T56" fmla="*/ 5 w 81"/>
                <a:gd name="T57" fmla="*/ 38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1" h="163">
                  <a:moveTo>
                    <a:pt x="5" y="38"/>
                  </a:moveTo>
                  <a:cubicBezTo>
                    <a:pt x="5" y="52"/>
                    <a:pt x="9" y="65"/>
                    <a:pt x="32" y="84"/>
                  </a:cubicBezTo>
                  <a:cubicBezTo>
                    <a:pt x="41" y="91"/>
                    <a:pt x="41" y="91"/>
                    <a:pt x="41" y="91"/>
                  </a:cubicBezTo>
                  <a:cubicBezTo>
                    <a:pt x="59" y="106"/>
                    <a:pt x="64" y="114"/>
                    <a:pt x="64" y="127"/>
                  </a:cubicBezTo>
                  <a:cubicBezTo>
                    <a:pt x="64" y="140"/>
                    <a:pt x="54" y="152"/>
                    <a:pt x="36" y="152"/>
                  </a:cubicBezTo>
                  <a:cubicBezTo>
                    <a:pt x="29" y="152"/>
                    <a:pt x="11" y="150"/>
                    <a:pt x="7" y="133"/>
                  </a:cubicBezTo>
                  <a:cubicBezTo>
                    <a:pt x="7" y="126"/>
                    <a:pt x="7" y="126"/>
                    <a:pt x="7" y="126"/>
                  </a:cubicBezTo>
                  <a:cubicBezTo>
                    <a:pt x="7" y="124"/>
                    <a:pt x="7" y="122"/>
                    <a:pt x="4" y="122"/>
                  </a:cubicBezTo>
                  <a:cubicBezTo>
                    <a:pt x="1" y="122"/>
                    <a:pt x="1" y="125"/>
                    <a:pt x="1" y="126"/>
                  </a:cubicBezTo>
                  <a:cubicBezTo>
                    <a:pt x="1" y="126"/>
                    <a:pt x="1" y="128"/>
                    <a:pt x="1" y="128"/>
                  </a:cubicBezTo>
                  <a:cubicBezTo>
                    <a:pt x="0" y="148"/>
                    <a:pt x="0" y="148"/>
                    <a:pt x="0" y="148"/>
                  </a:cubicBezTo>
                  <a:cubicBezTo>
                    <a:pt x="0" y="154"/>
                    <a:pt x="0" y="156"/>
                    <a:pt x="4" y="157"/>
                  </a:cubicBezTo>
                  <a:cubicBezTo>
                    <a:pt x="11" y="161"/>
                    <a:pt x="21" y="163"/>
                    <a:pt x="32" y="163"/>
                  </a:cubicBezTo>
                  <a:cubicBezTo>
                    <a:pt x="44" y="163"/>
                    <a:pt x="55" y="160"/>
                    <a:pt x="63" y="154"/>
                  </a:cubicBezTo>
                  <a:cubicBezTo>
                    <a:pt x="77" y="145"/>
                    <a:pt x="81" y="130"/>
                    <a:pt x="81" y="119"/>
                  </a:cubicBezTo>
                  <a:cubicBezTo>
                    <a:pt x="81" y="103"/>
                    <a:pt x="76" y="90"/>
                    <a:pt x="51" y="70"/>
                  </a:cubicBezTo>
                  <a:cubicBezTo>
                    <a:pt x="45" y="65"/>
                    <a:pt x="45" y="65"/>
                    <a:pt x="45" y="65"/>
                  </a:cubicBezTo>
                  <a:cubicBezTo>
                    <a:pt x="26" y="49"/>
                    <a:pt x="21" y="43"/>
                    <a:pt x="21" y="32"/>
                  </a:cubicBezTo>
                  <a:cubicBezTo>
                    <a:pt x="21" y="19"/>
                    <a:pt x="30" y="10"/>
                    <a:pt x="45" y="10"/>
                  </a:cubicBezTo>
                  <a:cubicBezTo>
                    <a:pt x="61" y="10"/>
                    <a:pt x="67" y="17"/>
                    <a:pt x="69" y="20"/>
                  </a:cubicBezTo>
                  <a:cubicBezTo>
                    <a:pt x="70" y="22"/>
                    <a:pt x="71" y="27"/>
                    <a:pt x="71" y="30"/>
                  </a:cubicBezTo>
                  <a:cubicBezTo>
                    <a:pt x="71" y="31"/>
                    <a:pt x="72" y="34"/>
                    <a:pt x="74" y="34"/>
                  </a:cubicBezTo>
                  <a:cubicBezTo>
                    <a:pt x="77" y="34"/>
                    <a:pt x="77" y="30"/>
                    <a:pt x="77" y="27"/>
                  </a:cubicBezTo>
                  <a:cubicBezTo>
                    <a:pt x="78" y="7"/>
                    <a:pt x="78" y="7"/>
                    <a:pt x="78" y="7"/>
                  </a:cubicBezTo>
                  <a:cubicBezTo>
                    <a:pt x="78" y="6"/>
                    <a:pt x="78" y="6"/>
                    <a:pt x="78" y="6"/>
                  </a:cubicBezTo>
                  <a:cubicBezTo>
                    <a:pt x="78" y="3"/>
                    <a:pt x="75" y="3"/>
                    <a:pt x="75" y="3"/>
                  </a:cubicBezTo>
                  <a:cubicBezTo>
                    <a:pt x="68" y="2"/>
                    <a:pt x="68" y="2"/>
                    <a:pt x="68" y="2"/>
                  </a:cubicBezTo>
                  <a:cubicBezTo>
                    <a:pt x="62" y="1"/>
                    <a:pt x="56" y="0"/>
                    <a:pt x="48" y="0"/>
                  </a:cubicBezTo>
                  <a:cubicBezTo>
                    <a:pt x="22" y="0"/>
                    <a:pt x="5" y="15"/>
                    <a:pt x="5" y="3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41" name="Freeform 16">
              <a:extLst>
                <a:ext uri="{FF2B5EF4-FFF2-40B4-BE49-F238E27FC236}">
                  <a16:creationId xmlns:a16="http://schemas.microsoft.com/office/drawing/2014/main" id="{5C99A006-6A36-4318-A0F6-FC763AF1FDD6}"/>
                </a:ext>
              </a:extLst>
            </p:cNvPr>
            <p:cNvSpPr>
              <a:spLocks/>
            </p:cNvSpPr>
            <p:nvPr userDrawn="1"/>
          </p:nvSpPr>
          <p:spPr bwMode="auto">
            <a:xfrm>
              <a:off x="4117" y="2465"/>
              <a:ext cx="37" cy="107"/>
            </a:xfrm>
            <a:custGeom>
              <a:avLst/>
              <a:gdLst>
                <a:gd name="T0" fmla="*/ 29 w 55"/>
                <a:gd name="T1" fmla="*/ 0 h 157"/>
                <a:gd name="T2" fmla="*/ 25 w 55"/>
                <a:gd name="T3" fmla="*/ 0 h 157"/>
                <a:gd name="T4" fmla="*/ 22 w 55"/>
                <a:gd name="T5" fmla="*/ 0 h 157"/>
                <a:gd name="T6" fmla="*/ 5 w 55"/>
                <a:gd name="T7" fmla="*/ 0 h 157"/>
                <a:gd name="T8" fmla="*/ 0 w 55"/>
                <a:gd name="T9" fmla="*/ 3 h 157"/>
                <a:gd name="T10" fmla="*/ 3 w 55"/>
                <a:gd name="T11" fmla="*/ 6 h 157"/>
                <a:gd name="T12" fmla="*/ 9 w 55"/>
                <a:gd name="T13" fmla="*/ 6 h 157"/>
                <a:gd name="T14" fmla="*/ 15 w 55"/>
                <a:gd name="T15" fmla="*/ 16 h 157"/>
                <a:gd name="T16" fmla="*/ 15 w 55"/>
                <a:gd name="T17" fmla="*/ 60 h 157"/>
                <a:gd name="T18" fmla="*/ 15 w 55"/>
                <a:gd name="T19" fmla="*/ 96 h 157"/>
                <a:gd name="T20" fmla="*/ 14 w 55"/>
                <a:gd name="T21" fmla="*/ 141 h 157"/>
                <a:gd name="T22" fmla="*/ 9 w 55"/>
                <a:gd name="T23" fmla="*/ 150 h 157"/>
                <a:gd name="T24" fmla="*/ 4 w 55"/>
                <a:gd name="T25" fmla="*/ 151 h 157"/>
                <a:gd name="T26" fmla="*/ 0 w 55"/>
                <a:gd name="T27" fmla="*/ 154 h 157"/>
                <a:gd name="T28" fmla="*/ 5 w 55"/>
                <a:gd name="T29" fmla="*/ 157 h 157"/>
                <a:gd name="T30" fmla="*/ 22 w 55"/>
                <a:gd name="T31" fmla="*/ 157 h 157"/>
                <a:gd name="T32" fmla="*/ 25 w 55"/>
                <a:gd name="T33" fmla="*/ 157 h 157"/>
                <a:gd name="T34" fmla="*/ 28 w 55"/>
                <a:gd name="T35" fmla="*/ 157 h 157"/>
                <a:gd name="T36" fmla="*/ 50 w 55"/>
                <a:gd name="T37" fmla="*/ 157 h 157"/>
                <a:gd name="T38" fmla="*/ 55 w 55"/>
                <a:gd name="T39" fmla="*/ 154 h 157"/>
                <a:gd name="T40" fmla="*/ 52 w 55"/>
                <a:gd name="T41" fmla="*/ 151 h 157"/>
                <a:gd name="T42" fmla="*/ 43 w 55"/>
                <a:gd name="T43" fmla="*/ 150 h 157"/>
                <a:gd name="T44" fmla="*/ 36 w 55"/>
                <a:gd name="T45" fmla="*/ 141 h 157"/>
                <a:gd name="T46" fmla="*/ 35 w 55"/>
                <a:gd name="T47" fmla="*/ 96 h 157"/>
                <a:gd name="T48" fmla="*/ 35 w 55"/>
                <a:gd name="T49" fmla="*/ 60 h 157"/>
                <a:gd name="T50" fmla="*/ 36 w 55"/>
                <a:gd name="T51" fmla="*/ 16 h 157"/>
                <a:gd name="T52" fmla="*/ 42 w 55"/>
                <a:gd name="T53" fmla="*/ 6 h 157"/>
                <a:gd name="T54" fmla="*/ 47 w 55"/>
                <a:gd name="T55" fmla="*/ 6 h 157"/>
                <a:gd name="T56" fmla="*/ 50 w 55"/>
                <a:gd name="T57" fmla="*/ 3 h 157"/>
                <a:gd name="T58" fmla="*/ 45 w 55"/>
                <a:gd name="T59" fmla="*/ 0 h 157"/>
                <a:gd name="T60" fmla="*/ 29 w 55"/>
                <a:gd name="T61"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 h="157">
                  <a:moveTo>
                    <a:pt x="29" y="0"/>
                  </a:moveTo>
                  <a:cubicBezTo>
                    <a:pt x="25" y="0"/>
                    <a:pt x="25" y="0"/>
                    <a:pt x="25" y="0"/>
                  </a:cubicBezTo>
                  <a:cubicBezTo>
                    <a:pt x="22" y="0"/>
                    <a:pt x="22" y="0"/>
                    <a:pt x="22" y="0"/>
                  </a:cubicBezTo>
                  <a:cubicBezTo>
                    <a:pt x="5" y="0"/>
                    <a:pt x="5" y="0"/>
                    <a:pt x="5" y="0"/>
                  </a:cubicBezTo>
                  <a:cubicBezTo>
                    <a:pt x="1" y="0"/>
                    <a:pt x="0" y="1"/>
                    <a:pt x="0" y="3"/>
                  </a:cubicBezTo>
                  <a:cubicBezTo>
                    <a:pt x="0" y="4"/>
                    <a:pt x="1" y="6"/>
                    <a:pt x="3" y="6"/>
                  </a:cubicBezTo>
                  <a:cubicBezTo>
                    <a:pt x="9" y="6"/>
                    <a:pt x="9" y="6"/>
                    <a:pt x="9" y="6"/>
                  </a:cubicBezTo>
                  <a:cubicBezTo>
                    <a:pt x="12" y="7"/>
                    <a:pt x="14" y="9"/>
                    <a:pt x="15" y="16"/>
                  </a:cubicBezTo>
                  <a:cubicBezTo>
                    <a:pt x="15" y="60"/>
                    <a:pt x="15" y="60"/>
                    <a:pt x="15" y="60"/>
                  </a:cubicBezTo>
                  <a:cubicBezTo>
                    <a:pt x="15" y="96"/>
                    <a:pt x="15" y="96"/>
                    <a:pt x="15" y="96"/>
                  </a:cubicBezTo>
                  <a:cubicBezTo>
                    <a:pt x="15" y="116"/>
                    <a:pt x="15" y="132"/>
                    <a:pt x="14" y="141"/>
                  </a:cubicBezTo>
                  <a:cubicBezTo>
                    <a:pt x="13" y="147"/>
                    <a:pt x="12" y="150"/>
                    <a:pt x="9" y="150"/>
                  </a:cubicBezTo>
                  <a:cubicBezTo>
                    <a:pt x="9" y="150"/>
                    <a:pt x="4" y="151"/>
                    <a:pt x="4" y="151"/>
                  </a:cubicBezTo>
                  <a:cubicBezTo>
                    <a:pt x="1" y="151"/>
                    <a:pt x="0" y="153"/>
                    <a:pt x="0" y="154"/>
                  </a:cubicBezTo>
                  <a:cubicBezTo>
                    <a:pt x="0" y="157"/>
                    <a:pt x="4" y="157"/>
                    <a:pt x="5" y="157"/>
                  </a:cubicBezTo>
                  <a:cubicBezTo>
                    <a:pt x="22" y="157"/>
                    <a:pt x="22" y="157"/>
                    <a:pt x="22" y="157"/>
                  </a:cubicBezTo>
                  <a:cubicBezTo>
                    <a:pt x="25" y="157"/>
                    <a:pt x="25" y="157"/>
                    <a:pt x="25" y="157"/>
                  </a:cubicBezTo>
                  <a:cubicBezTo>
                    <a:pt x="28" y="157"/>
                    <a:pt x="28" y="157"/>
                    <a:pt x="28" y="157"/>
                  </a:cubicBezTo>
                  <a:cubicBezTo>
                    <a:pt x="50" y="157"/>
                    <a:pt x="50" y="157"/>
                    <a:pt x="50" y="157"/>
                  </a:cubicBezTo>
                  <a:cubicBezTo>
                    <a:pt x="55" y="157"/>
                    <a:pt x="55" y="155"/>
                    <a:pt x="55" y="154"/>
                  </a:cubicBezTo>
                  <a:cubicBezTo>
                    <a:pt x="55" y="153"/>
                    <a:pt x="54" y="151"/>
                    <a:pt x="52" y="151"/>
                  </a:cubicBezTo>
                  <a:cubicBezTo>
                    <a:pt x="43" y="150"/>
                    <a:pt x="43" y="150"/>
                    <a:pt x="43" y="150"/>
                  </a:cubicBezTo>
                  <a:cubicBezTo>
                    <a:pt x="38" y="150"/>
                    <a:pt x="37" y="147"/>
                    <a:pt x="36" y="141"/>
                  </a:cubicBezTo>
                  <a:cubicBezTo>
                    <a:pt x="35" y="132"/>
                    <a:pt x="35" y="116"/>
                    <a:pt x="35" y="96"/>
                  </a:cubicBezTo>
                  <a:cubicBezTo>
                    <a:pt x="35" y="60"/>
                    <a:pt x="35" y="60"/>
                    <a:pt x="35" y="60"/>
                  </a:cubicBezTo>
                  <a:cubicBezTo>
                    <a:pt x="36" y="16"/>
                    <a:pt x="36" y="16"/>
                    <a:pt x="36" y="16"/>
                  </a:cubicBezTo>
                  <a:cubicBezTo>
                    <a:pt x="36" y="10"/>
                    <a:pt x="38" y="7"/>
                    <a:pt x="42" y="6"/>
                  </a:cubicBezTo>
                  <a:cubicBezTo>
                    <a:pt x="47" y="6"/>
                    <a:pt x="47" y="6"/>
                    <a:pt x="47" y="6"/>
                  </a:cubicBezTo>
                  <a:cubicBezTo>
                    <a:pt x="49" y="6"/>
                    <a:pt x="50" y="4"/>
                    <a:pt x="50" y="3"/>
                  </a:cubicBezTo>
                  <a:cubicBezTo>
                    <a:pt x="50" y="0"/>
                    <a:pt x="46" y="0"/>
                    <a:pt x="45" y="0"/>
                  </a:cubicBezTo>
                  <a:lnTo>
                    <a:pt x="29"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42" name="Freeform 17">
              <a:extLst>
                <a:ext uri="{FF2B5EF4-FFF2-40B4-BE49-F238E27FC236}">
                  <a16:creationId xmlns:a16="http://schemas.microsoft.com/office/drawing/2014/main" id="{D65C69B5-F055-4C41-976C-E6733BC98A10}"/>
                </a:ext>
              </a:extLst>
            </p:cNvPr>
            <p:cNvSpPr>
              <a:spLocks/>
            </p:cNvSpPr>
            <p:nvPr userDrawn="1"/>
          </p:nvSpPr>
          <p:spPr bwMode="auto">
            <a:xfrm>
              <a:off x="4164" y="2463"/>
              <a:ext cx="89" cy="109"/>
            </a:xfrm>
            <a:custGeom>
              <a:avLst/>
              <a:gdLst>
                <a:gd name="T0" fmla="*/ 4 w 132"/>
                <a:gd name="T1" fmla="*/ 5 h 160"/>
                <a:gd name="T2" fmla="*/ 0 w 132"/>
                <a:gd name="T3" fmla="*/ 27 h 160"/>
                <a:gd name="T4" fmla="*/ 2 w 132"/>
                <a:gd name="T5" fmla="*/ 30 h 160"/>
                <a:gd name="T6" fmla="*/ 6 w 132"/>
                <a:gd name="T7" fmla="*/ 27 h 160"/>
                <a:gd name="T8" fmla="*/ 9 w 132"/>
                <a:gd name="T9" fmla="*/ 21 h 160"/>
                <a:gd name="T10" fmla="*/ 29 w 132"/>
                <a:gd name="T11" fmla="*/ 15 h 160"/>
                <a:gd name="T12" fmla="*/ 57 w 132"/>
                <a:gd name="T13" fmla="*/ 15 h 160"/>
                <a:gd name="T14" fmla="*/ 57 w 132"/>
                <a:gd name="T15" fmla="*/ 99 h 160"/>
                <a:gd name="T16" fmla="*/ 56 w 132"/>
                <a:gd name="T17" fmla="*/ 144 h 160"/>
                <a:gd name="T18" fmla="*/ 52 w 132"/>
                <a:gd name="T19" fmla="*/ 153 h 160"/>
                <a:gd name="T20" fmla="*/ 46 w 132"/>
                <a:gd name="T21" fmla="*/ 154 h 160"/>
                <a:gd name="T22" fmla="*/ 43 w 132"/>
                <a:gd name="T23" fmla="*/ 157 h 160"/>
                <a:gd name="T24" fmla="*/ 47 w 132"/>
                <a:gd name="T25" fmla="*/ 160 h 160"/>
                <a:gd name="T26" fmla="*/ 64 w 132"/>
                <a:gd name="T27" fmla="*/ 160 h 160"/>
                <a:gd name="T28" fmla="*/ 67 w 132"/>
                <a:gd name="T29" fmla="*/ 160 h 160"/>
                <a:gd name="T30" fmla="*/ 70 w 132"/>
                <a:gd name="T31" fmla="*/ 160 h 160"/>
                <a:gd name="T32" fmla="*/ 93 w 132"/>
                <a:gd name="T33" fmla="*/ 160 h 160"/>
                <a:gd name="T34" fmla="*/ 97 w 132"/>
                <a:gd name="T35" fmla="*/ 157 h 160"/>
                <a:gd name="T36" fmla="*/ 94 w 132"/>
                <a:gd name="T37" fmla="*/ 154 h 160"/>
                <a:gd name="T38" fmla="*/ 85 w 132"/>
                <a:gd name="T39" fmla="*/ 153 h 160"/>
                <a:gd name="T40" fmla="*/ 79 w 132"/>
                <a:gd name="T41" fmla="*/ 144 h 160"/>
                <a:gd name="T42" fmla="*/ 78 w 132"/>
                <a:gd name="T43" fmla="*/ 99 h 160"/>
                <a:gd name="T44" fmla="*/ 78 w 132"/>
                <a:gd name="T45" fmla="*/ 15 h 160"/>
                <a:gd name="T46" fmla="*/ 102 w 132"/>
                <a:gd name="T47" fmla="*/ 15 h 160"/>
                <a:gd name="T48" fmla="*/ 125 w 132"/>
                <a:gd name="T49" fmla="*/ 25 h 160"/>
                <a:gd name="T50" fmla="*/ 126 w 132"/>
                <a:gd name="T51" fmla="*/ 27 h 160"/>
                <a:gd name="T52" fmla="*/ 129 w 132"/>
                <a:gd name="T53" fmla="*/ 32 h 160"/>
                <a:gd name="T54" fmla="*/ 132 w 132"/>
                <a:gd name="T55" fmla="*/ 28 h 160"/>
                <a:gd name="T56" fmla="*/ 132 w 132"/>
                <a:gd name="T57" fmla="*/ 21 h 160"/>
                <a:gd name="T58" fmla="*/ 132 w 132"/>
                <a:gd name="T59" fmla="*/ 5 h 160"/>
                <a:gd name="T60" fmla="*/ 130 w 132"/>
                <a:gd name="T61" fmla="*/ 1 h 160"/>
                <a:gd name="T62" fmla="*/ 127 w 132"/>
                <a:gd name="T63" fmla="*/ 2 h 160"/>
                <a:gd name="T64" fmla="*/ 110 w 132"/>
                <a:gd name="T65" fmla="*/ 3 h 160"/>
                <a:gd name="T66" fmla="*/ 33 w 132"/>
                <a:gd name="T67" fmla="*/ 3 h 160"/>
                <a:gd name="T68" fmla="*/ 17 w 132"/>
                <a:gd name="T69" fmla="*/ 2 h 160"/>
                <a:gd name="T70" fmla="*/ 10 w 132"/>
                <a:gd name="T71" fmla="*/ 1 h 160"/>
                <a:gd name="T72" fmla="*/ 8 w 132"/>
                <a:gd name="T73" fmla="*/ 0 h 160"/>
                <a:gd name="T74" fmla="*/ 4 w 132"/>
                <a:gd name="T75" fmla="*/ 5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2" h="160">
                  <a:moveTo>
                    <a:pt x="4" y="5"/>
                  </a:moveTo>
                  <a:cubicBezTo>
                    <a:pt x="4" y="5"/>
                    <a:pt x="0" y="24"/>
                    <a:pt x="0" y="27"/>
                  </a:cubicBezTo>
                  <a:cubicBezTo>
                    <a:pt x="0" y="29"/>
                    <a:pt x="1" y="30"/>
                    <a:pt x="2" y="30"/>
                  </a:cubicBezTo>
                  <a:cubicBezTo>
                    <a:pt x="4" y="30"/>
                    <a:pt x="5" y="28"/>
                    <a:pt x="6" y="27"/>
                  </a:cubicBezTo>
                  <a:cubicBezTo>
                    <a:pt x="9" y="21"/>
                    <a:pt x="9" y="21"/>
                    <a:pt x="9" y="21"/>
                  </a:cubicBezTo>
                  <a:cubicBezTo>
                    <a:pt x="12" y="16"/>
                    <a:pt x="16" y="15"/>
                    <a:pt x="29" y="15"/>
                  </a:cubicBezTo>
                  <a:cubicBezTo>
                    <a:pt x="29" y="15"/>
                    <a:pt x="51" y="15"/>
                    <a:pt x="57" y="15"/>
                  </a:cubicBezTo>
                  <a:cubicBezTo>
                    <a:pt x="57" y="99"/>
                    <a:pt x="57" y="99"/>
                    <a:pt x="57" y="99"/>
                  </a:cubicBezTo>
                  <a:cubicBezTo>
                    <a:pt x="57" y="119"/>
                    <a:pt x="57" y="135"/>
                    <a:pt x="56" y="144"/>
                  </a:cubicBezTo>
                  <a:cubicBezTo>
                    <a:pt x="56" y="150"/>
                    <a:pt x="55" y="153"/>
                    <a:pt x="52" y="153"/>
                  </a:cubicBezTo>
                  <a:cubicBezTo>
                    <a:pt x="52" y="153"/>
                    <a:pt x="46" y="154"/>
                    <a:pt x="46" y="154"/>
                  </a:cubicBezTo>
                  <a:cubicBezTo>
                    <a:pt x="44" y="154"/>
                    <a:pt x="43" y="156"/>
                    <a:pt x="43" y="157"/>
                  </a:cubicBezTo>
                  <a:cubicBezTo>
                    <a:pt x="43" y="160"/>
                    <a:pt x="46" y="160"/>
                    <a:pt x="47" y="160"/>
                  </a:cubicBezTo>
                  <a:cubicBezTo>
                    <a:pt x="64" y="160"/>
                    <a:pt x="64" y="160"/>
                    <a:pt x="64" y="160"/>
                  </a:cubicBezTo>
                  <a:cubicBezTo>
                    <a:pt x="67" y="160"/>
                    <a:pt x="67" y="160"/>
                    <a:pt x="67" y="160"/>
                  </a:cubicBezTo>
                  <a:cubicBezTo>
                    <a:pt x="70" y="160"/>
                    <a:pt x="70" y="160"/>
                    <a:pt x="70" y="160"/>
                  </a:cubicBezTo>
                  <a:cubicBezTo>
                    <a:pt x="93" y="160"/>
                    <a:pt x="93" y="160"/>
                    <a:pt x="93" y="160"/>
                  </a:cubicBezTo>
                  <a:cubicBezTo>
                    <a:pt x="97" y="160"/>
                    <a:pt x="97" y="158"/>
                    <a:pt x="97" y="157"/>
                  </a:cubicBezTo>
                  <a:cubicBezTo>
                    <a:pt x="97" y="156"/>
                    <a:pt x="96" y="154"/>
                    <a:pt x="94" y="154"/>
                  </a:cubicBezTo>
                  <a:cubicBezTo>
                    <a:pt x="85" y="153"/>
                    <a:pt x="85" y="153"/>
                    <a:pt x="85" y="153"/>
                  </a:cubicBezTo>
                  <a:cubicBezTo>
                    <a:pt x="80" y="153"/>
                    <a:pt x="79" y="150"/>
                    <a:pt x="79" y="144"/>
                  </a:cubicBezTo>
                  <a:cubicBezTo>
                    <a:pt x="78" y="135"/>
                    <a:pt x="78" y="119"/>
                    <a:pt x="78" y="99"/>
                  </a:cubicBezTo>
                  <a:cubicBezTo>
                    <a:pt x="78" y="15"/>
                    <a:pt x="78" y="15"/>
                    <a:pt x="78" y="15"/>
                  </a:cubicBezTo>
                  <a:cubicBezTo>
                    <a:pt x="80" y="15"/>
                    <a:pt x="102" y="15"/>
                    <a:pt x="102" y="15"/>
                  </a:cubicBezTo>
                  <a:cubicBezTo>
                    <a:pt x="121" y="15"/>
                    <a:pt x="125" y="20"/>
                    <a:pt x="125" y="25"/>
                  </a:cubicBezTo>
                  <a:cubicBezTo>
                    <a:pt x="125" y="25"/>
                    <a:pt x="126" y="27"/>
                    <a:pt x="126" y="27"/>
                  </a:cubicBezTo>
                  <a:cubicBezTo>
                    <a:pt x="126" y="29"/>
                    <a:pt x="126" y="32"/>
                    <a:pt x="129" y="32"/>
                  </a:cubicBezTo>
                  <a:cubicBezTo>
                    <a:pt x="129" y="32"/>
                    <a:pt x="132" y="32"/>
                    <a:pt x="132" y="28"/>
                  </a:cubicBezTo>
                  <a:cubicBezTo>
                    <a:pt x="132" y="21"/>
                    <a:pt x="132" y="21"/>
                    <a:pt x="132" y="21"/>
                  </a:cubicBezTo>
                  <a:cubicBezTo>
                    <a:pt x="132" y="5"/>
                    <a:pt x="132" y="5"/>
                    <a:pt x="132" y="5"/>
                  </a:cubicBezTo>
                  <a:cubicBezTo>
                    <a:pt x="132" y="4"/>
                    <a:pt x="132" y="1"/>
                    <a:pt x="130" y="1"/>
                  </a:cubicBezTo>
                  <a:cubicBezTo>
                    <a:pt x="127" y="2"/>
                    <a:pt x="127" y="2"/>
                    <a:pt x="127" y="2"/>
                  </a:cubicBezTo>
                  <a:cubicBezTo>
                    <a:pt x="124" y="2"/>
                    <a:pt x="119" y="3"/>
                    <a:pt x="110" y="3"/>
                  </a:cubicBezTo>
                  <a:cubicBezTo>
                    <a:pt x="33" y="3"/>
                    <a:pt x="33" y="3"/>
                    <a:pt x="33" y="3"/>
                  </a:cubicBezTo>
                  <a:cubicBezTo>
                    <a:pt x="17" y="2"/>
                    <a:pt x="17" y="2"/>
                    <a:pt x="17" y="2"/>
                  </a:cubicBezTo>
                  <a:cubicBezTo>
                    <a:pt x="17" y="2"/>
                    <a:pt x="10" y="1"/>
                    <a:pt x="10" y="1"/>
                  </a:cubicBezTo>
                  <a:cubicBezTo>
                    <a:pt x="8" y="0"/>
                    <a:pt x="8" y="0"/>
                    <a:pt x="8" y="0"/>
                  </a:cubicBezTo>
                  <a:cubicBezTo>
                    <a:pt x="6" y="0"/>
                    <a:pt x="5" y="2"/>
                    <a:pt x="4"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43" name="Freeform 18">
              <a:extLst>
                <a:ext uri="{FF2B5EF4-FFF2-40B4-BE49-F238E27FC236}">
                  <a16:creationId xmlns:a16="http://schemas.microsoft.com/office/drawing/2014/main" id="{1A3177FB-A0BD-4B08-B181-14A829DF1BFF}"/>
                </a:ext>
              </a:extLst>
            </p:cNvPr>
            <p:cNvSpPr>
              <a:spLocks/>
            </p:cNvSpPr>
            <p:nvPr userDrawn="1"/>
          </p:nvSpPr>
          <p:spPr bwMode="auto">
            <a:xfrm>
              <a:off x="4258" y="2465"/>
              <a:ext cx="102" cy="107"/>
            </a:xfrm>
            <a:custGeom>
              <a:avLst/>
              <a:gdLst>
                <a:gd name="T0" fmla="*/ 132 w 151"/>
                <a:gd name="T1" fmla="*/ 0 h 157"/>
                <a:gd name="T2" fmla="*/ 127 w 151"/>
                <a:gd name="T3" fmla="*/ 0 h 157"/>
                <a:gd name="T4" fmla="*/ 123 w 151"/>
                <a:gd name="T5" fmla="*/ 0 h 157"/>
                <a:gd name="T6" fmla="*/ 113 w 151"/>
                <a:gd name="T7" fmla="*/ 0 h 157"/>
                <a:gd name="T8" fmla="*/ 108 w 151"/>
                <a:gd name="T9" fmla="*/ 2 h 157"/>
                <a:gd name="T10" fmla="*/ 112 w 151"/>
                <a:gd name="T11" fmla="*/ 6 h 157"/>
                <a:gd name="T12" fmla="*/ 115 w 151"/>
                <a:gd name="T13" fmla="*/ 10 h 157"/>
                <a:gd name="T14" fmla="*/ 111 w 151"/>
                <a:gd name="T15" fmla="*/ 20 h 157"/>
                <a:gd name="T16" fmla="*/ 79 w 151"/>
                <a:gd name="T17" fmla="*/ 77 h 157"/>
                <a:gd name="T18" fmla="*/ 43 w 151"/>
                <a:gd name="T19" fmla="*/ 15 h 157"/>
                <a:gd name="T20" fmla="*/ 40 w 151"/>
                <a:gd name="T21" fmla="*/ 8 h 157"/>
                <a:gd name="T22" fmla="*/ 42 w 151"/>
                <a:gd name="T23" fmla="*/ 6 h 157"/>
                <a:gd name="T24" fmla="*/ 43 w 151"/>
                <a:gd name="T25" fmla="*/ 5 h 157"/>
                <a:gd name="T26" fmla="*/ 46 w 151"/>
                <a:gd name="T27" fmla="*/ 3 h 157"/>
                <a:gd name="T28" fmla="*/ 42 w 151"/>
                <a:gd name="T29" fmla="*/ 0 h 157"/>
                <a:gd name="T30" fmla="*/ 27 w 151"/>
                <a:gd name="T31" fmla="*/ 0 h 157"/>
                <a:gd name="T32" fmla="*/ 24 w 151"/>
                <a:gd name="T33" fmla="*/ 0 h 157"/>
                <a:gd name="T34" fmla="*/ 20 w 151"/>
                <a:gd name="T35" fmla="*/ 0 h 157"/>
                <a:gd name="T36" fmla="*/ 4 w 151"/>
                <a:gd name="T37" fmla="*/ 0 h 157"/>
                <a:gd name="T38" fmla="*/ 0 w 151"/>
                <a:gd name="T39" fmla="*/ 3 h 157"/>
                <a:gd name="T40" fmla="*/ 4 w 151"/>
                <a:gd name="T41" fmla="*/ 6 h 157"/>
                <a:gd name="T42" fmla="*/ 12 w 151"/>
                <a:gd name="T43" fmla="*/ 9 h 157"/>
                <a:gd name="T44" fmla="*/ 25 w 151"/>
                <a:gd name="T45" fmla="*/ 23 h 157"/>
                <a:gd name="T46" fmla="*/ 61 w 151"/>
                <a:gd name="T47" fmla="*/ 82 h 157"/>
                <a:gd name="T48" fmla="*/ 65 w 151"/>
                <a:gd name="T49" fmla="*/ 103 h 157"/>
                <a:gd name="T50" fmla="*/ 65 w 151"/>
                <a:gd name="T51" fmla="*/ 120 h 157"/>
                <a:gd name="T52" fmla="*/ 65 w 151"/>
                <a:gd name="T53" fmla="*/ 141 h 157"/>
                <a:gd name="T54" fmla="*/ 60 w 151"/>
                <a:gd name="T55" fmla="*/ 150 h 157"/>
                <a:gd name="T56" fmla="*/ 54 w 151"/>
                <a:gd name="T57" fmla="*/ 151 h 157"/>
                <a:gd name="T58" fmla="*/ 51 w 151"/>
                <a:gd name="T59" fmla="*/ 154 h 157"/>
                <a:gd name="T60" fmla="*/ 56 w 151"/>
                <a:gd name="T61" fmla="*/ 157 h 157"/>
                <a:gd name="T62" fmla="*/ 72 w 151"/>
                <a:gd name="T63" fmla="*/ 157 h 157"/>
                <a:gd name="T64" fmla="*/ 76 w 151"/>
                <a:gd name="T65" fmla="*/ 157 h 157"/>
                <a:gd name="T66" fmla="*/ 78 w 151"/>
                <a:gd name="T67" fmla="*/ 157 h 157"/>
                <a:gd name="T68" fmla="*/ 101 w 151"/>
                <a:gd name="T69" fmla="*/ 157 h 157"/>
                <a:gd name="T70" fmla="*/ 105 w 151"/>
                <a:gd name="T71" fmla="*/ 154 h 157"/>
                <a:gd name="T72" fmla="*/ 102 w 151"/>
                <a:gd name="T73" fmla="*/ 151 h 157"/>
                <a:gd name="T74" fmla="*/ 93 w 151"/>
                <a:gd name="T75" fmla="*/ 150 h 157"/>
                <a:gd name="T76" fmla="*/ 86 w 151"/>
                <a:gd name="T77" fmla="*/ 141 h 157"/>
                <a:gd name="T78" fmla="*/ 86 w 151"/>
                <a:gd name="T79" fmla="*/ 120 h 157"/>
                <a:gd name="T80" fmla="*/ 86 w 151"/>
                <a:gd name="T81" fmla="*/ 103 h 157"/>
                <a:gd name="T82" fmla="*/ 89 w 151"/>
                <a:gd name="T83" fmla="*/ 83 h 157"/>
                <a:gd name="T84" fmla="*/ 127 w 151"/>
                <a:gd name="T85" fmla="*/ 18 h 157"/>
                <a:gd name="T86" fmla="*/ 138 w 151"/>
                <a:gd name="T87" fmla="*/ 8 h 157"/>
                <a:gd name="T88" fmla="*/ 146 w 151"/>
                <a:gd name="T89" fmla="*/ 6 h 157"/>
                <a:gd name="T90" fmla="*/ 151 w 151"/>
                <a:gd name="T91" fmla="*/ 2 h 157"/>
                <a:gd name="T92" fmla="*/ 146 w 151"/>
                <a:gd name="T93" fmla="*/ 0 h 157"/>
                <a:gd name="T94" fmla="*/ 132 w 151"/>
                <a:gd name="T95"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51" h="157">
                  <a:moveTo>
                    <a:pt x="132" y="0"/>
                  </a:moveTo>
                  <a:cubicBezTo>
                    <a:pt x="127" y="0"/>
                    <a:pt x="127" y="0"/>
                    <a:pt x="127" y="0"/>
                  </a:cubicBezTo>
                  <a:cubicBezTo>
                    <a:pt x="123" y="0"/>
                    <a:pt x="123" y="0"/>
                    <a:pt x="123" y="0"/>
                  </a:cubicBezTo>
                  <a:cubicBezTo>
                    <a:pt x="113" y="0"/>
                    <a:pt x="113" y="0"/>
                    <a:pt x="113" y="0"/>
                  </a:cubicBezTo>
                  <a:cubicBezTo>
                    <a:pt x="109" y="0"/>
                    <a:pt x="108" y="1"/>
                    <a:pt x="108" y="2"/>
                  </a:cubicBezTo>
                  <a:cubicBezTo>
                    <a:pt x="108" y="5"/>
                    <a:pt x="110" y="5"/>
                    <a:pt x="112" y="6"/>
                  </a:cubicBezTo>
                  <a:cubicBezTo>
                    <a:pt x="113" y="6"/>
                    <a:pt x="115" y="6"/>
                    <a:pt x="115" y="10"/>
                  </a:cubicBezTo>
                  <a:cubicBezTo>
                    <a:pt x="115" y="13"/>
                    <a:pt x="114" y="16"/>
                    <a:pt x="111" y="20"/>
                  </a:cubicBezTo>
                  <a:cubicBezTo>
                    <a:pt x="108" y="26"/>
                    <a:pt x="85" y="65"/>
                    <a:pt x="79" y="77"/>
                  </a:cubicBezTo>
                  <a:cubicBezTo>
                    <a:pt x="72" y="66"/>
                    <a:pt x="46" y="21"/>
                    <a:pt x="43" y="15"/>
                  </a:cubicBezTo>
                  <a:cubicBezTo>
                    <a:pt x="41" y="12"/>
                    <a:pt x="40" y="10"/>
                    <a:pt x="40" y="8"/>
                  </a:cubicBezTo>
                  <a:cubicBezTo>
                    <a:pt x="40" y="7"/>
                    <a:pt x="41" y="6"/>
                    <a:pt x="42" y="6"/>
                  </a:cubicBezTo>
                  <a:cubicBezTo>
                    <a:pt x="42" y="6"/>
                    <a:pt x="43" y="5"/>
                    <a:pt x="43" y="5"/>
                  </a:cubicBezTo>
                  <a:cubicBezTo>
                    <a:pt x="44" y="5"/>
                    <a:pt x="46" y="4"/>
                    <a:pt x="46" y="3"/>
                  </a:cubicBezTo>
                  <a:cubicBezTo>
                    <a:pt x="46" y="1"/>
                    <a:pt x="44" y="0"/>
                    <a:pt x="42" y="0"/>
                  </a:cubicBezTo>
                  <a:cubicBezTo>
                    <a:pt x="27" y="0"/>
                    <a:pt x="27" y="0"/>
                    <a:pt x="27" y="0"/>
                  </a:cubicBezTo>
                  <a:cubicBezTo>
                    <a:pt x="24" y="0"/>
                    <a:pt x="24" y="0"/>
                    <a:pt x="24" y="0"/>
                  </a:cubicBezTo>
                  <a:cubicBezTo>
                    <a:pt x="20" y="0"/>
                    <a:pt x="20" y="0"/>
                    <a:pt x="20" y="0"/>
                  </a:cubicBezTo>
                  <a:cubicBezTo>
                    <a:pt x="4" y="0"/>
                    <a:pt x="4" y="0"/>
                    <a:pt x="4" y="0"/>
                  </a:cubicBezTo>
                  <a:cubicBezTo>
                    <a:pt x="0" y="0"/>
                    <a:pt x="0" y="2"/>
                    <a:pt x="0" y="3"/>
                  </a:cubicBezTo>
                  <a:cubicBezTo>
                    <a:pt x="0" y="4"/>
                    <a:pt x="1" y="6"/>
                    <a:pt x="4" y="6"/>
                  </a:cubicBezTo>
                  <a:cubicBezTo>
                    <a:pt x="5" y="6"/>
                    <a:pt x="9" y="7"/>
                    <a:pt x="12" y="9"/>
                  </a:cubicBezTo>
                  <a:cubicBezTo>
                    <a:pt x="16" y="11"/>
                    <a:pt x="21" y="17"/>
                    <a:pt x="25" y="23"/>
                  </a:cubicBezTo>
                  <a:cubicBezTo>
                    <a:pt x="32" y="34"/>
                    <a:pt x="60" y="79"/>
                    <a:pt x="61" y="82"/>
                  </a:cubicBezTo>
                  <a:cubicBezTo>
                    <a:pt x="64" y="88"/>
                    <a:pt x="65" y="92"/>
                    <a:pt x="65" y="103"/>
                  </a:cubicBezTo>
                  <a:cubicBezTo>
                    <a:pt x="65" y="120"/>
                    <a:pt x="65" y="120"/>
                    <a:pt x="65" y="120"/>
                  </a:cubicBezTo>
                  <a:cubicBezTo>
                    <a:pt x="65" y="141"/>
                    <a:pt x="65" y="141"/>
                    <a:pt x="65" y="141"/>
                  </a:cubicBezTo>
                  <a:cubicBezTo>
                    <a:pt x="65" y="145"/>
                    <a:pt x="63" y="150"/>
                    <a:pt x="60" y="150"/>
                  </a:cubicBezTo>
                  <a:cubicBezTo>
                    <a:pt x="54" y="151"/>
                    <a:pt x="54" y="151"/>
                    <a:pt x="54" y="151"/>
                  </a:cubicBezTo>
                  <a:cubicBezTo>
                    <a:pt x="52" y="151"/>
                    <a:pt x="51" y="153"/>
                    <a:pt x="51" y="154"/>
                  </a:cubicBezTo>
                  <a:cubicBezTo>
                    <a:pt x="51" y="157"/>
                    <a:pt x="54" y="157"/>
                    <a:pt x="56" y="157"/>
                  </a:cubicBezTo>
                  <a:cubicBezTo>
                    <a:pt x="72" y="157"/>
                    <a:pt x="72" y="157"/>
                    <a:pt x="72" y="157"/>
                  </a:cubicBezTo>
                  <a:cubicBezTo>
                    <a:pt x="76" y="157"/>
                    <a:pt x="76" y="157"/>
                    <a:pt x="76" y="157"/>
                  </a:cubicBezTo>
                  <a:cubicBezTo>
                    <a:pt x="78" y="157"/>
                    <a:pt x="78" y="157"/>
                    <a:pt x="78" y="157"/>
                  </a:cubicBezTo>
                  <a:cubicBezTo>
                    <a:pt x="101" y="157"/>
                    <a:pt x="101" y="157"/>
                    <a:pt x="101" y="157"/>
                  </a:cubicBezTo>
                  <a:cubicBezTo>
                    <a:pt x="105" y="157"/>
                    <a:pt x="105" y="155"/>
                    <a:pt x="105" y="154"/>
                  </a:cubicBezTo>
                  <a:cubicBezTo>
                    <a:pt x="105" y="153"/>
                    <a:pt x="104" y="151"/>
                    <a:pt x="102" y="151"/>
                  </a:cubicBezTo>
                  <a:cubicBezTo>
                    <a:pt x="93" y="150"/>
                    <a:pt x="93" y="150"/>
                    <a:pt x="93" y="150"/>
                  </a:cubicBezTo>
                  <a:cubicBezTo>
                    <a:pt x="89" y="150"/>
                    <a:pt x="87" y="147"/>
                    <a:pt x="86" y="141"/>
                  </a:cubicBezTo>
                  <a:cubicBezTo>
                    <a:pt x="86" y="120"/>
                    <a:pt x="86" y="120"/>
                    <a:pt x="86" y="120"/>
                  </a:cubicBezTo>
                  <a:cubicBezTo>
                    <a:pt x="86" y="103"/>
                    <a:pt x="86" y="103"/>
                    <a:pt x="86" y="103"/>
                  </a:cubicBezTo>
                  <a:cubicBezTo>
                    <a:pt x="86" y="96"/>
                    <a:pt x="86" y="90"/>
                    <a:pt x="89" y="83"/>
                  </a:cubicBezTo>
                  <a:cubicBezTo>
                    <a:pt x="92" y="75"/>
                    <a:pt x="121" y="27"/>
                    <a:pt x="127" y="18"/>
                  </a:cubicBezTo>
                  <a:cubicBezTo>
                    <a:pt x="132" y="13"/>
                    <a:pt x="134" y="10"/>
                    <a:pt x="138" y="8"/>
                  </a:cubicBezTo>
                  <a:cubicBezTo>
                    <a:pt x="141" y="6"/>
                    <a:pt x="144" y="6"/>
                    <a:pt x="146" y="6"/>
                  </a:cubicBezTo>
                  <a:cubicBezTo>
                    <a:pt x="150" y="6"/>
                    <a:pt x="151" y="4"/>
                    <a:pt x="151" y="2"/>
                  </a:cubicBezTo>
                  <a:cubicBezTo>
                    <a:pt x="151" y="1"/>
                    <a:pt x="150" y="0"/>
                    <a:pt x="146" y="0"/>
                  </a:cubicBezTo>
                  <a:lnTo>
                    <a:pt x="132"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44" name="Freeform 19">
              <a:extLst>
                <a:ext uri="{FF2B5EF4-FFF2-40B4-BE49-F238E27FC236}">
                  <a16:creationId xmlns:a16="http://schemas.microsoft.com/office/drawing/2014/main" id="{3528B336-8FBC-4C1E-B4B2-C99449F8E8B5}"/>
                </a:ext>
              </a:extLst>
            </p:cNvPr>
            <p:cNvSpPr>
              <a:spLocks noEditPoints="1"/>
            </p:cNvSpPr>
            <p:nvPr userDrawn="1"/>
          </p:nvSpPr>
          <p:spPr bwMode="auto">
            <a:xfrm>
              <a:off x="4406" y="2463"/>
              <a:ext cx="111" cy="111"/>
            </a:xfrm>
            <a:custGeom>
              <a:avLst/>
              <a:gdLst>
                <a:gd name="T0" fmla="*/ 0 w 164"/>
                <a:gd name="T1" fmla="*/ 81 h 163"/>
                <a:gd name="T2" fmla="*/ 81 w 164"/>
                <a:gd name="T3" fmla="*/ 163 h 163"/>
                <a:gd name="T4" fmla="*/ 164 w 164"/>
                <a:gd name="T5" fmla="*/ 78 h 163"/>
                <a:gd name="T6" fmla="*/ 82 w 164"/>
                <a:gd name="T7" fmla="*/ 0 h 163"/>
                <a:gd name="T8" fmla="*/ 0 w 164"/>
                <a:gd name="T9" fmla="*/ 81 h 163"/>
                <a:gd name="T10" fmla="*/ 23 w 164"/>
                <a:gd name="T11" fmla="*/ 76 h 163"/>
                <a:gd name="T12" fmla="*/ 81 w 164"/>
                <a:gd name="T13" fmla="*/ 10 h 163"/>
                <a:gd name="T14" fmla="*/ 142 w 164"/>
                <a:gd name="T15" fmla="*/ 84 h 163"/>
                <a:gd name="T16" fmla="*/ 87 w 164"/>
                <a:gd name="T17" fmla="*/ 152 h 163"/>
                <a:gd name="T18" fmla="*/ 23 w 164"/>
                <a:gd name="T19" fmla="*/ 76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63">
                  <a:moveTo>
                    <a:pt x="0" y="81"/>
                  </a:moveTo>
                  <a:cubicBezTo>
                    <a:pt x="0" y="121"/>
                    <a:pt x="26" y="163"/>
                    <a:pt x="81" y="163"/>
                  </a:cubicBezTo>
                  <a:cubicBezTo>
                    <a:pt x="129" y="163"/>
                    <a:pt x="164" y="127"/>
                    <a:pt x="164" y="78"/>
                  </a:cubicBezTo>
                  <a:cubicBezTo>
                    <a:pt x="164" y="31"/>
                    <a:pt x="131" y="0"/>
                    <a:pt x="82" y="0"/>
                  </a:cubicBezTo>
                  <a:cubicBezTo>
                    <a:pt x="23" y="0"/>
                    <a:pt x="0" y="50"/>
                    <a:pt x="0" y="81"/>
                  </a:cubicBezTo>
                  <a:moveTo>
                    <a:pt x="23" y="76"/>
                  </a:moveTo>
                  <a:cubicBezTo>
                    <a:pt x="23" y="35"/>
                    <a:pt x="45" y="10"/>
                    <a:pt x="81" y="10"/>
                  </a:cubicBezTo>
                  <a:cubicBezTo>
                    <a:pt x="110" y="10"/>
                    <a:pt x="142" y="33"/>
                    <a:pt x="142" y="84"/>
                  </a:cubicBezTo>
                  <a:cubicBezTo>
                    <a:pt x="142" y="149"/>
                    <a:pt x="96" y="152"/>
                    <a:pt x="87" y="152"/>
                  </a:cubicBezTo>
                  <a:cubicBezTo>
                    <a:pt x="49" y="152"/>
                    <a:pt x="23" y="121"/>
                    <a:pt x="23" y="7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45" name="Freeform 20">
              <a:extLst>
                <a:ext uri="{FF2B5EF4-FFF2-40B4-BE49-F238E27FC236}">
                  <a16:creationId xmlns:a16="http://schemas.microsoft.com/office/drawing/2014/main" id="{BD4F46C1-2FE6-44C8-A55E-45E98246F6D5}"/>
                </a:ext>
              </a:extLst>
            </p:cNvPr>
            <p:cNvSpPr>
              <a:spLocks/>
            </p:cNvSpPr>
            <p:nvPr userDrawn="1"/>
          </p:nvSpPr>
          <p:spPr bwMode="auto">
            <a:xfrm>
              <a:off x="4530" y="2464"/>
              <a:ext cx="62" cy="108"/>
            </a:xfrm>
            <a:custGeom>
              <a:avLst/>
              <a:gdLst>
                <a:gd name="T0" fmla="*/ 87 w 92"/>
                <a:gd name="T1" fmla="*/ 1 h 159"/>
                <a:gd name="T2" fmla="*/ 86 w 92"/>
                <a:gd name="T3" fmla="*/ 1 h 159"/>
                <a:gd name="T4" fmla="*/ 80 w 92"/>
                <a:gd name="T5" fmla="*/ 2 h 159"/>
                <a:gd name="T6" fmla="*/ 78 w 92"/>
                <a:gd name="T7" fmla="*/ 2 h 159"/>
                <a:gd name="T8" fmla="*/ 28 w 92"/>
                <a:gd name="T9" fmla="*/ 2 h 159"/>
                <a:gd name="T10" fmla="*/ 25 w 92"/>
                <a:gd name="T11" fmla="*/ 2 h 159"/>
                <a:gd name="T12" fmla="*/ 4 w 92"/>
                <a:gd name="T13" fmla="*/ 2 h 159"/>
                <a:gd name="T14" fmla="*/ 0 w 92"/>
                <a:gd name="T15" fmla="*/ 5 h 159"/>
                <a:gd name="T16" fmla="*/ 3 w 92"/>
                <a:gd name="T17" fmla="*/ 8 h 159"/>
                <a:gd name="T18" fmla="*/ 9 w 92"/>
                <a:gd name="T19" fmla="*/ 8 h 159"/>
                <a:gd name="T20" fmla="*/ 17 w 92"/>
                <a:gd name="T21" fmla="*/ 18 h 159"/>
                <a:gd name="T22" fmla="*/ 17 w 92"/>
                <a:gd name="T23" fmla="*/ 62 h 159"/>
                <a:gd name="T24" fmla="*/ 17 w 92"/>
                <a:gd name="T25" fmla="*/ 98 h 159"/>
                <a:gd name="T26" fmla="*/ 16 w 92"/>
                <a:gd name="T27" fmla="*/ 143 h 159"/>
                <a:gd name="T28" fmla="*/ 12 w 92"/>
                <a:gd name="T29" fmla="*/ 152 h 159"/>
                <a:gd name="T30" fmla="*/ 6 w 92"/>
                <a:gd name="T31" fmla="*/ 153 h 159"/>
                <a:gd name="T32" fmla="*/ 3 w 92"/>
                <a:gd name="T33" fmla="*/ 156 h 159"/>
                <a:gd name="T34" fmla="*/ 8 w 92"/>
                <a:gd name="T35" fmla="*/ 159 h 159"/>
                <a:gd name="T36" fmla="*/ 24 w 92"/>
                <a:gd name="T37" fmla="*/ 159 h 159"/>
                <a:gd name="T38" fmla="*/ 28 w 92"/>
                <a:gd name="T39" fmla="*/ 159 h 159"/>
                <a:gd name="T40" fmla="*/ 30 w 92"/>
                <a:gd name="T41" fmla="*/ 159 h 159"/>
                <a:gd name="T42" fmla="*/ 53 w 92"/>
                <a:gd name="T43" fmla="*/ 159 h 159"/>
                <a:gd name="T44" fmla="*/ 58 w 92"/>
                <a:gd name="T45" fmla="*/ 156 h 159"/>
                <a:gd name="T46" fmla="*/ 54 w 92"/>
                <a:gd name="T47" fmla="*/ 153 h 159"/>
                <a:gd name="T48" fmla="*/ 45 w 92"/>
                <a:gd name="T49" fmla="*/ 152 h 159"/>
                <a:gd name="T50" fmla="*/ 39 w 92"/>
                <a:gd name="T51" fmla="*/ 143 h 159"/>
                <a:gd name="T52" fmla="*/ 38 w 92"/>
                <a:gd name="T53" fmla="*/ 98 h 159"/>
                <a:gd name="T54" fmla="*/ 38 w 92"/>
                <a:gd name="T55" fmla="*/ 81 h 159"/>
                <a:gd name="T56" fmla="*/ 68 w 92"/>
                <a:gd name="T57" fmla="*/ 81 h 159"/>
                <a:gd name="T58" fmla="*/ 78 w 92"/>
                <a:gd name="T59" fmla="*/ 88 h 159"/>
                <a:gd name="T60" fmla="*/ 79 w 92"/>
                <a:gd name="T61" fmla="*/ 94 h 159"/>
                <a:gd name="T62" fmla="*/ 79 w 92"/>
                <a:gd name="T63" fmla="*/ 95 h 159"/>
                <a:gd name="T64" fmla="*/ 82 w 92"/>
                <a:gd name="T65" fmla="*/ 98 h 159"/>
                <a:gd name="T66" fmla="*/ 85 w 92"/>
                <a:gd name="T67" fmla="*/ 92 h 159"/>
                <a:gd name="T68" fmla="*/ 85 w 92"/>
                <a:gd name="T69" fmla="*/ 79 h 159"/>
                <a:gd name="T70" fmla="*/ 87 w 92"/>
                <a:gd name="T71" fmla="*/ 67 h 159"/>
                <a:gd name="T72" fmla="*/ 85 w 92"/>
                <a:gd name="T73" fmla="*/ 64 h 159"/>
                <a:gd name="T74" fmla="*/ 81 w 92"/>
                <a:gd name="T75" fmla="*/ 66 h 159"/>
                <a:gd name="T76" fmla="*/ 73 w 92"/>
                <a:gd name="T77" fmla="*/ 70 h 159"/>
                <a:gd name="T78" fmla="*/ 64 w 92"/>
                <a:gd name="T79" fmla="*/ 70 h 159"/>
                <a:gd name="T80" fmla="*/ 38 w 92"/>
                <a:gd name="T81" fmla="*/ 70 h 159"/>
                <a:gd name="T82" fmla="*/ 38 w 92"/>
                <a:gd name="T83" fmla="*/ 14 h 159"/>
                <a:gd name="T84" fmla="*/ 69 w 92"/>
                <a:gd name="T85" fmla="*/ 14 h 159"/>
                <a:gd name="T86" fmla="*/ 82 w 92"/>
                <a:gd name="T87" fmla="*/ 19 h 159"/>
                <a:gd name="T88" fmla="*/ 84 w 92"/>
                <a:gd name="T89" fmla="*/ 26 h 159"/>
                <a:gd name="T90" fmla="*/ 87 w 92"/>
                <a:gd name="T91" fmla="*/ 30 h 159"/>
                <a:gd name="T92" fmla="*/ 90 w 92"/>
                <a:gd name="T93" fmla="*/ 27 h 159"/>
                <a:gd name="T94" fmla="*/ 91 w 92"/>
                <a:gd name="T95" fmla="*/ 17 h 159"/>
                <a:gd name="T96" fmla="*/ 91 w 92"/>
                <a:gd name="T97" fmla="*/ 13 h 159"/>
                <a:gd name="T98" fmla="*/ 92 w 92"/>
                <a:gd name="T99" fmla="*/ 6 h 159"/>
                <a:gd name="T100" fmla="*/ 92 w 92"/>
                <a:gd name="T101" fmla="*/ 3 h 159"/>
                <a:gd name="T102" fmla="*/ 90 w 92"/>
                <a:gd name="T103" fmla="*/ 0 h 159"/>
                <a:gd name="T104" fmla="*/ 87 w 92"/>
                <a:gd name="T105" fmla="*/ 1 h 1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2" h="159">
                  <a:moveTo>
                    <a:pt x="87" y="1"/>
                  </a:moveTo>
                  <a:cubicBezTo>
                    <a:pt x="86" y="1"/>
                    <a:pt x="86" y="1"/>
                    <a:pt x="86" y="1"/>
                  </a:cubicBezTo>
                  <a:cubicBezTo>
                    <a:pt x="80" y="2"/>
                    <a:pt x="80" y="2"/>
                    <a:pt x="80" y="2"/>
                  </a:cubicBezTo>
                  <a:cubicBezTo>
                    <a:pt x="78" y="2"/>
                    <a:pt x="78" y="2"/>
                    <a:pt x="78" y="2"/>
                  </a:cubicBezTo>
                  <a:cubicBezTo>
                    <a:pt x="78" y="2"/>
                    <a:pt x="28" y="2"/>
                    <a:pt x="28" y="2"/>
                  </a:cubicBezTo>
                  <a:cubicBezTo>
                    <a:pt x="25" y="2"/>
                    <a:pt x="25" y="2"/>
                    <a:pt x="25" y="2"/>
                  </a:cubicBezTo>
                  <a:cubicBezTo>
                    <a:pt x="4" y="2"/>
                    <a:pt x="4" y="2"/>
                    <a:pt x="4" y="2"/>
                  </a:cubicBezTo>
                  <a:cubicBezTo>
                    <a:pt x="3" y="2"/>
                    <a:pt x="0" y="2"/>
                    <a:pt x="0" y="5"/>
                  </a:cubicBezTo>
                  <a:cubicBezTo>
                    <a:pt x="0" y="6"/>
                    <a:pt x="1" y="8"/>
                    <a:pt x="3" y="8"/>
                  </a:cubicBezTo>
                  <a:cubicBezTo>
                    <a:pt x="9" y="8"/>
                    <a:pt x="9" y="8"/>
                    <a:pt x="9" y="8"/>
                  </a:cubicBezTo>
                  <a:cubicBezTo>
                    <a:pt x="15" y="9"/>
                    <a:pt x="17" y="12"/>
                    <a:pt x="17" y="18"/>
                  </a:cubicBezTo>
                  <a:cubicBezTo>
                    <a:pt x="17" y="18"/>
                    <a:pt x="17" y="62"/>
                    <a:pt x="17" y="62"/>
                  </a:cubicBezTo>
                  <a:cubicBezTo>
                    <a:pt x="17" y="98"/>
                    <a:pt x="17" y="98"/>
                    <a:pt x="17" y="98"/>
                  </a:cubicBezTo>
                  <a:cubicBezTo>
                    <a:pt x="17" y="118"/>
                    <a:pt x="17" y="134"/>
                    <a:pt x="16" y="143"/>
                  </a:cubicBezTo>
                  <a:cubicBezTo>
                    <a:pt x="16" y="149"/>
                    <a:pt x="15" y="152"/>
                    <a:pt x="12" y="152"/>
                  </a:cubicBezTo>
                  <a:cubicBezTo>
                    <a:pt x="12" y="152"/>
                    <a:pt x="6" y="153"/>
                    <a:pt x="6" y="153"/>
                  </a:cubicBezTo>
                  <a:cubicBezTo>
                    <a:pt x="4" y="153"/>
                    <a:pt x="3" y="155"/>
                    <a:pt x="3" y="156"/>
                  </a:cubicBezTo>
                  <a:cubicBezTo>
                    <a:pt x="3" y="159"/>
                    <a:pt x="6" y="159"/>
                    <a:pt x="8" y="159"/>
                  </a:cubicBezTo>
                  <a:cubicBezTo>
                    <a:pt x="24" y="159"/>
                    <a:pt x="24" y="159"/>
                    <a:pt x="24" y="159"/>
                  </a:cubicBezTo>
                  <a:cubicBezTo>
                    <a:pt x="28" y="159"/>
                    <a:pt x="28" y="159"/>
                    <a:pt x="28" y="159"/>
                  </a:cubicBezTo>
                  <a:cubicBezTo>
                    <a:pt x="30" y="159"/>
                    <a:pt x="30" y="159"/>
                    <a:pt x="30" y="159"/>
                  </a:cubicBezTo>
                  <a:cubicBezTo>
                    <a:pt x="53" y="159"/>
                    <a:pt x="53" y="159"/>
                    <a:pt x="53" y="159"/>
                  </a:cubicBezTo>
                  <a:cubicBezTo>
                    <a:pt x="57" y="159"/>
                    <a:pt x="58" y="157"/>
                    <a:pt x="58" y="156"/>
                  </a:cubicBezTo>
                  <a:cubicBezTo>
                    <a:pt x="58" y="155"/>
                    <a:pt x="57" y="153"/>
                    <a:pt x="54" y="153"/>
                  </a:cubicBezTo>
                  <a:cubicBezTo>
                    <a:pt x="45" y="152"/>
                    <a:pt x="45" y="152"/>
                    <a:pt x="45" y="152"/>
                  </a:cubicBezTo>
                  <a:cubicBezTo>
                    <a:pt x="41" y="152"/>
                    <a:pt x="39" y="149"/>
                    <a:pt x="39" y="143"/>
                  </a:cubicBezTo>
                  <a:cubicBezTo>
                    <a:pt x="38" y="134"/>
                    <a:pt x="38" y="118"/>
                    <a:pt x="38" y="98"/>
                  </a:cubicBezTo>
                  <a:cubicBezTo>
                    <a:pt x="38" y="81"/>
                    <a:pt x="38" y="81"/>
                    <a:pt x="38" y="81"/>
                  </a:cubicBezTo>
                  <a:cubicBezTo>
                    <a:pt x="45" y="81"/>
                    <a:pt x="64" y="81"/>
                    <a:pt x="68" y="81"/>
                  </a:cubicBezTo>
                  <a:cubicBezTo>
                    <a:pt x="74" y="82"/>
                    <a:pt x="77" y="85"/>
                    <a:pt x="78" y="88"/>
                  </a:cubicBezTo>
                  <a:cubicBezTo>
                    <a:pt x="79" y="94"/>
                    <a:pt x="79" y="94"/>
                    <a:pt x="79" y="94"/>
                  </a:cubicBezTo>
                  <a:cubicBezTo>
                    <a:pt x="79" y="95"/>
                    <a:pt x="79" y="95"/>
                    <a:pt x="79" y="95"/>
                  </a:cubicBezTo>
                  <a:cubicBezTo>
                    <a:pt x="79" y="97"/>
                    <a:pt x="80" y="98"/>
                    <a:pt x="82" y="98"/>
                  </a:cubicBezTo>
                  <a:cubicBezTo>
                    <a:pt x="85" y="98"/>
                    <a:pt x="85" y="94"/>
                    <a:pt x="85" y="92"/>
                  </a:cubicBezTo>
                  <a:cubicBezTo>
                    <a:pt x="85" y="79"/>
                    <a:pt x="85" y="79"/>
                    <a:pt x="85" y="79"/>
                  </a:cubicBezTo>
                  <a:cubicBezTo>
                    <a:pt x="87" y="67"/>
                    <a:pt x="87" y="67"/>
                    <a:pt x="87" y="67"/>
                  </a:cubicBezTo>
                  <a:cubicBezTo>
                    <a:pt x="87" y="64"/>
                    <a:pt x="85" y="64"/>
                    <a:pt x="85" y="64"/>
                  </a:cubicBezTo>
                  <a:cubicBezTo>
                    <a:pt x="83" y="64"/>
                    <a:pt x="82" y="65"/>
                    <a:pt x="81" y="66"/>
                  </a:cubicBezTo>
                  <a:cubicBezTo>
                    <a:pt x="80" y="69"/>
                    <a:pt x="78" y="69"/>
                    <a:pt x="73" y="70"/>
                  </a:cubicBezTo>
                  <a:cubicBezTo>
                    <a:pt x="64" y="70"/>
                    <a:pt x="64" y="70"/>
                    <a:pt x="64" y="70"/>
                  </a:cubicBezTo>
                  <a:cubicBezTo>
                    <a:pt x="38" y="70"/>
                    <a:pt x="38" y="70"/>
                    <a:pt x="38" y="70"/>
                  </a:cubicBezTo>
                  <a:cubicBezTo>
                    <a:pt x="38" y="14"/>
                    <a:pt x="38" y="14"/>
                    <a:pt x="38" y="14"/>
                  </a:cubicBezTo>
                  <a:cubicBezTo>
                    <a:pt x="38" y="13"/>
                    <a:pt x="69" y="14"/>
                    <a:pt x="69" y="14"/>
                  </a:cubicBezTo>
                  <a:cubicBezTo>
                    <a:pt x="77" y="14"/>
                    <a:pt x="81" y="17"/>
                    <a:pt x="82" y="19"/>
                  </a:cubicBezTo>
                  <a:cubicBezTo>
                    <a:pt x="82" y="19"/>
                    <a:pt x="84" y="26"/>
                    <a:pt x="84" y="26"/>
                  </a:cubicBezTo>
                  <a:cubicBezTo>
                    <a:pt x="84" y="30"/>
                    <a:pt x="86" y="30"/>
                    <a:pt x="87" y="30"/>
                  </a:cubicBezTo>
                  <a:cubicBezTo>
                    <a:pt x="88" y="30"/>
                    <a:pt x="89" y="30"/>
                    <a:pt x="90" y="27"/>
                  </a:cubicBezTo>
                  <a:cubicBezTo>
                    <a:pt x="90" y="27"/>
                    <a:pt x="91" y="17"/>
                    <a:pt x="91" y="17"/>
                  </a:cubicBezTo>
                  <a:cubicBezTo>
                    <a:pt x="91" y="13"/>
                    <a:pt x="91" y="13"/>
                    <a:pt x="91" y="13"/>
                  </a:cubicBezTo>
                  <a:cubicBezTo>
                    <a:pt x="92" y="6"/>
                    <a:pt x="92" y="6"/>
                    <a:pt x="92" y="6"/>
                  </a:cubicBezTo>
                  <a:cubicBezTo>
                    <a:pt x="92" y="3"/>
                    <a:pt x="92" y="3"/>
                    <a:pt x="92" y="3"/>
                  </a:cubicBezTo>
                  <a:cubicBezTo>
                    <a:pt x="92" y="1"/>
                    <a:pt x="91" y="0"/>
                    <a:pt x="90" y="0"/>
                  </a:cubicBezTo>
                  <a:lnTo>
                    <a:pt x="8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48" name="Rectangle 21">
              <a:extLst>
                <a:ext uri="{FF2B5EF4-FFF2-40B4-BE49-F238E27FC236}">
                  <a16:creationId xmlns:a16="http://schemas.microsoft.com/office/drawing/2014/main" id="{09DD4248-B5EF-40DF-AEE7-8BD9A8A7418A}"/>
                </a:ext>
              </a:extLst>
            </p:cNvPr>
            <p:cNvSpPr>
              <a:spLocks noChangeArrowheads="1"/>
            </p:cNvSpPr>
            <p:nvPr userDrawn="1"/>
          </p:nvSpPr>
          <p:spPr bwMode="auto">
            <a:xfrm>
              <a:off x="3108" y="2653"/>
              <a:ext cx="1477" cy="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49" name="Freeform 22">
              <a:extLst>
                <a:ext uri="{FF2B5EF4-FFF2-40B4-BE49-F238E27FC236}">
                  <a16:creationId xmlns:a16="http://schemas.microsoft.com/office/drawing/2014/main" id="{0EF4CE3A-3112-407D-B00C-337ACD7FDA2F}"/>
                </a:ext>
              </a:extLst>
            </p:cNvPr>
            <p:cNvSpPr>
              <a:spLocks/>
            </p:cNvSpPr>
            <p:nvPr userDrawn="1"/>
          </p:nvSpPr>
          <p:spPr bwMode="auto">
            <a:xfrm>
              <a:off x="3091" y="2736"/>
              <a:ext cx="222" cy="168"/>
            </a:xfrm>
            <a:custGeom>
              <a:avLst/>
              <a:gdLst>
                <a:gd name="T0" fmla="*/ 245 w 327"/>
                <a:gd name="T1" fmla="*/ 8 h 247"/>
                <a:gd name="T2" fmla="*/ 159 w 327"/>
                <a:gd name="T3" fmla="*/ 186 h 247"/>
                <a:gd name="T4" fmla="*/ 74 w 327"/>
                <a:gd name="T5" fmla="*/ 10 h 247"/>
                <a:gd name="T6" fmla="*/ 65 w 327"/>
                <a:gd name="T7" fmla="*/ 0 h 247"/>
                <a:gd name="T8" fmla="*/ 59 w 327"/>
                <a:gd name="T9" fmla="*/ 8 h 247"/>
                <a:gd name="T10" fmla="*/ 27 w 327"/>
                <a:gd name="T11" fmla="*/ 214 h 247"/>
                <a:gd name="T12" fmla="*/ 15 w 327"/>
                <a:gd name="T13" fmla="*/ 238 h 247"/>
                <a:gd name="T14" fmla="*/ 6 w 327"/>
                <a:gd name="T15" fmla="*/ 239 h 247"/>
                <a:gd name="T16" fmla="*/ 0 w 327"/>
                <a:gd name="T17" fmla="*/ 242 h 247"/>
                <a:gd name="T18" fmla="*/ 6 w 327"/>
                <a:gd name="T19" fmla="*/ 247 h 247"/>
                <a:gd name="T20" fmla="*/ 26 w 327"/>
                <a:gd name="T21" fmla="*/ 246 h 247"/>
                <a:gd name="T22" fmla="*/ 38 w 327"/>
                <a:gd name="T23" fmla="*/ 246 h 247"/>
                <a:gd name="T24" fmla="*/ 48 w 327"/>
                <a:gd name="T25" fmla="*/ 246 h 247"/>
                <a:gd name="T26" fmla="*/ 71 w 327"/>
                <a:gd name="T27" fmla="*/ 247 h 247"/>
                <a:gd name="T28" fmla="*/ 79 w 327"/>
                <a:gd name="T29" fmla="*/ 242 h 247"/>
                <a:gd name="T30" fmla="*/ 74 w 327"/>
                <a:gd name="T31" fmla="*/ 239 h 247"/>
                <a:gd name="T32" fmla="*/ 61 w 327"/>
                <a:gd name="T33" fmla="*/ 238 h 247"/>
                <a:gd name="T34" fmla="*/ 52 w 327"/>
                <a:gd name="T35" fmla="*/ 228 h 247"/>
                <a:gd name="T36" fmla="*/ 53 w 327"/>
                <a:gd name="T37" fmla="*/ 214 h 247"/>
                <a:gd name="T38" fmla="*/ 69 w 327"/>
                <a:gd name="T39" fmla="*/ 90 h 247"/>
                <a:gd name="T40" fmla="*/ 84 w 327"/>
                <a:gd name="T41" fmla="*/ 121 h 247"/>
                <a:gd name="T42" fmla="*/ 102 w 327"/>
                <a:gd name="T43" fmla="*/ 158 h 247"/>
                <a:gd name="T44" fmla="*/ 138 w 327"/>
                <a:gd name="T45" fmla="*/ 230 h 247"/>
                <a:gd name="T46" fmla="*/ 139 w 327"/>
                <a:gd name="T47" fmla="*/ 232 h 247"/>
                <a:gd name="T48" fmla="*/ 150 w 327"/>
                <a:gd name="T49" fmla="*/ 246 h 247"/>
                <a:gd name="T50" fmla="*/ 162 w 327"/>
                <a:gd name="T51" fmla="*/ 228 h 247"/>
                <a:gd name="T52" fmla="*/ 231 w 327"/>
                <a:gd name="T53" fmla="*/ 85 h 247"/>
                <a:gd name="T54" fmla="*/ 250 w 327"/>
                <a:gd name="T55" fmla="*/ 223 h 247"/>
                <a:gd name="T56" fmla="*/ 250 w 327"/>
                <a:gd name="T57" fmla="*/ 230 h 247"/>
                <a:gd name="T58" fmla="*/ 248 w 327"/>
                <a:gd name="T59" fmla="*/ 236 h 247"/>
                <a:gd name="T60" fmla="*/ 244 w 327"/>
                <a:gd name="T61" fmla="*/ 240 h 247"/>
                <a:gd name="T62" fmla="*/ 254 w 327"/>
                <a:gd name="T63" fmla="*/ 245 h 247"/>
                <a:gd name="T64" fmla="*/ 318 w 327"/>
                <a:gd name="T65" fmla="*/ 247 h 247"/>
                <a:gd name="T66" fmla="*/ 327 w 327"/>
                <a:gd name="T67" fmla="*/ 242 h 247"/>
                <a:gd name="T68" fmla="*/ 322 w 327"/>
                <a:gd name="T69" fmla="*/ 239 h 247"/>
                <a:gd name="T70" fmla="*/ 302 w 327"/>
                <a:gd name="T71" fmla="*/ 236 h 247"/>
                <a:gd name="T72" fmla="*/ 287 w 327"/>
                <a:gd name="T73" fmla="*/ 205 h 247"/>
                <a:gd name="T74" fmla="*/ 259 w 327"/>
                <a:gd name="T75" fmla="*/ 10 h 247"/>
                <a:gd name="T76" fmla="*/ 252 w 327"/>
                <a:gd name="T77" fmla="*/ 0 h 247"/>
                <a:gd name="T78" fmla="*/ 245 w 327"/>
                <a:gd name="T79" fmla="*/ 8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7" h="247">
                  <a:moveTo>
                    <a:pt x="245" y="8"/>
                  </a:moveTo>
                  <a:cubicBezTo>
                    <a:pt x="245" y="8"/>
                    <a:pt x="167" y="171"/>
                    <a:pt x="159" y="186"/>
                  </a:cubicBezTo>
                  <a:cubicBezTo>
                    <a:pt x="158" y="183"/>
                    <a:pt x="74" y="10"/>
                    <a:pt x="74" y="10"/>
                  </a:cubicBezTo>
                  <a:cubicBezTo>
                    <a:pt x="70" y="2"/>
                    <a:pt x="68" y="0"/>
                    <a:pt x="65" y="0"/>
                  </a:cubicBezTo>
                  <a:cubicBezTo>
                    <a:pt x="63" y="0"/>
                    <a:pt x="60" y="1"/>
                    <a:pt x="59" y="8"/>
                  </a:cubicBezTo>
                  <a:cubicBezTo>
                    <a:pt x="27" y="214"/>
                    <a:pt x="27" y="214"/>
                    <a:pt x="27" y="214"/>
                  </a:cubicBezTo>
                  <a:cubicBezTo>
                    <a:pt x="26" y="226"/>
                    <a:pt x="23" y="237"/>
                    <a:pt x="15" y="238"/>
                  </a:cubicBezTo>
                  <a:cubicBezTo>
                    <a:pt x="15" y="238"/>
                    <a:pt x="6" y="239"/>
                    <a:pt x="6" y="239"/>
                  </a:cubicBezTo>
                  <a:cubicBezTo>
                    <a:pt x="4" y="239"/>
                    <a:pt x="0" y="239"/>
                    <a:pt x="0" y="242"/>
                  </a:cubicBezTo>
                  <a:cubicBezTo>
                    <a:pt x="0" y="247"/>
                    <a:pt x="5" y="247"/>
                    <a:pt x="6" y="247"/>
                  </a:cubicBezTo>
                  <a:cubicBezTo>
                    <a:pt x="26" y="246"/>
                    <a:pt x="26" y="246"/>
                    <a:pt x="26" y="246"/>
                  </a:cubicBezTo>
                  <a:cubicBezTo>
                    <a:pt x="38" y="246"/>
                    <a:pt x="38" y="246"/>
                    <a:pt x="38" y="246"/>
                  </a:cubicBezTo>
                  <a:cubicBezTo>
                    <a:pt x="48" y="246"/>
                    <a:pt x="48" y="246"/>
                    <a:pt x="48" y="246"/>
                  </a:cubicBezTo>
                  <a:cubicBezTo>
                    <a:pt x="71" y="247"/>
                    <a:pt x="71" y="247"/>
                    <a:pt x="71" y="247"/>
                  </a:cubicBezTo>
                  <a:cubicBezTo>
                    <a:pt x="75" y="247"/>
                    <a:pt x="79" y="246"/>
                    <a:pt x="79" y="242"/>
                  </a:cubicBezTo>
                  <a:cubicBezTo>
                    <a:pt x="79" y="240"/>
                    <a:pt x="77" y="239"/>
                    <a:pt x="74" y="239"/>
                  </a:cubicBezTo>
                  <a:cubicBezTo>
                    <a:pt x="61" y="238"/>
                    <a:pt x="61" y="238"/>
                    <a:pt x="61" y="238"/>
                  </a:cubicBezTo>
                  <a:cubicBezTo>
                    <a:pt x="55" y="236"/>
                    <a:pt x="52" y="233"/>
                    <a:pt x="52" y="228"/>
                  </a:cubicBezTo>
                  <a:cubicBezTo>
                    <a:pt x="53" y="214"/>
                    <a:pt x="53" y="214"/>
                    <a:pt x="53" y="214"/>
                  </a:cubicBezTo>
                  <a:cubicBezTo>
                    <a:pt x="53" y="214"/>
                    <a:pt x="67" y="104"/>
                    <a:pt x="69" y="90"/>
                  </a:cubicBezTo>
                  <a:cubicBezTo>
                    <a:pt x="71" y="94"/>
                    <a:pt x="84" y="121"/>
                    <a:pt x="84" y="121"/>
                  </a:cubicBezTo>
                  <a:cubicBezTo>
                    <a:pt x="102" y="158"/>
                    <a:pt x="102" y="158"/>
                    <a:pt x="102" y="158"/>
                  </a:cubicBezTo>
                  <a:cubicBezTo>
                    <a:pt x="105" y="167"/>
                    <a:pt x="130" y="215"/>
                    <a:pt x="138" y="230"/>
                  </a:cubicBezTo>
                  <a:cubicBezTo>
                    <a:pt x="139" y="232"/>
                    <a:pt x="139" y="232"/>
                    <a:pt x="139" y="232"/>
                  </a:cubicBezTo>
                  <a:cubicBezTo>
                    <a:pt x="144" y="241"/>
                    <a:pt x="147" y="246"/>
                    <a:pt x="150" y="246"/>
                  </a:cubicBezTo>
                  <a:cubicBezTo>
                    <a:pt x="153" y="246"/>
                    <a:pt x="155" y="243"/>
                    <a:pt x="162" y="228"/>
                  </a:cubicBezTo>
                  <a:cubicBezTo>
                    <a:pt x="162" y="228"/>
                    <a:pt x="231" y="85"/>
                    <a:pt x="231" y="85"/>
                  </a:cubicBezTo>
                  <a:cubicBezTo>
                    <a:pt x="231" y="86"/>
                    <a:pt x="250" y="223"/>
                    <a:pt x="250" y="223"/>
                  </a:cubicBezTo>
                  <a:cubicBezTo>
                    <a:pt x="250" y="226"/>
                    <a:pt x="250" y="228"/>
                    <a:pt x="250" y="230"/>
                  </a:cubicBezTo>
                  <a:cubicBezTo>
                    <a:pt x="250" y="234"/>
                    <a:pt x="249" y="236"/>
                    <a:pt x="248" y="236"/>
                  </a:cubicBezTo>
                  <a:cubicBezTo>
                    <a:pt x="246" y="237"/>
                    <a:pt x="244" y="238"/>
                    <a:pt x="244" y="240"/>
                  </a:cubicBezTo>
                  <a:cubicBezTo>
                    <a:pt x="244" y="243"/>
                    <a:pt x="248" y="244"/>
                    <a:pt x="254" y="245"/>
                  </a:cubicBezTo>
                  <a:cubicBezTo>
                    <a:pt x="267" y="246"/>
                    <a:pt x="310" y="247"/>
                    <a:pt x="318" y="247"/>
                  </a:cubicBezTo>
                  <a:cubicBezTo>
                    <a:pt x="324" y="247"/>
                    <a:pt x="327" y="245"/>
                    <a:pt x="327" y="242"/>
                  </a:cubicBezTo>
                  <a:cubicBezTo>
                    <a:pt x="327" y="239"/>
                    <a:pt x="323" y="239"/>
                    <a:pt x="322" y="239"/>
                  </a:cubicBezTo>
                  <a:cubicBezTo>
                    <a:pt x="317" y="239"/>
                    <a:pt x="311" y="239"/>
                    <a:pt x="302" y="236"/>
                  </a:cubicBezTo>
                  <a:cubicBezTo>
                    <a:pt x="293" y="233"/>
                    <a:pt x="290" y="224"/>
                    <a:pt x="287" y="205"/>
                  </a:cubicBezTo>
                  <a:cubicBezTo>
                    <a:pt x="259" y="10"/>
                    <a:pt x="259" y="10"/>
                    <a:pt x="259" y="10"/>
                  </a:cubicBezTo>
                  <a:cubicBezTo>
                    <a:pt x="258" y="3"/>
                    <a:pt x="256" y="0"/>
                    <a:pt x="252" y="0"/>
                  </a:cubicBezTo>
                  <a:cubicBezTo>
                    <a:pt x="249" y="0"/>
                    <a:pt x="247" y="3"/>
                    <a:pt x="245" y="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50" name="Freeform 23">
              <a:extLst>
                <a:ext uri="{FF2B5EF4-FFF2-40B4-BE49-F238E27FC236}">
                  <a16:creationId xmlns:a16="http://schemas.microsoft.com/office/drawing/2014/main" id="{EEE8532D-E6E7-4BD0-9A45-58E8A1A93DCA}"/>
                </a:ext>
              </a:extLst>
            </p:cNvPr>
            <p:cNvSpPr>
              <a:spLocks/>
            </p:cNvSpPr>
            <p:nvPr userDrawn="1"/>
          </p:nvSpPr>
          <p:spPr bwMode="auto">
            <a:xfrm>
              <a:off x="3324" y="2739"/>
              <a:ext cx="109" cy="165"/>
            </a:xfrm>
            <a:custGeom>
              <a:avLst/>
              <a:gdLst>
                <a:gd name="T0" fmla="*/ 147 w 161"/>
                <a:gd name="T1" fmla="*/ 1 h 243"/>
                <a:gd name="T2" fmla="*/ 146 w 161"/>
                <a:gd name="T3" fmla="*/ 1 h 243"/>
                <a:gd name="T4" fmla="*/ 132 w 161"/>
                <a:gd name="T5" fmla="*/ 3 h 243"/>
                <a:gd name="T6" fmla="*/ 53 w 161"/>
                <a:gd name="T7" fmla="*/ 3 h 243"/>
                <a:gd name="T8" fmla="*/ 37 w 161"/>
                <a:gd name="T9" fmla="*/ 3 h 243"/>
                <a:gd name="T10" fmla="*/ 33 w 161"/>
                <a:gd name="T11" fmla="*/ 3 h 243"/>
                <a:gd name="T12" fmla="*/ 8 w 161"/>
                <a:gd name="T13" fmla="*/ 2 h 243"/>
                <a:gd name="T14" fmla="*/ 0 w 161"/>
                <a:gd name="T15" fmla="*/ 6 h 243"/>
                <a:gd name="T16" fmla="*/ 6 w 161"/>
                <a:gd name="T17" fmla="*/ 10 h 243"/>
                <a:gd name="T18" fmla="*/ 18 w 161"/>
                <a:gd name="T19" fmla="*/ 11 h 243"/>
                <a:gd name="T20" fmla="*/ 31 w 161"/>
                <a:gd name="T21" fmla="*/ 28 h 243"/>
                <a:gd name="T22" fmla="*/ 32 w 161"/>
                <a:gd name="T23" fmla="*/ 95 h 243"/>
                <a:gd name="T24" fmla="*/ 32 w 161"/>
                <a:gd name="T25" fmla="*/ 150 h 243"/>
                <a:gd name="T26" fmla="*/ 30 w 161"/>
                <a:gd name="T27" fmla="*/ 217 h 243"/>
                <a:gd name="T28" fmla="*/ 22 w 161"/>
                <a:gd name="T29" fmla="*/ 234 h 243"/>
                <a:gd name="T30" fmla="*/ 11 w 161"/>
                <a:gd name="T31" fmla="*/ 235 h 243"/>
                <a:gd name="T32" fmla="*/ 5 w 161"/>
                <a:gd name="T33" fmla="*/ 239 h 243"/>
                <a:gd name="T34" fmla="*/ 12 w 161"/>
                <a:gd name="T35" fmla="*/ 243 h 243"/>
                <a:gd name="T36" fmla="*/ 34 w 161"/>
                <a:gd name="T37" fmla="*/ 242 h 243"/>
                <a:gd name="T38" fmla="*/ 52 w 161"/>
                <a:gd name="T39" fmla="*/ 242 h 243"/>
                <a:gd name="T40" fmla="*/ 84 w 161"/>
                <a:gd name="T41" fmla="*/ 243 h 243"/>
                <a:gd name="T42" fmla="*/ 94 w 161"/>
                <a:gd name="T43" fmla="*/ 243 h 243"/>
                <a:gd name="T44" fmla="*/ 139 w 161"/>
                <a:gd name="T45" fmla="*/ 243 h 243"/>
                <a:gd name="T46" fmla="*/ 157 w 161"/>
                <a:gd name="T47" fmla="*/ 235 h 243"/>
                <a:gd name="T48" fmla="*/ 161 w 161"/>
                <a:gd name="T49" fmla="*/ 199 h 243"/>
                <a:gd name="T50" fmla="*/ 158 w 161"/>
                <a:gd name="T51" fmla="*/ 193 h 243"/>
                <a:gd name="T52" fmla="*/ 153 w 161"/>
                <a:gd name="T53" fmla="*/ 198 h 243"/>
                <a:gd name="T54" fmla="*/ 140 w 161"/>
                <a:gd name="T55" fmla="*/ 221 h 243"/>
                <a:gd name="T56" fmla="*/ 110 w 161"/>
                <a:gd name="T57" fmla="*/ 225 h 243"/>
                <a:gd name="T58" fmla="*/ 73 w 161"/>
                <a:gd name="T59" fmla="*/ 199 h 243"/>
                <a:gd name="T60" fmla="*/ 73 w 161"/>
                <a:gd name="T61" fmla="*/ 163 h 243"/>
                <a:gd name="T62" fmla="*/ 73 w 161"/>
                <a:gd name="T63" fmla="*/ 150 h 243"/>
                <a:gd name="T64" fmla="*/ 73 w 161"/>
                <a:gd name="T65" fmla="*/ 125 h 243"/>
                <a:gd name="T66" fmla="*/ 74 w 161"/>
                <a:gd name="T67" fmla="*/ 123 h 243"/>
                <a:gd name="T68" fmla="*/ 119 w 161"/>
                <a:gd name="T69" fmla="*/ 124 h 243"/>
                <a:gd name="T70" fmla="*/ 136 w 161"/>
                <a:gd name="T71" fmla="*/ 136 h 243"/>
                <a:gd name="T72" fmla="*/ 137 w 161"/>
                <a:gd name="T73" fmla="*/ 144 h 243"/>
                <a:gd name="T74" fmla="*/ 137 w 161"/>
                <a:gd name="T75" fmla="*/ 147 h 243"/>
                <a:gd name="T76" fmla="*/ 141 w 161"/>
                <a:gd name="T77" fmla="*/ 150 h 243"/>
                <a:gd name="T78" fmla="*/ 145 w 161"/>
                <a:gd name="T79" fmla="*/ 144 h 243"/>
                <a:gd name="T80" fmla="*/ 145 w 161"/>
                <a:gd name="T81" fmla="*/ 134 h 243"/>
                <a:gd name="T82" fmla="*/ 146 w 161"/>
                <a:gd name="T83" fmla="*/ 123 h 243"/>
                <a:gd name="T84" fmla="*/ 148 w 161"/>
                <a:gd name="T85" fmla="*/ 103 h 243"/>
                <a:gd name="T86" fmla="*/ 148 w 161"/>
                <a:gd name="T87" fmla="*/ 99 h 243"/>
                <a:gd name="T88" fmla="*/ 145 w 161"/>
                <a:gd name="T89" fmla="*/ 96 h 243"/>
                <a:gd name="T90" fmla="*/ 140 w 161"/>
                <a:gd name="T91" fmla="*/ 100 h 243"/>
                <a:gd name="T92" fmla="*/ 125 w 161"/>
                <a:gd name="T93" fmla="*/ 105 h 243"/>
                <a:gd name="T94" fmla="*/ 75 w 161"/>
                <a:gd name="T95" fmla="*/ 106 h 243"/>
                <a:gd name="T96" fmla="*/ 73 w 161"/>
                <a:gd name="T97" fmla="*/ 103 h 243"/>
                <a:gd name="T98" fmla="*/ 73 w 161"/>
                <a:gd name="T99" fmla="*/ 23 h 243"/>
                <a:gd name="T100" fmla="*/ 75 w 161"/>
                <a:gd name="T101" fmla="*/ 21 h 243"/>
                <a:gd name="T102" fmla="*/ 119 w 161"/>
                <a:gd name="T103" fmla="*/ 22 h 243"/>
                <a:gd name="T104" fmla="*/ 140 w 161"/>
                <a:gd name="T105" fmla="*/ 33 h 243"/>
                <a:gd name="T106" fmla="*/ 142 w 161"/>
                <a:gd name="T107" fmla="*/ 44 h 243"/>
                <a:gd name="T108" fmla="*/ 145 w 161"/>
                <a:gd name="T109" fmla="*/ 49 h 243"/>
                <a:gd name="T110" fmla="*/ 149 w 161"/>
                <a:gd name="T111" fmla="*/ 45 h 243"/>
                <a:gd name="T112" fmla="*/ 150 w 161"/>
                <a:gd name="T113" fmla="*/ 31 h 243"/>
                <a:gd name="T114" fmla="*/ 151 w 161"/>
                <a:gd name="T115" fmla="*/ 24 h 243"/>
                <a:gd name="T116" fmla="*/ 153 w 161"/>
                <a:gd name="T117" fmla="*/ 7 h 243"/>
                <a:gd name="T118" fmla="*/ 153 w 161"/>
                <a:gd name="T119" fmla="*/ 4 h 243"/>
                <a:gd name="T120" fmla="*/ 151 w 161"/>
                <a:gd name="T121" fmla="*/ 0 h 243"/>
                <a:gd name="T122" fmla="*/ 147 w 161"/>
                <a:gd name="T123" fmla="*/ 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243">
                  <a:moveTo>
                    <a:pt x="147" y="1"/>
                  </a:moveTo>
                  <a:cubicBezTo>
                    <a:pt x="146" y="1"/>
                    <a:pt x="146" y="1"/>
                    <a:pt x="146" y="1"/>
                  </a:cubicBezTo>
                  <a:cubicBezTo>
                    <a:pt x="132" y="3"/>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8"/>
                    <a:pt x="27" y="233"/>
                    <a:pt x="22" y="234"/>
                  </a:cubicBezTo>
                  <a:cubicBezTo>
                    <a:pt x="11" y="235"/>
                    <a:pt x="11" y="235"/>
                    <a:pt x="11" y="235"/>
                  </a:cubicBezTo>
                  <a:cubicBezTo>
                    <a:pt x="8" y="235"/>
                    <a:pt x="5" y="236"/>
                    <a:pt x="5" y="239"/>
                  </a:cubicBezTo>
                  <a:cubicBezTo>
                    <a:pt x="5" y="241"/>
                    <a:pt x="7" y="243"/>
                    <a:pt x="12" y="243"/>
                  </a:cubicBezTo>
                  <a:cubicBezTo>
                    <a:pt x="34" y="242"/>
                    <a:pt x="34" y="242"/>
                    <a:pt x="34" y="242"/>
                  </a:cubicBezTo>
                  <a:cubicBezTo>
                    <a:pt x="52"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6" y="136"/>
                    <a:pt x="137" y="144"/>
                    <a:pt x="137" y="144"/>
                  </a:cubicBezTo>
                  <a:cubicBezTo>
                    <a:pt x="137" y="147"/>
                    <a:pt x="137" y="147"/>
                    <a:pt x="137" y="147"/>
                  </a:cubicBezTo>
                  <a:cubicBezTo>
                    <a:pt x="137" y="149"/>
                    <a:pt x="139" y="150"/>
                    <a:pt x="141" y="150"/>
                  </a:cubicBezTo>
                  <a:cubicBezTo>
                    <a:pt x="145" y="150"/>
                    <a:pt x="145" y="146"/>
                    <a:pt x="145" y="144"/>
                  </a:cubicBezTo>
                  <a:cubicBezTo>
                    <a:pt x="145" y="134"/>
                    <a:pt x="145" y="134"/>
                    <a:pt x="145" y="134"/>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4" y="96"/>
                    <a:pt x="142" y="98"/>
                    <a:pt x="140" y="100"/>
                  </a:cubicBezTo>
                  <a:cubicBezTo>
                    <a:pt x="137" y="104"/>
                    <a:pt x="133" y="104"/>
                    <a:pt x="125" y="105"/>
                  </a:cubicBezTo>
                  <a:cubicBezTo>
                    <a:pt x="120" y="105"/>
                    <a:pt x="103"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3"/>
                    <a:pt x="153" y="0"/>
                    <a:pt x="151" y="0"/>
                  </a:cubicBezTo>
                  <a:lnTo>
                    <a:pt x="14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51" name="Freeform 24">
              <a:extLst>
                <a:ext uri="{FF2B5EF4-FFF2-40B4-BE49-F238E27FC236}">
                  <a16:creationId xmlns:a16="http://schemas.microsoft.com/office/drawing/2014/main" id="{2B2B85B8-C753-425A-ACC5-3B2B2268FEA5}"/>
                </a:ext>
              </a:extLst>
            </p:cNvPr>
            <p:cNvSpPr>
              <a:spLocks/>
            </p:cNvSpPr>
            <p:nvPr userDrawn="1"/>
          </p:nvSpPr>
          <p:spPr bwMode="auto">
            <a:xfrm>
              <a:off x="3460" y="2740"/>
              <a:ext cx="114" cy="164"/>
            </a:xfrm>
            <a:custGeom>
              <a:avLst/>
              <a:gdLst>
                <a:gd name="T0" fmla="*/ 68 w 167"/>
                <a:gd name="T1" fmla="*/ 1 h 241"/>
                <a:gd name="T2" fmla="*/ 51 w 167"/>
                <a:gd name="T3" fmla="*/ 1 h 241"/>
                <a:gd name="T4" fmla="*/ 35 w 167"/>
                <a:gd name="T5" fmla="*/ 1 h 241"/>
                <a:gd name="T6" fmla="*/ 8 w 167"/>
                <a:gd name="T7" fmla="*/ 0 h 241"/>
                <a:gd name="T8" fmla="*/ 0 w 167"/>
                <a:gd name="T9" fmla="*/ 4 h 241"/>
                <a:gd name="T10" fmla="*/ 7 w 167"/>
                <a:gd name="T11" fmla="*/ 8 h 241"/>
                <a:gd name="T12" fmla="*/ 17 w 167"/>
                <a:gd name="T13" fmla="*/ 9 h 241"/>
                <a:gd name="T14" fmla="*/ 30 w 167"/>
                <a:gd name="T15" fmla="*/ 26 h 241"/>
                <a:gd name="T16" fmla="*/ 30 w 167"/>
                <a:gd name="T17" fmla="*/ 93 h 241"/>
                <a:gd name="T18" fmla="*/ 30 w 167"/>
                <a:gd name="T19" fmla="*/ 148 h 241"/>
                <a:gd name="T20" fmla="*/ 29 w 167"/>
                <a:gd name="T21" fmla="*/ 215 h 241"/>
                <a:gd name="T22" fmla="*/ 20 w 167"/>
                <a:gd name="T23" fmla="*/ 232 h 241"/>
                <a:gd name="T24" fmla="*/ 9 w 167"/>
                <a:gd name="T25" fmla="*/ 233 h 241"/>
                <a:gd name="T26" fmla="*/ 3 w 167"/>
                <a:gd name="T27" fmla="*/ 237 h 241"/>
                <a:gd name="T28" fmla="*/ 10 w 167"/>
                <a:gd name="T29" fmla="*/ 240 h 241"/>
                <a:gd name="T30" fmla="*/ 32 w 167"/>
                <a:gd name="T31" fmla="*/ 240 h 241"/>
                <a:gd name="T32" fmla="*/ 50 w 167"/>
                <a:gd name="T33" fmla="*/ 240 h 241"/>
                <a:gd name="T34" fmla="*/ 99 w 167"/>
                <a:gd name="T35" fmla="*/ 241 h 241"/>
                <a:gd name="T36" fmla="*/ 142 w 167"/>
                <a:gd name="T37" fmla="*/ 241 h 241"/>
                <a:gd name="T38" fmla="*/ 162 w 167"/>
                <a:gd name="T39" fmla="*/ 232 h 241"/>
                <a:gd name="T40" fmla="*/ 167 w 167"/>
                <a:gd name="T41" fmla="*/ 196 h 241"/>
                <a:gd name="T42" fmla="*/ 164 w 167"/>
                <a:gd name="T43" fmla="*/ 190 h 241"/>
                <a:gd name="T44" fmla="*/ 160 w 167"/>
                <a:gd name="T45" fmla="*/ 195 h 241"/>
                <a:gd name="T46" fmla="*/ 152 w 167"/>
                <a:gd name="T47" fmla="*/ 214 h 241"/>
                <a:gd name="T48" fmla="*/ 115 w 167"/>
                <a:gd name="T49" fmla="*/ 222 h 241"/>
                <a:gd name="T50" fmla="*/ 78 w 167"/>
                <a:gd name="T51" fmla="*/ 216 h 241"/>
                <a:gd name="T52" fmla="*/ 71 w 167"/>
                <a:gd name="T53" fmla="*/ 148 h 241"/>
                <a:gd name="T54" fmla="*/ 71 w 167"/>
                <a:gd name="T55" fmla="*/ 93 h 241"/>
                <a:gd name="T56" fmla="*/ 72 w 167"/>
                <a:gd name="T57" fmla="*/ 26 h 241"/>
                <a:gd name="T58" fmla="*/ 83 w 167"/>
                <a:gd name="T59" fmla="*/ 9 h 241"/>
                <a:gd name="T60" fmla="*/ 95 w 167"/>
                <a:gd name="T61" fmla="*/ 8 h 241"/>
                <a:gd name="T62" fmla="*/ 102 w 167"/>
                <a:gd name="T63" fmla="*/ 4 h 241"/>
                <a:gd name="T64" fmla="*/ 94 w 167"/>
                <a:gd name="T65" fmla="*/ 0 h 241"/>
                <a:gd name="T66" fmla="*/ 68 w 167"/>
                <a:gd name="T67"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67" h="241">
                  <a:moveTo>
                    <a:pt x="68" y="1"/>
                  </a:moveTo>
                  <a:cubicBezTo>
                    <a:pt x="51" y="1"/>
                    <a:pt x="51" y="1"/>
                    <a:pt x="51" y="1"/>
                  </a:cubicBezTo>
                  <a:cubicBezTo>
                    <a:pt x="35" y="1"/>
                    <a:pt x="35" y="1"/>
                    <a:pt x="35" y="1"/>
                  </a:cubicBezTo>
                  <a:cubicBezTo>
                    <a:pt x="8" y="0"/>
                    <a:pt x="8" y="0"/>
                    <a:pt x="8" y="0"/>
                  </a:cubicBezTo>
                  <a:cubicBezTo>
                    <a:pt x="4" y="0"/>
                    <a:pt x="0" y="1"/>
                    <a:pt x="0" y="4"/>
                  </a:cubicBezTo>
                  <a:cubicBezTo>
                    <a:pt x="0" y="8"/>
                    <a:pt x="5" y="8"/>
                    <a:pt x="7" y="8"/>
                  </a:cubicBezTo>
                  <a:cubicBezTo>
                    <a:pt x="17" y="9"/>
                    <a:pt x="17" y="9"/>
                    <a:pt x="17" y="9"/>
                  </a:cubicBezTo>
                  <a:cubicBezTo>
                    <a:pt x="27" y="11"/>
                    <a:pt x="29" y="16"/>
                    <a:pt x="30" y="26"/>
                  </a:cubicBezTo>
                  <a:cubicBezTo>
                    <a:pt x="30" y="36"/>
                    <a:pt x="30" y="45"/>
                    <a:pt x="30" y="93"/>
                  </a:cubicBezTo>
                  <a:cubicBezTo>
                    <a:pt x="30" y="148"/>
                    <a:pt x="30" y="148"/>
                    <a:pt x="30" y="148"/>
                  </a:cubicBezTo>
                  <a:cubicBezTo>
                    <a:pt x="30" y="177"/>
                    <a:pt x="30" y="202"/>
                    <a:pt x="29" y="215"/>
                  </a:cubicBezTo>
                  <a:cubicBezTo>
                    <a:pt x="27" y="226"/>
                    <a:pt x="26" y="231"/>
                    <a:pt x="20" y="232"/>
                  </a:cubicBezTo>
                  <a:cubicBezTo>
                    <a:pt x="20" y="232"/>
                    <a:pt x="9" y="233"/>
                    <a:pt x="9" y="233"/>
                  </a:cubicBezTo>
                  <a:cubicBezTo>
                    <a:pt x="7" y="233"/>
                    <a:pt x="3" y="234"/>
                    <a:pt x="3" y="237"/>
                  </a:cubicBezTo>
                  <a:cubicBezTo>
                    <a:pt x="3" y="240"/>
                    <a:pt x="9" y="240"/>
                    <a:pt x="10" y="240"/>
                  </a:cubicBezTo>
                  <a:cubicBezTo>
                    <a:pt x="32" y="240"/>
                    <a:pt x="32" y="240"/>
                    <a:pt x="32" y="240"/>
                  </a:cubicBezTo>
                  <a:cubicBezTo>
                    <a:pt x="32" y="240"/>
                    <a:pt x="50" y="240"/>
                    <a:pt x="50" y="240"/>
                  </a:cubicBezTo>
                  <a:cubicBezTo>
                    <a:pt x="99" y="241"/>
                    <a:pt x="99" y="241"/>
                    <a:pt x="99" y="241"/>
                  </a:cubicBezTo>
                  <a:cubicBezTo>
                    <a:pt x="142" y="241"/>
                    <a:pt x="142" y="241"/>
                    <a:pt x="142" y="241"/>
                  </a:cubicBezTo>
                  <a:cubicBezTo>
                    <a:pt x="158" y="241"/>
                    <a:pt x="160" y="240"/>
                    <a:pt x="162" y="232"/>
                  </a:cubicBezTo>
                  <a:cubicBezTo>
                    <a:pt x="165" y="223"/>
                    <a:pt x="167" y="200"/>
                    <a:pt x="167" y="196"/>
                  </a:cubicBezTo>
                  <a:cubicBezTo>
                    <a:pt x="167" y="193"/>
                    <a:pt x="167" y="190"/>
                    <a:pt x="164" y="190"/>
                  </a:cubicBezTo>
                  <a:cubicBezTo>
                    <a:pt x="160" y="190"/>
                    <a:pt x="160" y="193"/>
                    <a:pt x="160" y="195"/>
                  </a:cubicBezTo>
                  <a:cubicBezTo>
                    <a:pt x="159" y="201"/>
                    <a:pt x="155" y="210"/>
                    <a:pt x="152" y="214"/>
                  </a:cubicBezTo>
                  <a:cubicBezTo>
                    <a:pt x="144" y="222"/>
                    <a:pt x="133" y="222"/>
                    <a:pt x="115" y="222"/>
                  </a:cubicBezTo>
                  <a:cubicBezTo>
                    <a:pt x="90" y="222"/>
                    <a:pt x="83" y="220"/>
                    <a:pt x="78" y="216"/>
                  </a:cubicBezTo>
                  <a:cubicBezTo>
                    <a:pt x="71" y="210"/>
                    <a:pt x="71" y="188"/>
                    <a:pt x="71" y="148"/>
                  </a:cubicBezTo>
                  <a:cubicBezTo>
                    <a:pt x="71" y="93"/>
                    <a:pt x="71" y="93"/>
                    <a:pt x="71" y="93"/>
                  </a:cubicBezTo>
                  <a:cubicBezTo>
                    <a:pt x="71" y="45"/>
                    <a:pt x="71" y="36"/>
                    <a:pt x="72" y="26"/>
                  </a:cubicBezTo>
                  <a:cubicBezTo>
                    <a:pt x="73" y="14"/>
                    <a:pt x="75" y="10"/>
                    <a:pt x="83" y="9"/>
                  </a:cubicBezTo>
                  <a:cubicBezTo>
                    <a:pt x="95" y="8"/>
                    <a:pt x="95" y="8"/>
                    <a:pt x="95" y="8"/>
                  </a:cubicBezTo>
                  <a:cubicBezTo>
                    <a:pt x="99" y="8"/>
                    <a:pt x="102" y="7"/>
                    <a:pt x="102" y="4"/>
                  </a:cubicBezTo>
                  <a:cubicBezTo>
                    <a:pt x="102" y="1"/>
                    <a:pt x="98" y="0"/>
                    <a:pt x="94" y="0"/>
                  </a:cubicBezTo>
                  <a:lnTo>
                    <a:pt x="68"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52" name="Freeform 25">
              <a:extLst>
                <a:ext uri="{FF2B5EF4-FFF2-40B4-BE49-F238E27FC236}">
                  <a16:creationId xmlns:a16="http://schemas.microsoft.com/office/drawing/2014/main" id="{023916B4-1AD7-4055-9353-DB438003EFC6}"/>
                </a:ext>
              </a:extLst>
            </p:cNvPr>
            <p:cNvSpPr>
              <a:spLocks noEditPoints="1"/>
            </p:cNvSpPr>
            <p:nvPr userDrawn="1"/>
          </p:nvSpPr>
          <p:spPr bwMode="auto">
            <a:xfrm>
              <a:off x="3589" y="2740"/>
              <a:ext cx="124" cy="164"/>
            </a:xfrm>
            <a:custGeom>
              <a:avLst/>
              <a:gdLst>
                <a:gd name="T0" fmla="*/ 82 w 183"/>
                <a:gd name="T1" fmla="*/ 222 h 241"/>
                <a:gd name="T2" fmla="*/ 72 w 183"/>
                <a:gd name="T3" fmla="*/ 192 h 241"/>
                <a:gd name="T4" fmla="*/ 72 w 183"/>
                <a:gd name="T5" fmla="*/ 118 h 241"/>
                <a:gd name="T6" fmla="*/ 73 w 183"/>
                <a:gd name="T7" fmla="*/ 116 h 241"/>
                <a:gd name="T8" fmla="*/ 86 w 183"/>
                <a:gd name="T9" fmla="*/ 117 h 241"/>
                <a:gd name="T10" fmla="*/ 112 w 183"/>
                <a:gd name="T11" fmla="*/ 124 h 241"/>
                <a:gd name="T12" fmla="*/ 112 w 183"/>
                <a:gd name="T13" fmla="*/ 124 h 241"/>
                <a:gd name="T14" fmla="*/ 142 w 183"/>
                <a:gd name="T15" fmla="*/ 186 h 241"/>
                <a:gd name="T16" fmla="*/ 105 w 183"/>
                <a:gd name="T17" fmla="*/ 226 h 241"/>
                <a:gd name="T18" fmla="*/ 82 w 183"/>
                <a:gd name="T19" fmla="*/ 222 h 241"/>
                <a:gd name="T20" fmla="*/ 84 w 183"/>
                <a:gd name="T21" fmla="*/ 15 h 241"/>
                <a:gd name="T22" fmla="*/ 123 w 183"/>
                <a:gd name="T23" fmla="*/ 63 h 241"/>
                <a:gd name="T24" fmla="*/ 110 w 183"/>
                <a:gd name="T25" fmla="*/ 96 h 241"/>
                <a:gd name="T26" fmla="*/ 88 w 183"/>
                <a:gd name="T27" fmla="*/ 102 h 241"/>
                <a:gd name="T28" fmla="*/ 73 w 183"/>
                <a:gd name="T29" fmla="*/ 101 h 241"/>
                <a:gd name="T30" fmla="*/ 72 w 183"/>
                <a:gd name="T31" fmla="*/ 98 h 241"/>
                <a:gd name="T32" fmla="*/ 72 w 183"/>
                <a:gd name="T33" fmla="*/ 20 h 241"/>
                <a:gd name="T34" fmla="*/ 74 w 183"/>
                <a:gd name="T35" fmla="*/ 16 h 241"/>
                <a:gd name="T36" fmla="*/ 84 w 183"/>
                <a:gd name="T37" fmla="*/ 15 h 241"/>
                <a:gd name="T38" fmla="*/ 74 w 183"/>
                <a:gd name="T39" fmla="*/ 1 h 241"/>
                <a:gd name="T40" fmla="*/ 51 w 183"/>
                <a:gd name="T41" fmla="*/ 1 h 241"/>
                <a:gd name="T42" fmla="*/ 39 w 183"/>
                <a:gd name="T43" fmla="*/ 1 h 241"/>
                <a:gd name="T44" fmla="*/ 8 w 183"/>
                <a:gd name="T45" fmla="*/ 0 h 241"/>
                <a:gd name="T46" fmla="*/ 0 w 183"/>
                <a:gd name="T47" fmla="*/ 4 h 241"/>
                <a:gd name="T48" fmla="*/ 6 w 183"/>
                <a:gd name="T49" fmla="*/ 8 h 241"/>
                <a:gd name="T50" fmla="*/ 19 w 183"/>
                <a:gd name="T51" fmla="*/ 9 h 241"/>
                <a:gd name="T52" fmla="*/ 32 w 183"/>
                <a:gd name="T53" fmla="*/ 26 h 241"/>
                <a:gd name="T54" fmla="*/ 32 w 183"/>
                <a:gd name="T55" fmla="*/ 93 h 241"/>
                <a:gd name="T56" fmla="*/ 32 w 183"/>
                <a:gd name="T57" fmla="*/ 148 h 241"/>
                <a:gd name="T58" fmla="*/ 31 w 183"/>
                <a:gd name="T59" fmla="*/ 215 h 241"/>
                <a:gd name="T60" fmla="*/ 22 w 183"/>
                <a:gd name="T61" fmla="*/ 232 h 241"/>
                <a:gd name="T62" fmla="*/ 11 w 183"/>
                <a:gd name="T63" fmla="*/ 233 h 241"/>
                <a:gd name="T64" fmla="*/ 5 w 183"/>
                <a:gd name="T65" fmla="*/ 237 h 241"/>
                <a:gd name="T66" fmla="*/ 12 w 183"/>
                <a:gd name="T67" fmla="*/ 241 h 241"/>
                <a:gd name="T68" fmla="*/ 34 w 183"/>
                <a:gd name="T69" fmla="*/ 240 h 241"/>
                <a:gd name="T70" fmla="*/ 52 w 183"/>
                <a:gd name="T71" fmla="*/ 240 h 241"/>
                <a:gd name="T72" fmla="*/ 76 w 183"/>
                <a:gd name="T73" fmla="*/ 241 h 241"/>
                <a:gd name="T74" fmla="*/ 88 w 183"/>
                <a:gd name="T75" fmla="*/ 241 h 241"/>
                <a:gd name="T76" fmla="*/ 98 w 183"/>
                <a:gd name="T77" fmla="*/ 241 h 241"/>
                <a:gd name="T78" fmla="*/ 183 w 183"/>
                <a:gd name="T79" fmla="*/ 172 h 241"/>
                <a:gd name="T80" fmla="*/ 126 w 183"/>
                <a:gd name="T81" fmla="*/ 103 h 241"/>
                <a:gd name="T82" fmla="*/ 157 w 183"/>
                <a:gd name="T83" fmla="*/ 49 h 241"/>
                <a:gd name="T84" fmla="*/ 89 w 183"/>
                <a:gd name="T85" fmla="*/ 0 h 241"/>
                <a:gd name="T86" fmla="*/ 74 w 183"/>
                <a:gd name="T87"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83" h="241">
                  <a:moveTo>
                    <a:pt x="82" y="222"/>
                  </a:moveTo>
                  <a:cubicBezTo>
                    <a:pt x="72" y="218"/>
                    <a:pt x="72" y="213"/>
                    <a:pt x="72" y="192"/>
                  </a:cubicBezTo>
                  <a:cubicBezTo>
                    <a:pt x="72" y="118"/>
                    <a:pt x="72" y="118"/>
                    <a:pt x="72" y="118"/>
                  </a:cubicBezTo>
                  <a:cubicBezTo>
                    <a:pt x="72" y="116"/>
                    <a:pt x="72" y="116"/>
                    <a:pt x="73" y="116"/>
                  </a:cubicBezTo>
                  <a:cubicBezTo>
                    <a:pt x="86" y="117"/>
                    <a:pt x="86" y="117"/>
                    <a:pt x="86" y="117"/>
                  </a:cubicBezTo>
                  <a:cubicBezTo>
                    <a:pt x="98" y="117"/>
                    <a:pt x="105" y="119"/>
                    <a:pt x="112" y="124"/>
                  </a:cubicBezTo>
                  <a:cubicBezTo>
                    <a:pt x="112" y="124"/>
                    <a:pt x="112" y="124"/>
                    <a:pt x="112" y="124"/>
                  </a:cubicBezTo>
                  <a:cubicBezTo>
                    <a:pt x="139" y="143"/>
                    <a:pt x="142" y="174"/>
                    <a:pt x="142" y="186"/>
                  </a:cubicBezTo>
                  <a:cubicBezTo>
                    <a:pt x="142" y="224"/>
                    <a:pt x="111" y="226"/>
                    <a:pt x="105" y="226"/>
                  </a:cubicBezTo>
                  <a:cubicBezTo>
                    <a:pt x="98" y="226"/>
                    <a:pt x="91" y="225"/>
                    <a:pt x="82" y="222"/>
                  </a:cubicBezTo>
                  <a:moveTo>
                    <a:pt x="84" y="15"/>
                  </a:moveTo>
                  <a:cubicBezTo>
                    <a:pt x="112" y="15"/>
                    <a:pt x="123" y="44"/>
                    <a:pt x="123" y="63"/>
                  </a:cubicBezTo>
                  <a:cubicBezTo>
                    <a:pt x="123" y="78"/>
                    <a:pt x="118" y="89"/>
                    <a:pt x="110" y="96"/>
                  </a:cubicBezTo>
                  <a:cubicBezTo>
                    <a:pt x="105" y="101"/>
                    <a:pt x="97" y="102"/>
                    <a:pt x="88" y="102"/>
                  </a:cubicBezTo>
                  <a:cubicBezTo>
                    <a:pt x="73" y="101"/>
                    <a:pt x="73" y="101"/>
                    <a:pt x="73" y="101"/>
                  </a:cubicBezTo>
                  <a:cubicBezTo>
                    <a:pt x="72" y="101"/>
                    <a:pt x="72" y="100"/>
                    <a:pt x="72" y="98"/>
                  </a:cubicBezTo>
                  <a:cubicBezTo>
                    <a:pt x="72" y="20"/>
                    <a:pt x="72" y="20"/>
                    <a:pt x="72" y="20"/>
                  </a:cubicBezTo>
                  <a:cubicBezTo>
                    <a:pt x="72" y="17"/>
                    <a:pt x="72" y="16"/>
                    <a:pt x="74" y="16"/>
                  </a:cubicBezTo>
                  <a:cubicBezTo>
                    <a:pt x="74" y="16"/>
                    <a:pt x="84" y="15"/>
                    <a:pt x="84" y="15"/>
                  </a:cubicBezTo>
                  <a:moveTo>
                    <a:pt x="74" y="1"/>
                  </a:moveTo>
                  <a:cubicBezTo>
                    <a:pt x="51" y="1"/>
                    <a:pt x="51" y="1"/>
                    <a:pt x="51" y="1"/>
                  </a:cubicBezTo>
                  <a:cubicBezTo>
                    <a:pt x="39" y="1"/>
                    <a:pt x="39" y="1"/>
                    <a:pt x="39" y="1"/>
                  </a:cubicBezTo>
                  <a:cubicBezTo>
                    <a:pt x="8" y="0"/>
                    <a:pt x="8" y="0"/>
                    <a:pt x="8" y="0"/>
                  </a:cubicBezTo>
                  <a:cubicBezTo>
                    <a:pt x="4" y="0"/>
                    <a:pt x="0" y="1"/>
                    <a:pt x="0" y="4"/>
                  </a:cubicBezTo>
                  <a:cubicBezTo>
                    <a:pt x="0" y="8"/>
                    <a:pt x="4" y="8"/>
                    <a:pt x="6" y="8"/>
                  </a:cubicBezTo>
                  <a:cubicBezTo>
                    <a:pt x="19" y="9"/>
                    <a:pt x="19" y="9"/>
                    <a:pt x="19" y="9"/>
                  </a:cubicBezTo>
                  <a:cubicBezTo>
                    <a:pt x="29" y="11"/>
                    <a:pt x="31" y="16"/>
                    <a:pt x="32" y="26"/>
                  </a:cubicBezTo>
                  <a:cubicBezTo>
                    <a:pt x="32" y="36"/>
                    <a:pt x="32" y="45"/>
                    <a:pt x="32" y="93"/>
                  </a:cubicBezTo>
                  <a:cubicBezTo>
                    <a:pt x="32" y="148"/>
                    <a:pt x="32" y="148"/>
                    <a:pt x="32" y="148"/>
                  </a:cubicBezTo>
                  <a:cubicBezTo>
                    <a:pt x="32" y="177"/>
                    <a:pt x="32" y="202"/>
                    <a:pt x="31" y="215"/>
                  </a:cubicBezTo>
                  <a:cubicBezTo>
                    <a:pt x="29" y="224"/>
                    <a:pt x="28" y="231"/>
                    <a:pt x="22" y="232"/>
                  </a:cubicBezTo>
                  <a:cubicBezTo>
                    <a:pt x="22" y="232"/>
                    <a:pt x="11" y="233"/>
                    <a:pt x="11" y="233"/>
                  </a:cubicBezTo>
                  <a:cubicBezTo>
                    <a:pt x="8" y="233"/>
                    <a:pt x="5" y="234"/>
                    <a:pt x="5" y="237"/>
                  </a:cubicBezTo>
                  <a:cubicBezTo>
                    <a:pt x="5" y="241"/>
                    <a:pt x="10" y="241"/>
                    <a:pt x="12" y="241"/>
                  </a:cubicBezTo>
                  <a:cubicBezTo>
                    <a:pt x="34" y="240"/>
                    <a:pt x="34" y="240"/>
                    <a:pt x="34" y="240"/>
                  </a:cubicBezTo>
                  <a:cubicBezTo>
                    <a:pt x="34" y="240"/>
                    <a:pt x="52" y="240"/>
                    <a:pt x="52" y="240"/>
                  </a:cubicBezTo>
                  <a:cubicBezTo>
                    <a:pt x="76" y="241"/>
                    <a:pt x="76" y="241"/>
                    <a:pt x="76" y="241"/>
                  </a:cubicBezTo>
                  <a:cubicBezTo>
                    <a:pt x="76" y="241"/>
                    <a:pt x="88" y="241"/>
                    <a:pt x="88" y="241"/>
                  </a:cubicBezTo>
                  <a:cubicBezTo>
                    <a:pt x="98" y="241"/>
                    <a:pt x="98" y="241"/>
                    <a:pt x="98" y="241"/>
                  </a:cubicBezTo>
                  <a:cubicBezTo>
                    <a:pt x="156" y="241"/>
                    <a:pt x="183" y="206"/>
                    <a:pt x="183" y="172"/>
                  </a:cubicBezTo>
                  <a:cubicBezTo>
                    <a:pt x="183" y="136"/>
                    <a:pt x="154" y="113"/>
                    <a:pt x="126" y="103"/>
                  </a:cubicBezTo>
                  <a:cubicBezTo>
                    <a:pt x="145" y="88"/>
                    <a:pt x="157" y="73"/>
                    <a:pt x="157" y="49"/>
                  </a:cubicBezTo>
                  <a:cubicBezTo>
                    <a:pt x="157" y="37"/>
                    <a:pt x="152" y="0"/>
                    <a:pt x="89" y="0"/>
                  </a:cubicBezTo>
                  <a:lnTo>
                    <a:pt x="7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53" name="Freeform 26">
              <a:extLst>
                <a:ext uri="{FF2B5EF4-FFF2-40B4-BE49-F238E27FC236}">
                  <a16:creationId xmlns:a16="http://schemas.microsoft.com/office/drawing/2014/main" id="{6D2086AF-BC95-4BE8-AB84-A66F4C80A6D8}"/>
                </a:ext>
              </a:extLst>
            </p:cNvPr>
            <p:cNvSpPr>
              <a:spLocks noEditPoints="1"/>
            </p:cNvSpPr>
            <p:nvPr userDrawn="1"/>
          </p:nvSpPr>
          <p:spPr bwMode="auto">
            <a:xfrm>
              <a:off x="3734" y="2738"/>
              <a:ext cx="176" cy="169"/>
            </a:xfrm>
            <a:custGeom>
              <a:avLst/>
              <a:gdLst>
                <a:gd name="T0" fmla="*/ 45 w 259"/>
                <a:gd name="T1" fmla="*/ 115 h 249"/>
                <a:gd name="T2" fmla="*/ 121 w 259"/>
                <a:gd name="T3" fmla="*/ 17 h 249"/>
                <a:gd name="T4" fmla="*/ 213 w 259"/>
                <a:gd name="T5" fmla="*/ 130 h 249"/>
                <a:gd name="T6" fmla="*/ 141 w 259"/>
                <a:gd name="T7" fmla="*/ 232 h 249"/>
                <a:gd name="T8" fmla="*/ 45 w 259"/>
                <a:gd name="T9" fmla="*/ 115 h 249"/>
                <a:gd name="T10" fmla="*/ 0 w 259"/>
                <a:gd name="T11" fmla="*/ 125 h 249"/>
                <a:gd name="T12" fmla="*/ 127 w 259"/>
                <a:gd name="T13" fmla="*/ 249 h 249"/>
                <a:gd name="T14" fmla="*/ 259 w 259"/>
                <a:gd name="T15" fmla="*/ 119 h 249"/>
                <a:gd name="T16" fmla="*/ 131 w 259"/>
                <a:gd name="T17" fmla="*/ 0 h 249"/>
                <a:gd name="T18" fmla="*/ 0 w 259"/>
                <a:gd name="T19" fmla="*/ 125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9" h="249">
                  <a:moveTo>
                    <a:pt x="45" y="115"/>
                  </a:moveTo>
                  <a:cubicBezTo>
                    <a:pt x="45" y="29"/>
                    <a:pt x="93" y="17"/>
                    <a:pt x="121" y="17"/>
                  </a:cubicBezTo>
                  <a:cubicBezTo>
                    <a:pt x="175" y="17"/>
                    <a:pt x="213" y="64"/>
                    <a:pt x="213" y="130"/>
                  </a:cubicBezTo>
                  <a:cubicBezTo>
                    <a:pt x="213" y="222"/>
                    <a:pt x="162" y="232"/>
                    <a:pt x="141" y="232"/>
                  </a:cubicBezTo>
                  <a:cubicBezTo>
                    <a:pt x="84" y="232"/>
                    <a:pt x="45" y="184"/>
                    <a:pt x="45" y="115"/>
                  </a:cubicBezTo>
                  <a:moveTo>
                    <a:pt x="0" y="125"/>
                  </a:moveTo>
                  <a:cubicBezTo>
                    <a:pt x="0" y="184"/>
                    <a:pt x="40" y="249"/>
                    <a:pt x="127" y="249"/>
                  </a:cubicBezTo>
                  <a:cubicBezTo>
                    <a:pt x="205" y="249"/>
                    <a:pt x="259" y="195"/>
                    <a:pt x="259" y="119"/>
                  </a:cubicBezTo>
                  <a:cubicBezTo>
                    <a:pt x="259" y="46"/>
                    <a:pt x="210" y="0"/>
                    <a:pt x="131" y="0"/>
                  </a:cubicBezTo>
                  <a:cubicBezTo>
                    <a:pt x="41" y="0"/>
                    <a:pt x="0" y="65"/>
                    <a:pt x="0" y="1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54" name="Freeform 27">
              <a:extLst>
                <a:ext uri="{FF2B5EF4-FFF2-40B4-BE49-F238E27FC236}">
                  <a16:creationId xmlns:a16="http://schemas.microsoft.com/office/drawing/2014/main" id="{E7A147C6-9FDA-4D95-A42A-92861D17D69A}"/>
                </a:ext>
              </a:extLst>
            </p:cNvPr>
            <p:cNvSpPr>
              <a:spLocks/>
            </p:cNvSpPr>
            <p:nvPr userDrawn="1"/>
          </p:nvSpPr>
          <p:spPr bwMode="auto">
            <a:xfrm>
              <a:off x="3925" y="2740"/>
              <a:ext cx="172" cy="167"/>
            </a:xfrm>
            <a:custGeom>
              <a:avLst/>
              <a:gdLst>
                <a:gd name="T0" fmla="*/ 220 w 254"/>
                <a:gd name="T1" fmla="*/ 1 h 245"/>
                <a:gd name="T2" fmla="*/ 211 w 254"/>
                <a:gd name="T3" fmla="*/ 1 h 245"/>
                <a:gd name="T4" fmla="*/ 174 w 254"/>
                <a:gd name="T5" fmla="*/ 0 h 245"/>
                <a:gd name="T6" fmla="*/ 167 w 254"/>
                <a:gd name="T7" fmla="*/ 4 h 245"/>
                <a:gd name="T8" fmla="*/ 173 w 254"/>
                <a:gd name="T9" fmla="*/ 8 h 245"/>
                <a:gd name="T10" fmla="*/ 184 w 254"/>
                <a:gd name="T11" fmla="*/ 9 h 245"/>
                <a:gd name="T12" fmla="*/ 197 w 254"/>
                <a:gd name="T13" fmla="*/ 26 h 245"/>
                <a:gd name="T14" fmla="*/ 198 w 254"/>
                <a:gd name="T15" fmla="*/ 93 h 245"/>
                <a:gd name="T16" fmla="*/ 198 w 254"/>
                <a:gd name="T17" fmla="*/ 132 h 245"/>
                <a:gd name="T18" fmla="*/ 180 w 254"/>
                <a:gd name="T19" fmla="*/ 210 h 245"/>
                <a:gd name="T20" fmla="*/ 137 w 254"/>
                <a:gd name="T21" fmla="*/ 227 h 245"/>
                <a:gd name="T22" fmla="*/ 98 w 254"/>
                <a:gd name="T23" fmla="*/ 214 h 245"/>
                <a:gd name="T24" fmla="*/ 74 w 254"/>
                <a:gd name="T25" fmla="*/ 137 h 245"/>
                <a:gd name="T26" fmla="*/ 74 w 254"/>
                <a:gd name="T27" fmla="*/ 93 h 245"/>
                <a:gd name="T28" fmla="*/ 74 w 254"/>
                <a:gd name="T29" fmla="*/ 26 h 245"/>
                <a:gd name="T30" fmla="*/ 85 w 254"/>
                <a:gd name="T31" fmla="*/ 9 h 245"/>
                <a:gd name="T32" fmla="*/ 94 w 254"/>
                <a:gd name="T33" fmla="*/ 8 h 245"/>
                <a:gd name="T34" fmla="*/ 100 w 254"/>
                <a:gd name="T35" fmla="*/ 4 h 245"/>
                <a:gd name="T36" fmla="*/ 92 w 254"/>
                <a:gd name="T37" fmla="*/ 0 h 245"/>
                <a:gd name="T38" fmla="*/ 69 w 254"/>
                <a:gd name="T39" fmla="*/ 1 h 245"/>
                <a:gd name="T40" fmla="*/ 54 w 254"/>
                <a:gd name="T41" fmla="*/ 1 h 245"/>
                <a:gd name="T42" fmla="*/ 37 w 254"/>
                <a:gd name="T43" fmla="*/ 1 h 245"/>
                <a:gd name="T44" fmla="*/ 8 w 254"/>
                <a:gd name="T45" fmla="*/ 0 h 245"/>
                <a:gd name="T46" fmla="*/ 0 w 254"/>
                <a:gd name="T47" fmla="*/ 4 h 245"/>
                <a:gd name="T48" fmla="*/ 6 w 254"/>
                <a:gd name="T49" fmla="*/ 8 h 245"/>
                <a:gd name="T50" fmla="*/ 18 w 254"/>
                <a:gd name="T51" fmla="*/ 9 h 245"/>
                <a:gd name="T52" fmla="*/ 31 w 254"/>
                <a:gd name="T53" fmla="*/ 26 h 245"/>
                <a:gd name="T54" fmla="*/ 32 w 254"/>
                <a:gd name="T55" fmla="*/ 93 h 245"/>
                <a:gd name="T56" fmla="*/ 32 w 254"/>
                <a:gd name="T57" fmla="*/ 139 h 245"/>
                <a:gd name="T58" fmla="*/ 60 w 254"/>
                <a:gd name="T59" fmla="*/ 223 h 245"/>
                <a:gd name="T60" fmla="*/ 131 w 254"/>
                <a:gd name="T61" fmla="*/ 245 h 245"/>
                <a:gd name="T62" fmla="*/ 197 w 254"/>
                <a:gd name="T63" fmla="*/ 222 h 245"/>
                <a:gd name="T64" fmla="*/ 227 w 254"/>
                <a:gd name="T65" fmla="*/ 126 h 245"/>
                <a:gd name="T66" fmla="*/ 227 w 254"/>
                <a:gd name="T67" fmla="*/ 93 h 245"/>
                <a:gd name="T68" fmla="*/ 228 w 254"/>
                <a:gd name="T69" fmla="*/ 26 h 245"/>
                <a:gd name="T70" fmla="*/ 239 w 254"/>
                <a:gd name="T71" fmla="*/ 9 h 245"/>
                <a:gd name="T72" fmla="*/ 248 w 254"/>
                <a:gd name="T73" fmla="*/ 8 h 245"/>
                <a:gd name="T74" fmla="*/ 254 w 254"/>
                <a:gd name="T75" fmla="*/ 4 h 245"/>
                <a:gd name="T76" fmla="*/ 247 w 254"/>
                <a:gd name="T77" fmla="*/ 0 h 245"/>
                <a:gd name="T78" fmla="*/ 220 w 254"/>
                <a:gd name="T79" fmla="*/ 1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54" h="245">
                  <a:moveTo>
                    <a:pt x="220" y="1"/>
                  </a:moveTo>
                  <a:cubicBezTo>
                    <a:pt x="211" y="1"/>
                    <a:pt x="211" y="1"/>
                    <a:pt x="211" y="1"/>
                  </a:cubicBezTo>
                  <a:cubicBezTo>
                    <a:pt x="210" y="1"/>
                    <a:pt x="174" y="0"/>
                    <a:pt x="174" y="0"/>
                  </a:cubicBezTo>
                  <a:cubicBezTo>
                    <a:pt x="171" y="0"/>
                    <a:pt x="167" y="1"/>
                    <a:pt x="167" y="4"/>
                  </a:cubicBezTo>
                  <a:cubicBezTo>
                    <a:pt x="167" y="8"/>
                    <a:pt x="171" y="8"/>
                    <a:pt x="173" y="8"/>
                  </a:cubicBezTo>
                  <a:cubicBezTo>
                    <a:pt x="184" y="9"/>
                    <a:pt x="184" y="9"/>
                    <a:pt x="184" y="9"/>
                  </a:cubicBezTo>
                  <a:cubicBezTo>
                    <a:pt x="195" y="11"/>
                    <a:pt x="197" y="16"/>
                    <a:pt x="197" y="26"/>
                  </a:cubicBezTo>
                  <a:cubicBezTo>
                    <a:pt x="198" y="36"/>
                    <a:pt x="198" y="45"/>
                    <a:pt x="198" y="93"/>
                  </a:cubicBezTo>
                  <a:cubicBezTo>
                    <a:pt x="198" y="132"/>
                    <a:pt x="198" y="132"/>
                    <a:pt x="198" y="132"/>
                  </a:cubicBezTo>
                  <a:cubicBezTo>
                    <a:pt x="198" y="166"/>
                    <a:pt x="197" y="193"/>
                    <a:pt x="180" y="210"/>
                  </a:cubicBezTo>
                  <a:cubicBezTo>
                    <a:pt x="165" y="225"/>
                    <a:pt x="145" y="227"/>
                    <a:pt x="137" y="227"/>
                  </a:cubicBezTo>
                  <a:cubicBezTo>
                    <a:pt x="126" y="227"/>
                    <a:pt x="112" y="225"/>
                    <a:pt x="98" y="214"/>
                  </a:cubicBezTo>
                  <a:cubicBezTo>
                    <a:pt x="85" y="204"/>
                    <a:pt x="74" y="187"/>
                    <a:pt x="74" y="137"/>
                  </a:cubicBezTo>
                  <a:cubicBezTo>
                    <a:pt x="74" y="93"/>
                    <a:pt x="74" y="93"/>
                    <a:pt x="74" y="93"/>
                  </a:cubicBezTo>
                  <a:cubicBezTo>
                    <a:pt x="74" y="45"/>
                    <a:pt x="74" y="36"/>
                    <a:pt x="74" y="26"/>
                  </a:cubicBezTo>
                  <a:cubicBezTo>
                    <a:pt x="75" y="14"/>
                    <a:pt x="78" y="10"/>
                    <a:pt x="85" y="9"/>
                  </a:cubicBezTo>
                  <a:cubicBezTo>
                    <a:pt x="94" y="8"/>
                    <a:pt x="94" y="8"/>
                    <a:pt x="94" y="8"/>
                  </a:cubicBezTo>
                  <a:cubicBezTo>
                    <a:pt x="96" y="8"/>
                    <a:pt x="100" y="8"/>
                    <a:pt x="100" y="4"/>
                  </a:cubicBezTo>
                  <a:cubicBezTo>
                    <a:pt x="100" y="1"/>
                    <a:pt x="96" y="0"/>
                    <a:pt x="92" y="0"/>
                  </a:cubicBezTo>
                  <a:cubicBezTo>
                    <a:pt x="69" y="1"/>
                    <a:pt x="69" y="1"/>
                    <a:pt x="69" y="1"/>
                  </a:cubicBezTo>
                  <a:cubicBezTo>
                    <a:pt x="54" y="1"/>
                    <a:pt x="54" y="1"/>
                    <a:pt x="54" y="1"/>
                  </a:cubicBezTo>
                  <a:cubicBezTo>
                    <a:pt x="37" y="1"/>
                    <a:pt x="37" y="1"/>
                    <a:pt x="37" y="1"/>
                  </a:cubicBezTo>
                  <a:cubicBezTo>
                    <a:pt x="8" y="0"/>
                    <a:pt x="8" y="0"/>
                    <a:pt x="8" y="0"/>
                  </a:cubicBezTo>
                  <a:cubicBezTo>
                    <a:pt x="4" y="0"/>
                    <a:pt x="0" y="1"/>
                    <a:pt x="0" y="4"/>
                  </a:cubicBezTo>
                  <a:cubicBezTo>
                    <a:pt x="0" y="8"/>
                    <a:pt x="4" y="8"/>
                    <a:pt x="6" y="8"/>
                  </a:cubicBezTo>
                  <a:cubicBezTo>
                    <a:pt x="18" y="9"/>
                    <a:pt x="18" y="9"/>
                    <a:pt x="18" y="9"/>
                  </a:cubicBezTo>
                  <a:cubicBezTo>
                    <a:pt x="28" y="11"/>
                    <a:pt x="31" y="16"/>
                    <a:pt x="31" y="26"/>
                  </a:cubicBezTo>
                  <a:cubicBezTo>
                    <a:pt x="32" y="36"/>
                    <a:pt x="32" y="45"/>
                    <a:pt x="32" y="93"/>
                  </a:cubicBezTo>
                  <a:cubicBezTo>
                    <a:pt x="32" y="139"/>
                    <a:pt x="32" y="139"/>
                    <a:pt x="32" y="139"/>
                  </a:cubicBezTo>
                  <a:cubicBezTo>
                    <a:pt x="32" y="179"/>
                    <a:pt x="41" y="206"/>
                    <a:pt x="60" y="223"/>
                  </a:cubicBezTo>
                  <a:cubicBezTo>
                    <a:pt x="84" y="245"/>
                    <a:pt x="117" y="245"/>
                    <a:pt x="131" y="245"/>
                  </a:cubicBezTo>
                  <a:cubicBezTo>
                    <a:pt x="149" y="245"/>
                    <a:pt x="173" y="242"/>
                    <a:pt x="197" y="222"/>
                  </a:cubicBezTo>
                  <a:cubicBezTo>
                    <a:pt x="223" y="199"/>
                    <a:pt x="227" y="163"/>
                    <a:pt x="227" y="126"/>
                  </a:cubicBezTo>
                  <a:cubicBezTo>
                    <a:pt x="227" y="93"/>
                    <a:pt x="227" y="93"/>
                    <a:pt x="227" y="93"/>
                  </a:cubicBezTo>
                  <a:cubicBezTo>
                    <a:pt x="227" y="45"/>
                    <a:pt x="227" y="36"/>
                    <a:pt x="228" y="26"/>
                  </a:cubicBezTo>
                  <a:cubicBezTo>
                    <a:pt x="228" y="14"/>
                    <a:pt x="231" y="10"/>
                    <a:pt x="239" y="9"/>
                  </a:cubicBezTo>
                  <a:cubicBezTo>
                    <a:pt x="239" y="9"/>
                    <a:pt x="248" y="8"/>
                    <a:pt x="248" y="8"/>
                  </a:cubicBezTo>
                  <a:cubicBezTo>
                    <a:pt x="251" y="8"/>
                    <a:pt x="254" y="7"/>
                    <a:pt x="254" y="4"/>
                  </a:cubicBezTo>
                  <a:cubicBezTo>
                    <a:pt x="254" y="1"/>
                    <a:pt x="250" y="0"/>
                    <a:pt x="247" y="0"/>
                  </a:cubicBezTo>
                  <a:lnTo>
                    <a:pt x="22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55" name="Freeform 28">
              <a:extLst>
                <a:ext uri="{FF2B5EF4-FFF2-40B4-BE49-F238E27FC236}">
                  <a16:creationId xmlns:a16="http://schemas.microsoft.com/office/drawing/2014/main" id="{45D5BF2A-EF85-417C-B03F-30CEAE118D7D}"/>
                </a:ext>
              </a:extLst>
            </p:cNvPr>
            <p:cNvSpPr>
              <a:spLocks noEditPoints="1"/>
            </p:cNvSpPr>
            <p:nvPr userDrawn="1"/>
          </p:nvSpPr>
          <p:spPr bwMode="auto">
            <a:xfrm>
              <a:off x="4116" y="2740"/>
              <a:ext cx="170" cy="164"/>
            </a:xfrm>
            <a:custGeom>
              <a:avLst/>
              <a:gdLst>
                <a:gd name="T0" fmla="*/ 73 w 251"/>
                <a:gd name="T1" fmla="*/ 123 h 241"/>
                <a:gd name="T2" fmla="*/ 71 w 251"/>
                <a:gd name="T3" fmla="*/ 118 h 241"/>
                <a:gd name="T4" fmla="*/ 71 w 251"/>
                <a:gd name="T5" fmla="*/ 22 h 241"/>
                <a:gd name="T6" fmla="*/ 73 w 251"/>
                <a:gd name="T7" fmla="*/ 18 h 241"/>
                <a:gd name="T8" fmla="*/ 90 w 251"/>
                <a:gd name="T9" fmla="*/ 17 h 241"/>
                <a:gd name="T10" fmla="*/ 137 w 251"/>
                <a:gd name="T11" fmla="*/ 74 h 241"/>
                <a:gd name="T12" fmla="*/ 119 w 251"/>
                <a:gd name="T13" fmla="*/ 120 h 241"/>
                <a:gd name="T14" fmla="*/ 97 w 251"/>
                <a:gd name="T15" fmla="*/ 126 h 241"/>
                <a:gd name="T16" fmla="*/ 73 w 251"/>
                <a:gd name="T17" fmla="*/ 123 h 241"/>
                <a:gd name="T18" fmla="*/ 74 w 251"/>
                <a:gd name="T19" fmla="*/ 1 h 241"/>
                <a:gd name="T20" fmla="*/ 51 w 251"/>
                <a:gd name="T21" fmla="*/ 1 h 241"/>
                <a:gd name="T22" fmla="*/ 38 w 251"/>
                <a:gd name="T23" fmla="*/ 1 h 241"/>
                <a:gd name="T24" fmla="*/ 8 w 251"/>
                <a:gd name="T25" fmla="*/ 0 h 241"/>
                <a:gd name="T26" fmla="*/ 0 w 251"/>
                <a:gd name="T27" fmla="*/ 4 h 241"/>
                <a:gd name="T28" fmla="*/ 6 w 251"/>
                <a:gd name="T29" fmla="*/ 8 h 241"/>
                <a:gd name="T30" fmla="*/ 18 w 251"/>
                <a:gd name="T31" fmla="*/ 9 h 241"/>
                <a:gd name="T32" fmla="*/ 31 w 251"/>
                <a:gd name="T33" fmla="*/ 26 h 241"/>
                <a:gd name="T34" fmla="*/ 32 w 251"/>
                <a:gd name="T35" fmla="*/ 93 h 241"/>
                <a:gd name="T36" fmla="*/ 32 w 251"/>
                <a:gd name="T37" fmla="*/ 148 h 241"/>
                <a:gd name="T38" fmla="*/ 30 w 251"/>
                <a:gd name="T39" fmla="*/ 215 h 241"/>
                <a:gd name="T40" fmla="*/ 22 w 251"/>
                <a:gd name="T41" fmla="*/ 232 h 241"/>
                <a:gd name="T42" fmla="*/ 11 w 251"/>
                <a:gd name="T43" fmla="*/ 233 h 241"/>
                <a:gd name="T44" fmla="*/ 5 w 251"/>
                <a:gd name="T45" fmla="*/ 237 h 241"/>
                <a:gd name="T46" fmla="*/ 12 w 251"/>
                <a:gd name="T47" fmla="*/ 241 h 241"/>
                <a:gd name="T48" fmla="*/ 38 w 251"/>
                <a:gd name="T49" fmla="*/ 240 h 241"/>
                <a:gd name="T50" fmla="*/ 50 w 251"/>
                <a:gd name="T51" fmla="*/ 240 h 241"/>
                <a:gd name="T52" fmla="*/ 61 w 251"/>
                <a:gd name="T53" fmla="*/ 240 h 241"/>
                <a:gd name="T54" fmla="*/ 97 w 251"/>
                <a:gd name="T55" fmla="*/ 241 h 241"/>
                <a:gd name="T56" fmla="*/ 104 w 251"/>
                <a:gd name="T57" fmla="*/ 237 h 241"/>
                <a:gd name="T58" fmla="*/ 99 w 251"/>
                <a:gd name="T59" fmla="*/ 233 h 241"/>
                <a:gd name="T60" fmla="*/ 84 w 251"/>
                <a:gd name="T61" fmla="*/ 232 h 241"/>
                <a:gd name="T62" fmla="*/ 72 w 251"/>
                <a:gd name="T63" fmla="*/ 215 h 241"/>
                <a:gd name="T64" fmla="*/ 71 w 251"/>
                <a:gd name="T65" fmla="*/ 148 h 241"/>
                <a:gd name="T66" fmla="*/ 71 w 251"/>
                <a:gd name="T67" fmla="*/ 143 h 241"/>
                <a:gd name="T68" fmla="*/ 73 w 251"/>
                <a:gd name="T69" fmla="*/ 142 h 241"/>
                <a:gd name="T70" fmla="*/ 100 w 251"/>
                <a:gd name="T71" fmla="*/ 142 h 241"/>
                <a:gd name="T72" fmla="*/ 105 w 251"/>
                <a:gd name="T73" fmla="*/ 144 h 241"/>
                <a:gd name="T74" fmla="*/ 120 w 251"/>
                <a:gd name="T75" fmla="*/ 165 h 241"/>
                <a:gd name="T76" fmla="*/ 136 w 251"/>
                <a:gd name="T77" fmla="*/ 188 h 241"/>
                <a:gd name="T78" fmla="*/ 180 w 251"/>
                <a:gd name="T79" fmla="*/ 234 h 241"/>
                <a:gd name="T80" fmla="*/ 214 w 251"/>
                <a:gd name="T81" fmla="*/ 241 h 241"/>
                <a:gd name="T82" fmla="*/ 244 w 251"/>
                <a:gd name="T83" fmla="*/ 241 h 241"/>
                <a:gd name="T84" fmla="*/ 251 w 251"/>
                <a:gd name="T85" fmla="*/ 237 h 241"/>
                <a:gd name="T86" fmla="*/ 246 w 251"/>
                <a:gd name="T87" fmla="*/ 233 h 241"/>
                <a:gd name="T88" fmla="*/ 237 w 251"/>
                <a:gd name="T89" fmla="*/ 232 h 241"/>
                <a:gd name="T90" fmla="*/ 202 w 251"/>
                <a:gd name="T91" fmla="*/ 211 h 241"/>
                <a:gd name="T92" fmla="*/ 145 w 251"/>
                <a:gd name="T93" fmla="*/ 142 h 241"/>
                <a:gd name="T94" fmla="*/ 134 w 251"/>
                <a:gd name="T95" fmla="*/ 129 h 241"/>
                <a:gd name="T96" fmla="*/ 176 w 251"/>
                <a:gd name="T97" fmla="*/ 58 h 241"/>
                <a:gd name="T98" fmla="*/ 154 w 251"/>
                <a:gd name="T99" fmla="*/ 14 h 241"/>
                <a:gd name="T100" fmla="*/ 96 w 251"/>
                <a:gd name="T101" fmla="*/ 0 h 241"/>
                <a:gd name="T102" fmla="*/ 74 w 251"/>
                <a:gd name="T103" fmla="*/ 1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51" h="241">
                  <a:moveTo>
                    <a:pt x="73" y="123"/>
                  </a:moveTo>
                  <a:cubicBezTo>
                    <a:pt x="71" y="122"/>
                    <a:pt x="71" y="121"/>
                    <a:pt x="71" y="118"/>
                  </a:cubicBezTo>
                  <a:cubicBezTo>
                    <a:pt x="71" y="22"/>
                    <a:pt x="71" y="22"/>
                    <a:pt x="71" y="22"/>
                  </a:cubicBezTo>
                  <a:cubicBezTo>
                    <a:pt x="71" y="19"/>
                    <a:pt x="71" y="19"/>
                    <a:pt x="73" y="18"/>
                  </a:cubicBezTo>
                  <a:cubicBezTo>
                    <a:pt x="76" y="17"/>
                    <a:pt x="81" y="17"/>
                    <a:pt x="90" y="17"/>
                  </a:cubicBezTo>
                  <a:cubicBezTo>
                    <a:pt x="107" y="17"/>
                    <a:pt x="137" y="29"/>
                    <a:pt x="137" y="74"/>
                  </a:cubicBezTo>
                  <a:cubicBezTo>
                    <a:pt x="137" y="103"/>
                    <a:pt x="126" y="115"/>
                    <a:pt x="119" y="120"/>
                  </a:cubicBezTo>
                  <a:cubicBezTo>
                    <a:pt x="113" y="124"/>
                    <a:pt x="109" y="126"/>
                    <a:pt x="97" y="126"/>
                  </a:cubicBezTo>
                  <a:cubicBezTo>
                    <a:pt x="88" y="126"/>
                    <a:pt x="79" y="125"/>
                    <a:pt x="73" y="123"/>
                  </a:cubicBezTo>
                  <a:moveTo>
                    <a:pt x="74" y="1"/>
                  </a:moveTo>
                  <a:cubicBezTo>
                    <a:pt x="51" y="1"/>
                    <a:pt x="51" y="1"/>
                    <a:pt x="51" y="1"/>
                  </a:cubicBezTo>
                  <a:cubicBezTo>
                    <a:pt x="38" y="1"/>
                    <a:pt x="38" y="1"/>
                    <a:pt x="38" y="1"/>
                  </a:cubicBezTo>
                  <a:cubicBezTo>
                    <a:pt x="8" y="0"/>
                    <a:pt x="8" y="0"/>
                    <a:pt x="8" y="0"/>
                  </a:cubicBezTo>
                  <a:cubicBezTo>
                    <a:pt x="4" y="0"/>
                    <a:pt x="0" y="1"/>
                    <a:pt x="0" y="4"/>
                  </a:cubicBezTo>
                  <a:cubicBezTo>
                    <a:pt x="0" y="8"/>
                    <a:pt x="4" y="8"/>
                    <a:pt x="6" y="8"/>
                  </a:cubicBezTo>
                  <a:cubicBezTo>
                    <a:pt x="18" y="9"/>
                    <a:pt x="18" y="9"/>
                    <a:pt x="18" y="9"/>
                  </a:cubicBezTo>
                  <a:cubicBezTo>
                    <a:pt x="29" y="11"/>
                    <a:pt x="31" y="16"/>
                    <a:pt x="31" y="26"/>
                  </a:cubicBezTo>
                  <a:cubicBezTo>
                    <a:pt x="32" y="36"/>
                    <a:pt x="32" y="45"/>
                    <a:pt x="32" y="93"/>
                  </a:cubicBezTo>
                  <a:cubicBezTo>
                    <a:pt x="32" y="148"/>
                    <a:pt x="32" y="148"/>
                    <a:pt x="32" y="148"/>
                  </a:cubicBezTo>
                  <a:cubicBezTo>
                    <a:pt x="32" y="177"/>
                    <a:pt x="32" y="202"/>
                    <a:pt x="30" y="215"/>
                  </a:cubicBezTo>
                  <a:cubicBezTo>
                    <a:pt x="29" y="224"/>
                    <a:pt x="28" y="231"/>
                    <a:pt x="22" y="232"/>
                  </a:cubicBezTo>
                  <a:cubicBezTo>
                    <a:pt x="11" y="233"/>
                    <a:pt x="11" y="233"/>
                    <a:pt x="11" y="233"/>
                  </a:cubicBezTo>
                  <a:cubicBezTo>
                    <a:pt x="8" y="233"/>
                    <a:pt x="5" y="234"/>
                    <a:pt x="5" y="237"/>
                  </a:cubicBezTo>
                  <a:cubicBezTo>
                    <a:pt x="5" y="241"/>
                    <a:pt x="10" y="241"/>
                    <a:pt x="12" y="241"/>
                  </a:cubicBezTo>
                  <a:cubicBezTo>
                    <a:pt x="38" y="240"/>
                    <a:pt x="38" y="240"/>
                    <a:pt x="38" y="240"/>
                  </a:cubicBezTo>
                  <a:cubicBezTo>
                    <a:pt x="50" y="240"/>
                    <a:pt x="50" y="240"/>
                    <a:pt x="50" y="240"/>
                  </a:cubicBezTo>
                  <a:cubicBezTo>
                    <a:pt x="61" y="240"/>
                    <a:pt x="61" y="240"/>
                    <a:pt x="61" y="240"/>
                  </a:cubicBezTo>
                  <a:cubicBezTo>
                    <a:pt x="97" y="241"/>
                    <a:pt x="97" y="241"/>
                    <a:pt x="97" y="241"/>
                  </a:cubicBezTo>
                  <a:cubicBezTo>
                    <a:pt x="99" y="241"/>
                    <a:pt x="104" y="241"/>
                    <a:pt x="104" y="237"/>
                  </a:cubicBezTo>
                  <a:cubicBezTo>
                    <a:pt x="104" y="236"/>
                    <a:pt x="103" y="233"/>
                    <a:pt x="99" y="233"/>
                  </a:cubicBezTo>
                  <a:cubicBezTo>
                    <a:pt x="84" y="232"/>
                    <a:pt x="84" y="232"/>
                    <a:pt x="84" y="232"/>
                  </a:cubicBezTo>
                  <a:cubicBezTo>
                    <a:pt x="76" y="231"/>
                    <a:pt x="73" y="225"/>
                    <a:pt x="72" y="215"/>
                  </a:cubicBezTo>
                  <a:cubicBezTo>
                    <a:pt x="71" y="202"/>
                    <a:pt x="71" y="177"/>
                    <a:pt x="71" y="148"/>
                  </a:cubicBezTo>
                  <a:cubicBezTo>
                    <a:pt x="71" y="143"/>
                    <a:pt x="71" y="143"/>
                    <a:pt x="71" y="143"/>
                  </a:cubicBezTo>
                  <a:cubicBezTo>
                    <a:pt x="71" y="142"/>
                    <a:pt x="71" y="142"/>
                    <a:pt x="73" y="142"/>
                  </a:cubicBezTo>
                  <a:cubicBezTo>
                    <a:pt x="100" y="142"/>
                    <a:pt x="100" y="142"/>
                    <a:pt x="100" y="142"/>
                  </a:cubicBezTo>
                  <a:cubicBezTo>
                    <a:pt x="102" y="142"/>
                    <a:pt x="104" y="143"/>
                    <a:pt x="105" y="144"/>
                  </a:cubicBezTo>
                  <a:cubicBezTo>
                    <a:pt x="105" y="144"/>
                    <a:pt x="120" y="165"/>
                    <a:pt x="120" y="165"/>
                  </a:cubicBezTo>
                  <a:cubicBezTo>
                    <a:pt x="136" y="188"/>
                    <a:pt x="136" y="188"/>
                    <a:pt x="136" y="188"/>
                  </a:cubicBezTo>
                  <a:cubicBezTo>
                    <a:pt x="155" y="213"/>
                    <a:pt x="166" y="227"/>
                    <a:pt x="180" y="234"/>
                  </a:cubicBezTo>
                  <a:cubicBezTo>
                    <a:pt x="188" y="239"/>
                    <a:pt x="197" y="241"/>
                    <a:pt x="214" y="241"/>
                  </a:cubicBezTo>
                  <a:cubicBezTo>
                    <a:pt x="244" y="241"/>
                    <a:pt x="244" y="241"/>
                    <a:pt x="244" y="241"/>
                  </a:cubicBezTo>
                  <a:cubicBezTo>
                    <a:pt x="246" y="241"/>
                    <a:pt x="251" y="241"/>
                    <a:pt x="251" y="237"/>
                  </a:cubicBezTo>
                  <a:cubicBezTo>
                    <a:pt x="251" y="236"/>
                    <a:pt x="250" y="233"/>
                    <a:pt x="246" y="233"/>
                  </a:cubicBezTo>
                  <a:cubicBezTo>
                    <a:pt x="237" y="232"/>
                    <a:pt x="237" y="232"/>
                    <a:pt x="237" y="232"/>
                  </a:cubicBezTo>
                  <a:cubicBezTo>
                    <a:pt x="232" y="231"/>
                    <a:pt x="220" y="229"/>
                    <a:pt x="202" y="211"/>
                  </a:cubicBezTo>
                  <a:cubicBezTo>
                    <a:pt x="186" y="194"/>
                    <a:pt x="168" y="171"/>
                    <a:pt x="145" y="142"/>
                  </a:cubicBezTo>
                  <a:cubicBezTo>
                    <a:pt x="145" y="142"/>
                    <a:pt x="135" y="130"/>
                    <a:pt x="134" y="129"/>
                  </a:cubicBezTo>
                  <a:cubicBezTo>
                    <a:pt x="163" y="105"/>
                    <a:pt x="176" y="84"/>
                    <a:pt x="176" y="58"/>
                  </a:cubicBezTo>
                  <a:cubicBezTo>
                    <a:pt x="176" y="35"/>
                    <a:pt x="162" y="19"/>
                    <a:pt x="154" y="14"/>
                  </a:cubicBezTo>
                  <a:cubicBezTo>
                    <a:pt x="136" y="2"/>
                    <a:pt x="115" y="0"/>
                    <a:pt x="96" y="0"/>
                  </a:cubicBezTo>
                  <a:lnTo>
                    <a:pt x="74"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56" name="Freeform 29">
              <a:extLst>
                <a:ext uri="{FF2B5EF4-FFF2-40B4-BE49-F238E27FC236}">
                  <a16:creationId xmlns:a16="http://schemas.microsoft.com/office/drawing/2014/main" id="{795098EC-2ACB-4C39-AA2D-A12FF06BA72A}"/>
                </a:ext>
              </a:extLst>
            </p:cNvPr>
            <p:cNvSpPr>
              <a:spLocks/>
            </p:cNvSpPr>
            <p:nvPr userDrawn="1"/>
          </p:nvSpPr>
          <p:spPr bwMode="auto">
            <a:xfrm>
              <a:off x="4290" y="2737"/>
              <a:ext cx="180" cy="169"/>
            </a:xfrm>
            <a:custGeom>
              <a:avLst/>
              <a:gdLst>
                <a:gd name="T0" fmla="*/ 31 w 266"/>
                <a:gd name="T1" fmla="*/ 12 h 249"/>
                <a:gd name="T2" fmla="*/ 29 w 266"/>
                <a:gd name="T3" fmla="*/ 198 h 249"/>
                <a:gd name="T4" fmla="*/ 19 w 266"/>
                <a:gd name="T5" fmla="*/ 237 h 249"/>
                <a:gd name="T6" fmla="*/ 5 w 266"/>
                <a:gd name="T7" fmla="*/ 238 h 249"/>
                <a:gd name="T8" fmla="*/ 0 w 266"/>
                <a:gd name="T9" fmla="*/ 242 h 249"/>
                <a:gd name="T10" fmla="*/ 7 w 266"/>
                <a:gd name="T11" fmla="*/ 246 h 249"/>
                <a:gd name="T12" fmla="*/ 36 w 266"/>
                <a:gd name="T13" fmla="*/ 245 h 249"/>
                <a:gd name="T14" fmla="*/ 41 w 266"/>
                <a:gd name="T15" fmla="*/ 245 h 249"/>
                <a:gd name="T16" fmla="*/ 50 w 266"/>
                <a:gd name="T17" fmla="*/ 245 h 249"/>
                <a:gd name="T18" fmla="*/ 80 w 266"/>
                <a:gd name="T19" fmla="*/ 246 h 249"/>
                <a:gd name="T20" fmla="*/ 88 w 266"/>
                <a:gd name="T21" fmla="*/ 242 h 249"/>
                <a:gd name="T22" fmla="*/ 82 w 266"/>
                <a:gd name="T23" fmla="*/ 238 h 249"/>
                <a:gd name="T24" fmla="*/ 66 w 266"/>
                <a:gd name="T25" fmla="*/ 236 h 249"/>
                <a:gd name="T26" fmla="*/ 56 w 266"/>
                <a:gd name="T27" fmla="*/ 202 h 249"/>
                <a:gd name="T28" fmla="*/ 52 w 266"/>
                <a:gd name="T29" fmla="*/ 71 h 249"/>
                <a:gd name="T30" fmla="*/ 59 w 266"/>
                <a:gd name="T31" fmla="*/ 77 h 249"/>
                <a:gd name="T32" fmla="*/ 127 w 266"/>
                <a:gd name="T33" fmla="*/ 149 h 249"/>
                <a:gd name="T34" fmla="*/ 169 w 266"/>
                <a:gd name="T35" fmla="*/ 191 h 249"/>
                <a:gd name="T36" fmla="*/ 220 w 266"/>
                <a:gd name="T37" fmla="*/ 242 h 249"/>
                <a:gd name="T38" fmla="*/ 231 w 266"/>
                <a:gd name="T39" fmla="*/ 249 h 249"/>
                <a:gd name="T40" fmla="*/ 236 w 266"/>
                <a:gd name="T41" fmla="*/ 239 h 249"/>
                <a:gd name="T42" fmla="*/ 240 w 266"/>
                <a:gd name="T43" fmla="*/ 40 h 249"/>
                <a:gd name="T44" fmla="*/ 251 w 266"/>
                <a:gd name="T45" fmla="*/ 14 h 249"/>
                <a:gd name="T46" fmla="*/ 260 w 266"/>
                <a:gd name="T47" fmla="*/ 13 h 249"/>
                <a:gd name="T48" fmla="*/ 266 w 266"/>
                <a:gd name="T49" fmla="*/ 9 h 249"/>
                <a:gd name="T50" fmla="*/ 258 w 266"/>
                <a:gd name="T51" fmla="*/ 5 h 249"/>
                <a:gd name="T52" fmla="*/ 233 w 266"/>
                <a:gd name="T53" fmla="*/ 6 h 249"/>
                <a:gd name="T54" fmla="*/ 227 w 266"/>
                <a:gd name="T55" fmla="*/ 6 h 249"/>
                <a:gd name="T56" fmla="*/ 216 w 266"/>
                <a:gd name="T57" fmla="*/ 6 h 249"/>
                <a:gd name="T58" fmla="*/ 189 w 266"/>
                <a:gd name="T59" fmla="*/ 5 h 249"/>
                <a:gd name="T60" fmla="*/ 180 w 266"/>
                <a:gd name="T61" fmla="*/ 9 h 249"/>
                <a:gd name="T62" fmla="*/ 186 w 266"/>
                <a:gd name="T63" fmla="*/ 13 h 249"/>
                <a:gd name="T64" fmla="*/ 203 w 266"/>
                <a:gd name="T65" fmla="*/ 15 h 249"/>
                <a:gd name="T66" fmla="*/ 213 w 266"/>
                <a:gd name="T67" fmla="*/ 42 h 249"/>
                <a:gd name="T68" fmla="*/ 216 w 266"/>
                <a:gd name="T69" fmla="*/ 183 h 249"/>
                <a:gd name="T70" fmla="*/ 215 w 266"/>
                <a:gd name="T71" fmla="*/ 183 h 249"/>
                <a:gd name="T72" fmla="*/ 193 w 266"/>
                <a:gd name="T73" fmla="*/ 160 h 249"/>
                <a:gd name="T74" fmla="*/ 146 w 266"/>
                <a:gd name="T75" fmla="*/ 111 h 249"/>
                <a:gd name="T76" fmla="*/ 49 w 266"/>
                <a:gd name="T77" fmla="*/ 10 h 249"/>
                <a:gd name="T78" fmla="*/ 46 w 266"/>
                <a:gd name="T79" fmla="*/ 7 h 249"/>
                <a:gd name="T80" fmla="*/ 36 w 266"/>
                <a:gd name="T81" fmla="*/ 0 h 249"/>
                <a:gd name="T82" fmla="*/ 31 w 266"/>
                <a:gd name="T83" fmla="*/ 1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66" h="249">
                  <a:moveTo>
                    <a:pt x="31" y="12"/>
                  </a:moveTo>
                  <a:cubicBezTo>
                    <a:pt x="29" y="198"/>
                    <a:pt x="29" y="198"/>
                    <a:pt x="29" y="198"/>
                  </a:cubicBezTo>
                  <a:cubicBezTo>
                    <a:pt x="28" y="226"/>
                    <a:pt x="27" y="234"/>
                    <a:pt x="19" y="237"/>
                  </a:cubicBezTo>
                  <a:cubicBezTo>
                    <a:pt x="15" y="238"/>
                    <a:pt x="9" y="238"/>
                    <a:pt x="5" y="238"/>
                  </a:cubicBezTo>
                  <a:cubicBezTo>
                    <a:pt x="4" y="238"/>
                    <a:pt x="0" y="238"/>
                    <a:pt x="0" y="242"/>
                  </a:cubicBezTo>
                  <a:cubicBezTo>
                    <a:pt x="0" y="246"/>
                    <a:pt x="4" y="246"/>
                    <a:pt x="7" y="246"/>
                  </a:cubicBezTo>
                  <a:cubicBezTo>
                    <a:pt x="36" y="245"/>
                    <a:pt x="36" y="245"/>
                    <a:pt x="36" y="245"/>
                  </a:cubicBezTo>
                  <a:cubicBezTo>
                    <a:pt x="41" y="245"/>
                    <a:pt x="41" y="245"/>
                    <a:pt x="41" y="245"/>
                  </a:cubicBezTo>
                  <a:cubicBezTo>
                    <a:pt x="50" y="245"/>
                    <a:pt x="50" y="245"/>
                    <a:pt x="50" y="245"/>
                  </a:cubicBezTo>
                  <a:cubicBezTo>
                    <a:pt x="80" y="246"/>
                    <a:pt x="80" y="246"/>
                    <a:pt x="80" y="246"/>
                  </a:cubicBezTo>
                  <a:cubicBezTo>
                    <a:pt x="83" y="246"/>
                    <a:pt x="88" y="246"/>
                    <a:pt x="88" y="242"/>
                  </a:cubicBezTo>
                  <a:cubicBezTo>
                    <a:pt x="88" y="238"/>
                    <a:pt x="84" y="238"/>
                    <a:pt x="82" y="238"/>
                  </a:cubicBezTo>
                  <a:cubicBezTo>
                    <a:pt x="78" y="238"/>
                    <a:pt x="72" y="238"/>
                    <a:pt x="66" y="236"/>
                  </a:cubicBezTo>
                  <a:cubicBezTo>
                    <a:pt x="59" y="234"/>
                    <a:pt x="56" y="223"/>
                    <a:pt x="56" y="202"/>
                  </a:cubicBezTo>
                  <a:cubicBezTo>
                    <a:pt x="56" y="202"/>
                    <a:pt x="52" y="74"/>
                    <a:pt x="52" y="71"/>
                  </a:cubicBezTo>
                  <a:cubicBezTo>
                    <a:pt x="54" y="72"/>
                    <a:pt x="59" y="77"/>
                    <a:pt x="59" y="77"/>
                  </a:cubicBezTo>
                  <a:cubicBezTo>
                    <a:pt x="72" y="92"/>
                    <a:pt x="100" y="122"/>
                    <a:pt x="127" y="149"/>
                  </a:cubicBezTo>
                  <a:cubicBezTo>
                    <a:pt x="169" y="191"/>
                    <a:pt x="169" y="191"/>
                    <a:pt x="169" y="191"/>
                  </a:cubicBezTo>
                  <a:cubicBezTo>
                    <a:pt x="220" y="242"/>
                    <a:pt x="220" y="242"/>
                    <a:pt x="220" y="242"/>
                  </a:cubicBezTo>
                  <a:cubicBezTo>
                    <a:pt x="224" y="246"/>
                    <a:pt x="227" y="249"/>
                    <a:pt x="231" y="249"/>
                  </a:cubicBezTo>
                  <a:cubicBezTo>
                    <a:pt x="236" y="249"/>
                    <a:pt x="236" y="244"/>
                    <a:pt x="236" y="239"/>
                  </a:cubicBezTo>
                  <a:cubicBezTo>
                    <a:pt x="240" y="40"/>
                    <a:pt x="240" y="40"/>
                    <a:pt x="240" y="40"/>
                  </a:cubicBezTo>
                  <a:cubicBezTo>
                    <a:pt x="240" y="22"/>
                    <a:pt x="242" y="16"/>
                    <a:pt x="251" y="14"/>
                  </a:cubicBezTo>
                  <a:cubicBezTo>
                    <a:pt x="251" y="14"/>
                    <a:pt x="260" y="13"/>
                    <a:pt x="260" y="13"/>
                  </a:cubicBezTo>
                  <a:cubicBezTo>
                    <a:pt x="264" y="13"/>
                    <a:pt x="266" y="11"/>
                    <a:pt x="266" y="9"/>
                  </a:cubicBezTo>
                  <a:cubicBezTo>
                    <a:pt x="266" y="5"/>
                    <a:pt x="262" y="5"/>
                    <a:pt x="258" y="5"/>
                  </a:cubicBezTo>
                  <a:cubicBezTo>
                    <a:pt x="233" y="6"/>
                    <a:pt x="233" y="6"/>
                    <a:pt x="233" y="6"/>
                  </a:cubicBezTo>
                  <a:cubicBezTo>
                    <a:pt x="227" y="6"/>
                    <a:pt x="227" y="6"/>
                    <a:pt x="227" y="6"/>
                  </a:cubicBezTo>
                  <a:cubicBezTo>
                    <a:pt x="216" y="6"/>
                    <a:pt x="216" y="6"/>
                    <a:pt x="216" y="6"/>
                  </a:cubicBezTo>
                  <a:cubicBezTo>
                    <a:pt x="189" y="5"/>
                    <a:pt x="189" y="5"/>
                    <a:pt x="189" y="5"/>
                  </a:cubicBezTo>
                  <a:cubicBezTo>
                    <a:pt x="185" y="5"/>
                    <a:pt x="180" y="5"/>
                    <a:pt x="180" y="9"/>
                  </a:cubicBezTo>
                  <a:cubicBezTo>
                    <a:pt x="180" y="12"/>
                    <a:pt x="183" y="13"/>
                    <a:pt x="186" y="13"/>
                  </a:cubicBezTo>
                  <a:cubicBezTo>
                    <a:pt x="191" y="13"/>
                    <a:pt x="198" y="13"/>
                    <a:pt x="203" y="15"/>
                  </a:cubicBezTo>
                  <a:cubicBezTo>
                    <a:pt x="209" y="17"/>
                    <a:pt x="212" y="22"/>
                    <a:pt x="213" y="42"/>
                  </a:cubicBezTo>
                  <a:cubicBezTo>
                    <a:pt x="213" y="42"/>
                    <a:pt x="216" y="175"/>
                    <a:pt x="216" y="183"/>
                  </a:cubicBezTo>
                  <a:cubicBezTo>
                    <a:pt x="215" y="183"/>
                    <a:pt x="215" y="183"/>
                    <a:pt x="215" y="183"/>
                  </a:cubicBezTo>
                  <a:cubicBezTo>
                    <a:pt x="215" y="183"/>
                    <a:pt x="193" y="160"/>
                    <a:pt x="193" y="160"/>
                  </a:cubicBezTo>
                  <a:cubicBezTo>
                    <a:pt x="146" y="111"/>
                    <a:pt x="146" y="111"/>
                    <a:pt x="146" y="111"/>
                  </a:cubicBezTo>
                  <a:cubicBezTo>
                    <a:pt x="98" y="64"/>
                    <a:pt x="49" y="11"/>
                    <a:pt x="49" y="10"/>
                  </a:cubicBezTo>
                  <a:cubicBezTo>
                    <a:pt x="46" y="7"/>
                    <a:pt x="46" y="7"/>
                    <a:pt x="46" y="7"/>
                  </a:cubicBezTo>
                  <a:cubicBezTo>
                    <a:pt x="42" y="3"/>
                    <a:pt x="39" y="0"/>
                    <a:pt x="36" y="0"/>
                  </a:cubicBezTo>
                  <a:cubicBezTo>
                    <a:pt x="32" y="0"/>
                    <a:pt x="31" y="7"/>
                    <a:pt x="31" y="1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57" name="Freeform 30">
              <a:extLst>
                <a:ext uri="{FF2B5EF4-FFF2-40B4-BE49-F238E27FC236}">
                  <a16:creationId xmlns:a16="http://schemas.microsoft.com/office/drawing/2014/main" id="{447048D5-71A3-4A33-9E51-0388E2EC900F}"/>
                </a:ext>
              </a:extLst>
            </p:cNvPr>
            <p:cNvSpPr>
              <a:spLocks/>
            </p:cNvSpPr>
            <p:nvPr userDrawn="1"/>
          </p:nvSpPr>
          <p:spPr bwMode="auto">
            <a:xfrm>
              <a:off x="4480" y="2739"/>
              <a:ext cx="109" cy="165"/>
            </a:xfrm>
            <a:custGeom>
              <a:avLst/>
              <a:gdLst>
                <a:gd name="T0" fmla="*/ 147 w 161"/>
                <a:gd name="T1" fmla="*/ 1 h 243"/>
                <a:gd name="T2" fmla="*/ 145 w 161"/>
                <a:gd name="T3" fmla="*/ 1 h 243"/>
                <a:gd name="T4" fmla="*/ 132 w 161"/>
                <a:gd name="T5" fmla="*/ 3 h 243"/>
                <a:gd name="T6" fmla="*/ 53 w 161"/>
                <a:gd name="T7" fmla="*/ 3 h 243"/>
                <a:gd name="T8" fmla="*/ 37 w 161"/>
                <a:gd name="T9" fmla="*/ 3 h 243"/>
                <a:gd name="T10" fmla="*/ 33 w 161"/>
                <a:gd name="T11" fmla="*/ 3 h 243"/>
                <a:gd name="T12" fmla="*/ 8 w 161"/>
                <a:gd name="T13" fmla="*/ 2 h 243"/>
                <a:gd name="T14" fmla="*/ 0 w 161"/>
                <a:gd name="T15" fmla="*/ 6 h 243"/>
                <a:gd name="T16" fmla="*/ 6 w 161"/>
                <a:gd name="T17" fmla="*/ 10 h 243"/>
                <a:gd name="T18" fmla="*/ 18 w 161"/>
                <a:gd name="T19" fmla="*/ 11 h 243"/>
                <a:gd name="T20" fmla="*/ 31 w 161"/>
                <a:gd name="T21" fmla="*/ 28 h 243"/>
                <a:gd name="T22" fmla="*/ 32 w 161"/>
                <a:gd name="T23" fmla="*/ 95 h 243"/>
                <a:gd name="T24" fmla="*/ 32 w 161"/>
                <a:gd name="T25" fmla="*/ 150 h 243"/>
                <a:gd name="T26" fmla="*/ 30 w 161"/>
                <a:gd name="T27" fmla="*/ 217 h 243"/>
                <a:gd name="T28" fmla="*/ 22 w 161"/>
                <a:gd name="T29" fmla="*/ 234 h 243"/>
                <a:gd name="T30" fmla="*/ 11 w 161"/>
                <a:gd name="T31" fmla="*/ 235 h 243"/>
                <a:gd name="T32" fmla="*/ 5 w 161"/>
                <a:gd name="T33" fmla="*/ 239 h 243"/>
                <a:gd name="T34" fmla="*/ 12 w 161"/>
                <a:gd name="T35" fmla="*/ 243 h 243"/>
                <a:gd name="T36" fmla="*/ 34 w 161"/>
                <a:gd name="T37" fmla="*/ 242 h 243"/>
                <a:gd name="T38" fmla="*/ 52 w 161"/>
                <a:gd name="T39" fmla="*/ 242 h 243"/>
                <a:gd name="T40" fmla="*/ 84 w 161"/>
                <a:gd name="T41" fmla="*/ 243 h 243"/>
                <a:gd name="T42" fmla="*/ 94 w 161"/>
                <a:gd name="T43" fmla="*/ 243 h 243"/>
                <a:gd name="T44" fmla="*/ 139 w 161"/>
                <a:gd name="T45" fmla="*/ 243 h 243"/>
                <a:gd name="T46" fmla="*/ 157 w 161"/>
                <a:gd name="T47" fmla="*/ 235 h 243"/>
                <a:gd name="T48" fmla="*/ 161 w 161"/>
                <a:gd name="T49" fmla="*/ 199 h 243"/>
                <a:gd name="T50" fmla="*/ 158 w 161"/>
                <a:gd name="T51" fmla="*/ 193 h 243"/>
                <a:gd name="T52" fmla="*/ 153 w 161"/>
                <a:gd name="T53" fmla="*/ 198 h 243"/>
                <a:gd name="T54" fmla="*/ 140 w 161"/>
                <a:gd name="T55" fmla="*/ 221 h 243"/>
                <a:gd name="T56" fmla="*/ 110 w 161"/>
                <a:gd name="T57" fmla="*/ 225 h 243"/>
                <a:gd name="T58" fmla="*/ 73 w 161"/>
                <a:gd name="T59" fmla="*/ 199 h 243"/>
                <a:gd name="T60" fmla="*/ 73 w 161"/>
                <a:gd name="T61" fmla="*/ 163 h 243"/>
                <a:gd name="T62" fmla="*/ 73 w 161"/>
                <a:gd name="T63" fmla="*/ 150 h 243"/>
                <a:gd name="T64" fmla="*/ 73 w 161"/>
                <a:gd name="T65" fmla="*/ 125 h 243"/>
                <a:gd name="T66" fmla="*/ 74 w 161"/>
                <a:gd name="T67" fmla="*/ 123 h 243"/>
                <a:gd name="T68" fmla="*/ 119 w 161"/>
                <a:gd name="T69" fmla="*/ 124 h 243"/>
                <a:gd name="T70" fmla="*/ 136 w 161"/>
                <a:gd name="T71" fmla="*/ 136 h 243"/>
                <a:gd name="T72" fmla="*/ 137 w 161"/>
                <a:gd name="T73" fmla="*/ 144 h 243"/>
                <a:gd name="T74" fmla="*/ 137 w 161"/>
                <a:gd name="T75" fmla="*/ 147 h 243"/>
                <a:gd name="T76" fmla="*/ 141 w 161"/>
                <a:gd name="T77" fmla="*/ 150 h 243"/>
                <a:gd name="T78" fmla="*/ 144 w 161"/>
                <a:gd name="T79" fmla="*/ 144 h 243"/>
                <a:gd name="T80" fmla="*/ 145 w 161"/>
                <a:gd name="T81" fmla="*/ 133 h 243"/>
                <a:gd name="T82" fmla="*/ 146 w 161"/>
                <a:gd name="T83" fmla="*/ 123 h 243"/>
                <a:gd name="T84" fmla="*/ 148 w 161"/>
                <a:gd name="T85" fmla="*/ 103 h 243"/>
                <a:gd name="T86" fmla="*/ 148 w 161"/>
                <a:gd name="T87" fmla="*/ 99 h 243"/>
                <a:gd name="T88" fmla="*/ 145 w 161"/>
                <a:gd name="T89" fmla="*/ 96 h 243"/>
                <a:gd name="T90" fmla="*/ 140 w 161"/>
                <a:gd name="T91" fmla="*/ 100 h 243"/>
                <a:gd name="T92" fmla="*/ 125 w 161"/>
                <a:gd name="T93" fmla="*/ 105 h 243"/>
                <a:gd name="T94" fmla="*/ 75 w 161"/>
                <a:gd name="T95" fmla="*/ 106 h 243"/>
                <a:gd name="T96" fmla="*/ 73 w 161"/>
                <a:gd name="T97" fmla="*/ 103 h 243"/>
                <a:gd name="T98" fmla="*/ 73 w 161"/>
                <a:gd name="T99" fmla="*/ 23 h 243"/>
                <a:gd name="T100" fmla="*/ 75 w 161"/>
                <a:gd name="T101" fmla="*/ 21 h 243"/>
                <a:gd name="T102" fmla="*/ 119 w 161"/>
                <a:gd name="T103" fmla="*/ 22 h 243"/>
                <a:gd name="T104" fmla="*/ 140 w 161"/>
                <a:gd name="T105" fmla="*/ 33 h 243"/>
                <a:gd name="T106" fmla="*/ 142 w 161"/>
                <a:gd name="T107" fmla="*/ 44 h 243"/>
                <a:gd name="T108" fmla="*/ 145 w 161"/>
                <a:gd name="T109" fmla="*/ 49 h 243"/>
                <a:gd name="T110" fmla="*/ 149 w 161"/>
                <a:gd name="T111" fmla="*/ 45 h 243"/>
                <a:gd name="T112" fmla="*/ 150 w 161"/>
                <a:gd name="T113" fmla="*/ 31 h 243"/>
                <a:gd name="T114" fmla="*/ 151 w 161"/>
                <a:gd name="T115" fmla="*/ 24 h 243"/>
                <a:gd name="T116" fmla="*/ 153 w 161"/>
                <a:gd name="T117" fmla="*/ 7 h 243"/>
                <a:gd name="T118" fmla="*/ 153 w 161"/>
                <a:gd name="T119" fmla="*/ 4 h 243"/>
                <a:gd name="T120" fmla="*/ 151 w 161"/>
                <a:gd name="T121" fmla="*/ 0 h 243"/>
                <a:gd name="T122" fmla="*/ 147 w 161"/>
                <a:gd name="T123" fmla="*/ 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61" h="243">
                  <a:moveTo>
                    <a:pt x="147" y="1"/>
                  </a:moveTo>
                  <a:cubicBezTo>
                    <a:pt x="145" y="1"/>
                    <a:pt x="145" y="1"/>
                    <a:pt x="145" y="1"/>
                  </a:cubicBezTo>
                  <a:cubicBezTo>
                    <a:pt x="145" y="1"/>
                    <a:pt x="132" y="3"/>
                    <a:pt x="132" y="3"/>
                  </a:cubicBezTo>
                  <a:cubicBezTo>
                    <a:pt x="127" y="3"/>
                    <a:pt x="75" y="3"/>
                    <a:pt x="53" y="3"/>
                  </a:cubicBezTo>
                  <a:cubicBezTo>
                    <a:pt x="37" y="3"/>
                    <a:pt x="37" y="3"/>
                    <a:pt x="37" y="3"/>
                  </a:cubicBezTo>
                  <a:cubicBezTo>
                    <a:pt x="33" y="3"/>
                    <a:pt x="33" y="3"/>
                    <a:pt x="33" y="3"/>
                  </a:cubicBezTo>
                  <a:cubicBezTo>
                    <a:pt x="33" y="3"/>
                    <a:pt x="8" y="2"/>
                    <a:pt x="8" y="2"/>
                  </a:cubicBezTo>
                  <a:cubicBezTo>
                    <a:pt x="4" y="2"/>
                    <a:pt x="0" y="3"/>
                    <a:pt x="0" y="6"/>
                  </a:cubicBezTo>
                  <a:cubicBezTo>
                    <a:pt x="0" y="10"/>
                    <a:pt x="4" y="10"/>
                    <a:pt x="6" y="10"/>
                  </a:cubicBezTo>
                  <a:cubicBezTo>
                    <a:pt x="18" y="11"/>
                    <a:pt x="18" y="11"/>
                    <a:pt x="18" y="11"/>
                  </a:cubicBezTo>
                  <a:cubicBezTo>
                    <a:pt x="29" y="13"/>
                    <a:pt x="31" y="18"/>
                    <a:pt x="31" y="28"/>
                  </a:cubicBezTo>
                  <a:cubicBezTo>
                    <a:pt x="32" y="38"/>
                    <a:pt x="32" y="47"/>
                    <a:pt x="32" y="95"/>
                  </a:cubicBezTo>
                  <a:cubicBezTo>
                    <a:pt x="32" y="150"/>
                    <a:pt x="32" y="150"/>
                    <a:pt x="32" y="150"/>
                  </a:cubicBezTo>
                  <a:cubicBezTo>
                    <a:pt x="32" y="179"/>
                    <a:pt x="32" y="204"/>
                    <a:pt x="30" y="217"/>
                  </a:cubicBezTo>
                  <a:cubicBezTo>
                    <a:pt x="29" y="226"/>
                    <a:pt x="28" y="233"/>
                    <a:pt x="22" y="234"/>
                  </a:cubicBezTo>
                  <a:cubicBezTo>
                    <a:pt x="11" y="235"/>
                    <a:pt x="11" y="235"/>
                    <a:pt x="11" y="235"/>
                  </a:cubicBezTo>
                  <a:cubicBezTo>
                    <a:pt x="8" y="235"/>
                    <a:pt x="5" y="236"/>
                    <a:pt x="5" y="239"/>
                  </a:cubicBezTo>
                  <a:cubicBezTo>
                    <a:pt x="5" y="243"/>
                    <a:pt x="10" y="243"/>
                    <a:pt x="12" y="243"/>
                  </a:cubicBezTo>
                  <a:cubicBezTo>
                    <a:pt x="34" y="242"/>
                    <a:pt x="34" y="242"/>
                    <a:pt x="34" y="242"/>
                  </a:cubicBezTo>
                  <a:cubicBezTo>
                    <a:pt x="34" y="242"/>
                    <a:pt x="52" y="242"/>
                    <a:pt x="52" y="242"/>
                  </a:cubicBezTo>
                  <a:cubicBezTo>
                    <a:pt x="84" y="243"/>
                    <a:pt x="84" y="243"/>
                    <a:pt x="84" y="243"/>
                  </a:cubicBezTo>
                  <a:cubicBezTo>
                    <a:pt x="94" y="243"/>
                    <a:pt x="94" y="243"/>
                    <a:pt x="94" y="243"/>
                  </a:cubicBezTo>
                  <a:cubicBezTo>
                    <a:pt x="139" y="243"/>
                    <a:pt x="139" y="243"/>
                    <a:pt x="139" y="243"/>
                  </a:cubicBezTo>
                  <a:cubicBezTo>
                    <a:pt x="151" y="243"/>
                    <a:pt x="154" y="243"/>
                    <a:pt x="157" y="235"/>
                  </a:cubicBezTo>
                  <a:cubicBezTo>
                    <a:pt x="158" y="228"/>
                    <a:pt x="161" y="207"/>
                    <a:pt x="161" y="199"/>
                  </a:cubicBezTo>
                  <a:cubicBezTo>
                    <a:pt x="161" y="196"/>
                    <a:pt x="161" y="193"/>
                    <a:pt x="158" y="193"/>
                  </a:cubicBezTo>
                  <a:cubicBezTo>
                    <a:pt x="155" y="193"/>
                    <a:pt x="154" y="195"/>
                    <a:pt x="153" y="198"/>
                  </a:cubicBezTo>
                  <a:cubicBezTo>
                    <a:pt x="151" y="211"/>
                    <a:pt x="147" y="218"/>
                    <a:pt x="140" y="221"/>
                  </a:cubicBezTo>
                  <a:cubicBezTo>
                    <a:pt x="132" y="225"/>
                    <a:pt x="118" y="225"/>
                    <a:pt x="110" y="225"/>
                  </a:cubicBezTo>
                  <a:cubicBezTo>
                    <a:pt x="78" y="225"/>
                    <a:pt x="74" y="220"/>
                    <a:pt x="73" y="199"/>
                  </a:cubicBezTo>
                  <a:cubicBezTo>
                    <a:pt x="73" y="163"/>
                    <a:pt x="73" y="163"/>
                    <a:pt x="73" y="163"/>
                  </a:cubicBezTo>
                  <a:cubicBezTo>
                    <a:pt x="73" y="150"/>
                    <a:pt x="73" y="150"/>
                    <a:pt x="73" y="150"/>
                  </a:cubicBezTo>
                  <a:cubicBezTo>
                    <a:pt x="73" y="125"/>
                    <a:pt x="73" y="125"/>
                    <a:pt x="73" y="125"/>
                  </a:cubicBezTo>
                  <a:cubicBezTo>
                    <a:pt x="73" y="123"/>
                    <a:pt x="74" y="123"/>
                    <a:pt x="74" y="123"/>
                  </a:cubicBezTo>
                  <a:cubicBezTo>
                    <a:pt x="81" y="123"/>
                    <a:pt x="113" y="123"/>
                    <a:pt x="119" y="124"/>
                  </a:cubicBezTo>
                  <a:cubicBezTo>
                    <a:pt x="129" y="125"/>
                    <a:pt x="134" y="129"/>
                    <a:pt x="136" y="136"/>
                  </a:cubicBezTo>
                  <a:cubicBezTo>
                    <a:pt x="137" y="144"/>
                    <a:pt x="137" y="144"/>
                    <a:pt x="137" y="144"/>
                  </a:cubicBezTo>
                  <a:cubicBezTo>
                    <a:pt x="137" y="147"/>
                    <a:pt x="137" y="147"/>
                    <a:pt x="137" y="147"/>
                  </a:cubicBezTo>
                  <a:cubicBezTo>
                    <a:pt x="137" y="149"/>
                    <a:pt x="139" y="150"/>
                    <a:pt x="141" y="150"/>
                  </a:cubicBezTo>
                  <a:cubicBezTo>
                    <a:pt x="144" y="150"/>
                    <a:pt x="144" y="146"/>
                    <a:pt x="144" y="144"/>
                  </a:cubicBezTo>
                  <a:cubicBezTo>
                    <a:pt x="145" y="133"/>
                    <a:pt x="145" y="133"/>
                    <a:pt x="145" y="133"/>
                  </a:cubicBezTo>
                  <a:cubicBezTo>
                    <a:pt x="146" y="123"/>
                    <a:pt x="146" y="123"/>
                    <a:pt x="146" y="123"/>
                  </a:cubicBezTo>
                  <a:cubicBezTo>
                    <a:pt x="148" y="103"/>
                    <a:pt x="148" y="103"/>
                    <a:pt x="148" y="103"/>
                  </a:cubicBezTo>
                  <a:cubicBezTo>
                    <a:pt x="148" y="99"/>
                    <a:pt x="148" y="99"/>
                    <a:pt x="148" y="99"/>
                  </a:cubicBezTo>
                  <a:cubicBezTo>
                    <a:pt x="148" y="97"/>
                    <a:pt x="147" y="96"/>
                    <a:pt x="145" y="96"/>
                  </a:cubicBezTo>
                  <a:cubicBezTo>
                    <a:pt x="143" y="96"/>
                    <a:pt x="142" y="98"/>
                    <a:pt x="140" y="100"/>
                  </a:cubicBezTo>
                  <a:cubicBezTo>
                    <a:pt x="137" y="103"/>
                    <a:pt x="132" y="104"/>
                    <a:pt x="125" y="105"/>
                  </a:cubicBezTo>
                  <a:cubicBezTo>
                    <a:pt x="120" y="105"/>
                    <a:pt x="102" y="106"/>
                    <a:pt x="75" y="106"/>
                  </a:cubicBezTo>
                  <a:cubicBezTo>
                    <a:pt x="74" y="106"/>
                    <a:pt x="73" y="105"/>
                    <a:pt x="73" y="103"/>
                  </a:cubicBezTo>
                  <a:cubicBezTo>
                    <a:pt x="73" y="23"/>
                    <a:pt x="73" y="23"/>
                    <a:pt x="73" y="23"/>
                  </a:cubicBezTo>
                  <a:cubicBezTo>
                    <a:pt x="73" y="21"/>
                    <a:pt x="74" y="21"/>
                    <a:pt x="75" y="21"/>
                  </a:cubicBezTo>
                  <a:cubicBezTo>
                    <a:pt x="81" y="21"/>
                    <a:pt x="114" y="21"/>
                    <a:pt x="119" y="22"/>
                  </a:cubicBezTo>
                  <a:cubicBezTo>
                    <a:pt x="135" y="24"/>
                    <a:pt x="138" y="28"/>
                    <a:pt x="140" y="33"/>
                  </a:cubicBezTo>
                  <a:cubicBezTo>
                    <a:pt x="142" y="37"/>
                    <a:pt x="142" y="43"/>
                    <a:pt x="142" y="44"/>
                  </a:cubicBezTo>
                  <a:cubicBezTo>
                    <a:pt x="142" y="46"/>
                    <a:pt x="142" y="49"/>
                    <a:pt x="145" y="49"/>
                  </a:cubicBezTo>
                  <a:cubicBezTo>
                    <a:pt x="148" y="49"/>
                    <a:pt x="149" y="46"/>
                    <a:pt x="149" y="45"/>
                  </a:cubicBezTo>
                  <a:cubicBezTo>
                    <a:pt x="149" y="45"/>
                    <a:pt x="150" y="31"/>
                    <a:pt x="150" y="31"/>
                  </a:cubicBezTo>
                  <a:cubicBezTo>
                    <a:pt x="151" y="24"/>
                    <a:pt x="151" y="24"/>
                    <a:pt x="151" y="24"/>
                  </a:cubicBezTo>
                  <a:cubicBezTo>
                    <a:pt x="151" y="24"/>
                    <a:pt x="153" y="7"/>
                    <a:pt x="153" y="7"/>
                  </a:cubicBezTo>
                  <a:cubicBezTo>
                    <a:pt x="153" y="4"/>
                    <a:pt x="153" y="4"/>
                    <a:pt x="153" y="4"/>
                  </a:cubicBezTo>
                  <a:cubicBezTo>
                    <a:pt x="153" y="1"/>
                    <a:pt x="152" y="0"/>
                    <a:pt x="151" y="0"/>
                  </a:cubicBezTo>
                  <a:lnTo>
                    <a:pt x="147"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58" name="Freeform 31">
              <a:extLst>
                <a:ext uri="{FF2B5EF4-FFF2-40B4-BE49-F238E27FC236}">
                  <a16:creationId xmlns:a16="http://schemas.microsoft.com/office/drawing/2014/main" id="{5866A8C0-C096-47DA-9C8E-D82E74E47906}"/>
                </a:ext>
              </a:extLst>
            </p:cNvPr>
            <p:cNvSpPr>
              <a:spLocks/>
            </p:cNvSpPr>
            <p:nvPr userDrawn="1"/>
          </p:nvSpPr>
          <p:spPr bwMode="auto">
            <a:xfrm>
              <a:off x="3433" y="1396"/>
              <a:ext cx="862" cy="953"/>
            </a:xfrm>
            <a:custGeom>
              <a:avLst/>
              <a:gdLst>
                <a:gd name="T0" fmla="*/ 420 w 1271"/>
                <a:gd name="T1" fmla="*/ 1289 h 1401"/>
                <a:gd name="T2" fmla="*/ 381 w 1271"/>
                <a:gd name="T3" fmla="*/ 1274 h 1401"/>
                <a:gd name="T4" fmla="*/ 367 w 1271"/>
                <a:gd name="T5" fmla="*/ 1268 h 1401"/>
                <a:gd name="T6" fmla="*/ 29 w 1271"/>
                <a:gd name="T7" fmla="*/ 813 h 1401"/>
                <a:gd name="T8" fmla="*/ 34 w 1271"/>
                <a:gd name="T9" fmla="*/ 686 h 1401"/>
                <a:gd name="T10" fmla="*/ 62 w 1271"/>
                <a:gd name="T11" fmla="*/ 509 h 1401"/>
                <a:gd name="T12" fmla="*/ 67 w 1271"/>
                <a:gd name="T13" fmla="*/ 483 h 1401"/>
                <a:gd name="T14" fmla="*/ 68 w 1271"/>
                <a:gd name="T15" fmla="*/ 431 h 1401"/>
                <a:gd name="T16" fmla="*/ 6 w 1271"/>
                <a:gd name="T17" fmla="*/ 277 h 1401"/>
                <a:gd name="T18" fmla="*/ 92 w 1271"/>
                <a:gd name="T19" fmla="*/ 152 h 1401"/>
                <a:gd name="T20" fmla="*/ 77 w 1271"/>
                <a:gd name="T21" fmla="*/ 119 h 1401"/>
                <a:gd name="T22" fmla="*/ 89 w 1271"/>
                <a:gd name="T23" fmla="*/ 110 h 1401"/>
                <a:gd name="T24" fmla="*/ 118 w 1271"/>
                <a:gd name="T25" fmla="*/ 119 h 1401"/>
                <a:gd name="T26" fmla="*/ 213 w 1271"/>
                <a:gd name="T27" fmla="*/ 7 h 1401"/>
                <a:gd name="T28" fmla="*/ 374 w 1271"/>
                <a:gd name="T29" fmla="*/ 43 h 1401"/>
                <a:gd name="T30" fmla="*/ 541 w 1271"/>
                <a:gd name="T31" fmla="*/ 20 h 1401"/>
                <a:gd name="T32" fmla="*/ 604 w 1271"/>
                <a:gd name="T33" fmla="*/ 17 h 1401"/>
                <a:gd name="T34" fmla="*/ 795 w 1271"/>
                <a:gd name="T35" fmla="*/ 36 h 1401"/>
                <a:gd name="T36" fmla="*/ 913 w 1271"/>
                <a:gd name="T37" fmla="*/ 52 h 1401"/>
                <a:gd name="T38" fmla="*/ 1002 w 1271"/>
                <a:gd name="T39" fmla="*/ 15 h 1401"/>
                <a:gd name="T40" fmla="*/ 1095 w 1271"/>
                <a:gd name="T41" fmla="*/ 115 h 1401"/>
                <a:gd name="T42" fmla="*/ 1155 w 1271"/>
                <a:gd name="T43" fmla="*/ 92 h 1401"/>
                <a:gd name="T44" fmla="*/ 1248 w 1271"/>
                <a:gd name="T45" fmla="*/ 63 h 1401"/>
                <a:gd name="T46" fmla="*/ 1257 w 1271"/>
                <a:gd name="T47" fmla="*/ 75 h 1401"/>
                <a:gd name="T48" fmla="*/ 1231 w 1271"/>
                <a:gd name="T49" fmla="*/ 122 h 1401"/>
                <a:gd name="T50" fmla="*/ 1271 w 1271"/>
                <a:gd name="T51" fmla="*/ 106 h 1401"/>
                <a:gd name="T52" fmla="*/ 1212 w 1271"/>
                <a:gd name="T53" fmla="*/ 187 h 1401"/>
                <a:gd name="T54" fmla="*/ 1210 w 1271"/>
                <a:gd name="T55" fmla="*/ 195 h 1401"/>
                <a:gd name="T56" fmla="*/ 1214 w 1271"/>
                <a:gd name="T57" fmla="*/ 210 h 1401"/>
                <a:gd name="T58" fmla="*/ 1199 w 1271"/>
                <a:gd name="T59" fmla="*/ 243 h 1401"/>
                <a:gd name="T60" fmla="*/ 1218 w 1271"/>
                <a:gd name="T61" fmla="*/ 276 h 1401"/>
                <a:gd name="T62" fmla="*/ 1149 w 1271"/>
                <a:gd name="T63" fmla="*/ 434 h 1401"/>
                <a:gd name="T64" fmla="*/ 1149 w 1271"/>
                <a:gd name="T65" fmla="*/ 447 h 1401"/>
                <a:gd name="T66" fmla="*/ 1163 w 1271"/>
                <a:gd name="T67" fmla="*/ 569 h 1401"/>
                <a:gd name="T68" fmla="*/ 1183 w 1271"/>
                <a:gd name="T69" fmla="*/ 718 h 1401"/>
                <a:gd name="T70" fmla="*/ 1186 w 1271"/>
                <a:gd name="T71" fmla="*/ 798 h 1401"/>
                <a:gd name="T72" fmla="*/ 1084 w 1271"/>
                <a:gd name="T73" fmla="*/ 1103 h 1401"/>
                <a:gd name="T74" fmla="*/ 614 w 1271"/>
                <a:gd name="T75" fmla="*/ 1390 h 1401"/>
                <a:gd name="T76" fmla="*/ 611 w 1271"/>
                <a:gd name="T77" fmla="*/ 1393 h 1401"/>
                <a:gd name="T78" fmla="*/ 605 w 1271"/>
                <a:gd name="T79" fmla="*/ 1401 h 1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71" h="1401">
                  <a:moveTo>
                    <a:pt x="601" y="1396"/>
                  </a:moveTo>
                  <a:cubicBezTo>
                    <a:pt x="548" y="1344"/>
                    <a:pt x="483" y="1316"/>
                    <a:pt x="420" y="1289"/>
                  </a:cubicBezTo>
                  <a:cubicBezTo>
                    <a:pt x="415" y="1287"/>
                    <a:pt x="415" y="1287"/>
                    <a:pt x="415" y="1287"/>
                  </a:cubicBezTo>
                  <a:cubicBezTo>
                    <a:pt x="414" y="1286"/>
                    <a:pt x="381" y="1274"/>
                    <a:pt x="381" y="1274"/>
                  </a:cubicBezTo>
                  <a:cubicBezTo>
                    <a:pt x="377" y="1273"/>
                    <a:pt x="375" y="1272"/>
                    <a:pt x="373" y="1271"/>
                  </a:cubicBezTo>
                  <a:cubicBezTo>
                    <a:pt x="367" y="1268"/>
                    <a:pt x="367" y="1268"/>
                    <a:pt x="367" y="1268"/>
                  </a:cubicBezTo>
                  <a:cubicBezTo>
                    <a:pt x="367" y="1269"/>
                    <a:pt x="367" y="1269"/>
                    <a:pt x="367" y="1269"/>
                  </a:cubicBezTo>
                  <a:cubicBezTo>
                    <a:pt x="161" y="1196"/>
                    <a:pt x="35" y="1026"/>
                    <a:pt x="29" y="813"/>
                  </a:cubicBezTo>
                  <a:cubicBezTo>
                    <a:pt x="29" y="805"/>
                    <a:pt x="29" y="796"/>
                    <a:pt x="29" y="786"/>
                  </a:cubicBezTo>
                  <a:cubicBezTo>
                    <a:pt x="29" y="754"/>
                    <a:pt x="31" y="721"/>
                    <a:pt x="34" y="686"/>
                  </a:cubicBezTo>
                  <a:cubicBezTo>
                    <a:pt x="37" y="666"/>
                    <a:pt x="43" y="619"/>
                    <a:pt x="43" y="617"/>
                  </a:cubicBezTo>
                  <a:cubicBezTo>
                    <a:pt x="62" y="509"/>
                    <a:pt x="62" y="509"/>
                    <a:pt x="62" y="509"/>
                  </a:cubicBezTo>
                  <a:cubicBezTo>
                    <a:pt x="64" y="498"/>
                    <a:pt x="65" y="492"/>
                    <a:pt x="65" y="489"/>
                  </a:cubicBezTo>
                  <a:cubicBezTo>
                    <a:pt x="67" y="483"/>
                    <a:pt x="67" y="483"/>
                    <a:pt x="67" y="483"/>
                  </a:cubicBezTo>
                  <a:cubicBezTo>
                    <a:pt x="66" y="483"/>
                    <a:pt x="66" y="483"/>
                    <a:pt x="66" y="483"/>
                  </a:cubicBezTo>
                  <a:cubicBezTo>
                    <a:pt x="67" y="468"/>
                    <a:pt x="68" y="449"/>
                    <a:pt x="68" y="431"/>
                  </a:cubicBezTo>
                  <a:cubicBezTo>
                    <a:pt x="68" y="356"/>
                    <a:pt x="49" y="309"/>
                    <a:pt x="6" y="278"/>
                  </a:cubicBezTo>
                  <a:cubicBezTo>
                    <a:pt x="6" y="277"/>
                    <a:pt x="6" y="277"/>
                    <a:pt x="6" y="277"/>
                  </a:cubicBezTo>
                  <a:cubicBezTo>
                    <a:pt x="0" y="272"/>
                    <a:pt x="0" y="272"/>
                    <a:pt x="0" y="272"/>
                  </a:cubicBezTo>
                  <a:cubicBezTo>
                    <a:pt x="92" y="152"/>
                    <a:pt x="92" y="152"/>
                    <a:pt x="92" y="152"/>
                  </a:cubicBezTo>
                  <a:cubicBezTo>
                    <a:pt x="90" y="149"/>
                    <a:pt x="90" y="149"/>
                    <a:pt x="90" y="149"/>
                  </a:cubicBezTo>
                  <a:cubicBezTo>
                    <a:pt x="82" y="139"/>
                    <a:pt x="78" y="129"/>
                    <a:pt x="77" y="119"/>
                  </a:cubicBezTo>
                  <a:cubicBezTo>
                    <a:pt x="76" y="105"/>
                    <a:pt x="76" y="105"/>
                    <a:pt x="76" y="105"/>
                  </a:cubicBezTo>
                  <a:cubicBezTo>
                    <a:pt x="89" y="110"/>
                    <a:pt x="89" y="110"/>
                    <a:pt x="89" y="110"/>
                  </a:cubicBezTo>
                  <a:cubicBezTo>
                    <a:pt x="97" y="113"/>
                    <a:pt x="105" y="116"/>
                    <a:pt x="114" y="118"/>
                  </a:cubicBezTo>
                  <a:cubicBezTo>
                    <a:pt x="118" y="119"/>
                    <a:pt x="118" y="119"/>
                    <a:pt x="118" y="119"/>
                  </a:cubicBezTo>
                  <a:cubicBezTo>
                    <a:pt x="209" y="0"/>
                    <a:pt x="209" y="0"/>
                    <a:pt x="209" y="0"/>
                  </a:cubicBezTo>
                  <a:cubicBezTo>
                    <a:pt x="213" y="7"/>
                    <a:pt x="213" y="7"/>
                    <a:pt x="213" y="7"/>
                  </a:cubicBezTo>
                  <a:cubicBezTo>
                    <a:pt x="230" y="36"/>
                    <a:pt x="261" y="50"/>
                    <a:pt x="306" y="50"/>
                  </a:cubicBezTo>
                  <a:cubicBezTo>
                    <a:pt x="325" y="50"/>
                    <a:pt x="347" y="48"/>
                    <a:pt x="374" y="43"/>
                  </a:cubicBezTo>
                  <a:cubicBezTo>
                    <a:pt x="374" y="43"/>
                    <a:pt x="464" y="29"/>
                    <a:pt x="465" y="29"/>
                  </a:cubicBezTo>
                  <a:cubicBezTo>
                    <a:pt x="528" y="22"/>
                    <a:pt x="539" y="20"/>
                    <a:pt x="541" y="20"/>
                  </a:cubicBezTo>
                  <a:cubicBezTo>
                    <a:pt x="547" y="19"/>
                    <a:pt x="547" y="19"/>
                    <a:pt x="547" y="19"/>
                  </a:cubicBezTo>
                  <a:cubicBezTo>
                    <a:pt x="565" y="18"/>
                    <a:pt x="584" y="17"/>
                    <a:pt x="604" y="17"/>
                  </a:cubicBezTo>
                  <a:cubicBezTo>
                    <a:pt x="643" y="17"/>
                    <a:pt x="686" y="20"/>
                    <a:pt x="731" y="27"/>
                  </a:cubicBezTo>
                  <a:cubicBezTo>
                    <a:pt x="731" y="27"/>
                    <a:pt x="795" y="36"/>
                    <a:pt x="795" y="36"/>
                  </a:cubicBezTo>
                  <a:cubicBezTo>
                    <a:pt x="875" y="49"/>
                    <a:pt x="875" y="49"/>
                    <a:pt x="875" y="49"/>
                  </a:cubicBezTo>
                  <a:cubicBezTo>
                    <a:pt x="886" y="51"/>
                    <a:pt x="900" y="52"/>
                    <a:pt x="913" y="52"/>
                  </a:cubicBezTo>
                  <a:cubicBezTo>
                    <a:pt x="949" y="52"/>
                    <a:pt x="974" y="44"/>
                    <a:pt x="992" y="27"/>
                  </a:cubicBezTo>
                  <a:cubicBezTo>
                    <a:pt x="995" y="23"/>
                    <a:pt x="999" y="19"/>
                    <a:pt x="1002" y="15"/>
                  </a:cubicBezTo>
                  <a:cubicBezTo>
                    <a:pt x="1011" y="4"/>
                    <a:pt x="1011" y="4"/>
                    <a:pt x="1011" y="4"/>
                  </a:cubicBezTo>
                  <a:cubicBezTo>
                    <a:pt x="1095" y="115"/>
                    <a:pt x="1095" y="115"/>
                    <a:pt x="1095" y="115"/>
                  </a:cubicBezTo>
                  <a:cubicBezTo>
                    <a:pt x="1099" y="113"/>
                    <a:pt x="1099" y="113"/>
                    <a:pt x="1099" y="113"/>
                  </a:cubicBezTo>
                  <a:cubicBezTo>
                    <a:pt x="1112" y="108"/>
                    <a:pt x="1131" y="101"/>
                    <a:pt x="1155" y="92"/>
                  </a:cubicBezTo>
                  <a:cubicBezTo>
                    <a:pt x="1155" y="92"/>
                    <a:pt x="1167" y="88"/>
                    <a:pt x="1171" y="87"/>
                  </a:cubicBezTo>
                  <a:cubicBezTo>
                    <a:pt x="1202" y="75"/>
                    <a:pt x="1227" y="68"/>
                    <a:pt x="1248" y="63"/>
                  </a:cubicBezTo>
                  <a:cubicBezTo>
                    <a:pt x="1264" y="60"/>
                    <a:pt x="1264" y="60"/>
                    <a:pt x="1264" y="60"/>
                  </a:cubicBezTo>
                  <a:cubicBezTo>
                    <a:pt x="1257" y="75"/>
                    <a:pt x="1257" y="75"/>
                    <a:pt x="1257" y="75"/>
                  </a:cubicBezTo>
                  <a:cubicBezTo>
                    <a:pt x="1252" y="88"/>
                    <a:pt x="1247" y="98"/>
                    <a:pt x="1241" y="106"/>
                  </a:cubicBezTo>
                  <a:cubicBezTo>
                    <a:pt x="1231" y="122"/>
                    <a:pt x="1231" y="122"/>
                    <a:pt x="1231" y="122"/>
                  </a:cubicBezTo>
                  <a:cubicBezTo>
                    <a:pt x="1248" y="115"/>
                    <a:pt x="1248" y="115"/>
                    <a:pt x="1248" y="115"/>
                  </a:cubicBezTo>
                  <a:cubicBezTo>
                    <a:pt x="1249" y="115"/>
                    <a:pt x="1261" y="110"/>
                    <a:pt x="1271" y="106"/>
                  </a:cubicBezTo>
                  <a:cubicBezTo>
                    <a:pt x="1260" y="126"/>
                    <a:pt x="1260" y="126"/>
                    <a:pt x="1260" y="126"/>
                  </a:cubicBezTo>
                  <a:cubicBezTo>
                    <a:pt x="1254" y="137"/>
                    <a:pt x="1232" y="172"/>
                    <a:pt x="1212" y="187"/>
                  </a:cubicBezTo>
                  <a:cubicBezTo>
                    <a:pt x="1207" y="191"/>
                    <a:pt x="1207" y="191"/>
                    <a:pt x="1207" y="191"/>
                  </a:cubicBezTo>
                  <a:cubicBezTo>
                    <a:pt x="1210" y="195"/>
                    <a:pt x="1210" y="195"/>
                    <a:pt x="1210" y="195"/>
                  </a:cubicBezTo>
                  <a:cubicBezTo>
                    <a:pt x="1210" y="195"/>
                    <a:pt x="1211" y="196"/>
                    <a:pt x="1211" y="196"/>
                  </a:cubicBezTo>
                  <a:cubicBezTo>
                    <a:pt x="1213" y="199"/>
                    <a:pt x="1214" y="205"/>
                    <a:pt x="1214" y="210"/>
                  </a:cubicBezTo>
                  <a:cubicBezTo>
                    <a:pt x="1214" y="216"/>
                    <a:pt x="1213" y="221"/>
                    <a:pt x="1211" y="225"/>
                  </a:cubicBezTo>
                  <a:cubicBezTo>
                    <a:pt x="1209" y="230"/>
                    <a:pt x="1205" y="236"/>
                    <a:pt x="1199" y="243"/>
                  </a:cubicBezTo>
                  <a:cubicBezTo>
                    <a:pt x="1195" y="247"/>
                    <a:pt x="1195" y="247"/>
                    <a:pt x="1195" y="247"/>
                  </a:cubicBezTo>
                  <a:cubicBezTo>
                    <a:pt x="1218" y="276"/>
                    <a:pt x="1218" y="276"/>
                    <a:pt x="1218" y="276"/>
                  </a:cubicBezTo>
                  <a:cubicBezTo>
                    <a:pt x="1213" y="280"/>
                    <a:pt x="1213" y="280"/>
                    <a:pt x="1213" y="280"/>
                  </a:cubicBezTo>
                  <a:cubicBezTo>
                    <a:pt x="1170" y="312"/>
                    <a:pt x="1149" y="363"/>
                    <a:pt x="1149" y="434"/>
                  </a:cubicBezTo>
                  <a:cubicBezTo>
                    <a:pt x="1149" y="436"/>
                    <a:pt x="1149" y="436"/>
                    <a:pt x="1149" y="436"/>
                  </a:cubicBezTo>
                  <a:cubicBezTo>
                    <a:pt x="1149" y="440"/>
                    <a:pt x="1149" y="443"/>
                    <a:pt x="1149" y="447"/>
                  </a:cubicBezTo>
                  <a:cubicBezTo>
                    <a:pt x="1149" y="464"/>
                    <a:pt x="1150" y="481"/>
                    <a:pt x="1152" y="500"/>
                  </a:cubicBezTo>
                  <a:cubicBezTo>
                    <a:pt x="1163" y="569"/>
                    <a:pt x="1163" y="569"/>
                    <a:pt x="1163" y="569"/>
                  </a:cubicBezTo>
                  <a:cubicBezTo>
                    <a:pt x="1171" y="616"/>
                    <a:pt x="1175" y="640"/>
                    <a:pt x="1175" y="641"/>
                  </a:cubicBezTo>
                  <a:cubicBezTo>
                    <a:pt x="1177" y="661"/>
                    <a:pt x="1183" y="714"/>
                    <a:pt x="1183" y="718"/>
                  </a:cubicBezTo>
                  <a:cubicBezTo>
                    <a:pt x="1186" y="783"/>
                    <a:pt x="1186" y="789"/>
                    <a:pt x="1186" y="790"/>
                  </a:cubicBezTo>
                  <a:cubicBezTo>
                    <a:pt x="1186" y="792"/>
                    <a:pt x="1186" y="795"/>
                    <a:pt x="1186" y="798"/>
                  </a:cubicBezTo>
                  <a:cubicBezTo>
                    <a:pt x="1186" y="913"/>
                    <a:pt x="1148" y="1029"/>
                    <a:pt x="1086" y="1101"/>
                  </a:cubicBezTo>
                  <a:cubicBezTo>
                    <a:pt x="1084" y="1103"/>
                    <a:pt x="1084" y="1103"/>
                    <a:pt x="1084" y="1103"/>
                  </a:cubicBezTo>
                  <a:cubicBezTo>
                    <a:pt x="1044" y="1152"/>
                    <a:pt x="989" y="1219"/>
                    <a:pt x="838" y="1272"/>
                  </a:cubicBezTo>
                  <a:cubicBezTo>
                    <a:pt x="754" y="1303"/>
                    <a:pt x="679" y="1333"/>
                    <a:pt x="614" y="1390"/>
                  </a:cubicBezTo>
                  <a:cubicBezTo>
                    <a:pt x="614" y="1390"/>
                    <a:pt x="614" y="1390"/>
                    <a:pt x="614" y="1390"/>
                  </a:cubicBezTo>
                  <a:cubicBezTo>
                    <a:pt x="611" y="1393"/>
                    <a:pt x="611" y="1393"/>
                    <a:pt x="611" y="1393"/>
                  </a:cubicBezTo>
                  <a:cubicBezTo>
                    <a:pt x="609" y="1395"/>
                    <a:pt x="609" y="1395"/>
                    <a:pt x="609" y="1395"/>
                  </a:cubicBezTo>
                  <a:cubicBezTo>
                    <a:pt x="605" y="1401"/>
                    <a:pt x="605" y="1401"/>
                    <a:pt x="605" y="1401"/>
                  </a:cubicBezTo>
                  <a:lnTo>
                    <a:pt x="601" y="13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59" name="Freeform 32">
              <a:extLst>
                <a:ext uri="{FF2B5EF4-FFF2-40B4-BE49-F238E27FC236}">
                  <a16:creationId xmlns:a16="http://schemas.microsoft.com/office/drawing/2014/main" id="{4B91E936-1F6C-4BAE-9F8C-2A198926D735}"/>
                </a:ext>
              </a:extLst>
            </p:cNvPr>
            <p:cNvSpPr>
              <a:spLocks noEditPoints="1"/>
            </p:cNvSpPr>
            <p:nvPr userDrawn="1"/>
          </p:nvSpPr>
          <p:spPr bwMode="auto">
            <a:xfrm>
              <a:off x="3429" y="1389"/>
              <a:ext cx="874" cy="964"/>
            </a:xfrm>
            <a:custGeom>
              <a:avLst/>
              <a:gdLst>
                <a:gd name="T0" fmla="*/ 749 w 1290"/>
                <a:gd name="T1" fmla="*/ 675 h 1419"/>
                <a:gd name="T2" fmla="*/ 440 w 1290"/>
                <a:gd name="T3" fmla="*/ 333 h 1419"/>
                <a:gd name="T4" fmla="*/ 318 w 1290"/>
                <a:gd name="T5" fmla="*/ 282 h 1419"/>
                <a:gd name="T6" fmla="*/ 512 w 1290"/>
                <a:gd name="T7" fmla="*/ 271 h 1419"/>
                <a:gd name="T8" fmla="*/ 861 w 1290"/>
                <a:gd name="T9" fmla="*/ 775 h 1419"/>
                <a:gd name="T10" fmla="*/ 645 w 1290"/>
                <a:gd name="T11" fmla="*/ 693 h 1419"/>
                <a:gd name="T12" fmla="*/ 543 w 1290"/>
                <a:gd name="T13" fmla="*/ 673 h 1419"/>
                <a:gd name="T14" fmla="*/ 935 w 1290"/>
                <a:gd name="T15" fmla="*/ 783 h 1419"/>
                <a:gd name="T16" fmla="*/ 652 w 1290"/>
                <a:gd name="T17" fmla="*/ 507 h 1419"/>
                <a:gd name="T18" fmla="*/ 557 w 1290"/>
                <a:gd name="T19" fmla="*/ 529 h 1419"/>
                <a:gd name="T20" fmla="*/ 692 w 1290"/>
                <a:gd name="T21" fmla="*/ 506 h 1419"/>
                <a:gd name="T22" fmla="*/ 356 w 1290"/>
                <a:gd name="T23" fmla="*/ 342 h 1419"/>
                <a:gd name="T24" fmla="*/ 1004 w 1290"/>
                <a:gd name="T25" fmla="*/ 332 h 1419"/>
                <a:gd name="T26" fmla="*/ 1016 w 1290"/>
                <a:gd name="T27" fmla="*/ 287 h 1419"/>
                <a:gd name="T28" fmla="*/ 350 w 1290"/>
                <a:gd name="T29" fmla="*/ 337 h 1419"/>
                <a:gd name="T30" fmla="*/ 675 w 1290"/>
                <a:gd name="T31" fmla="*/ 254 h 1419"/>
                <a:gd name="T32" fmla="*/ 270 w 1290"/>
                <a:gd name="T33" fmla="*/ 239 h 1419"/>
                <a:gd name="T34" fmla="*/ 691 w 1290"/>
                <a:gd name="T35" fmla="*/ 229 h 1419"/>
                <a:gd name="T36" fmla="*/ 626 w 1290"/>
                <a:gd name="T37" fmla="*/ 248 h 1419"/>
                <a:gd name="T38" fmla="*/ 641 w 1290"/>
                <a:gd name="T39" fmla="*/ 229 h 1419"/>
                <a:gd name="T40" fmla="*/ 1076 w 1290"/>
                <a:gd name="T41" fmla="*/ 236 h 1419"/>
                <a:gd name="T42" fmla="*/ 600 w 1290"/>
                <a:gd name="T43" fmla="*/ 199 h 1419"/>
                <a:gd name="T44" fmla="*/ 953 w 1290"/>
                <a:gd name="T45" fmla="*/ 204 h 1419"/>
                <a:gd name="T46" fmla="*/ 572 w 1290"/>
                <a:gd name="T47" fmla="*/ 194 h 1419"/>
                <a:gd name="T48" fmla="*/ 1198 w 1290"/>
                <a:gd name="T49" fmla="*/ 148 h 1419"/>
                <a:gd name="T50" fmla="*/ 808 w 1290"/>
                <a:gd name="T51" fmla="*/ 336 h 1419"/>
                <a:gd name="T52" fmla="*/ 839 w 1290"/>
                <a:gd name="T53" fmla="*/ 188 h 1419"/>
                <a:gd name="T54" fmla="*/ 1180 w 1290"/>
                <a:gd name="T55" fmla="*/ 797 h 1419"/>
                <a:gd name="T56" fmla="*/ 26 w 1290"/>
                <a:gd name="T57" fmla="*/ 281 h 1419"/>
                <a:gd name="T58" fmla="*/ 91 w 1290"/>
                <a:gd name="T59" fmla="*/ 731 h 1419"/>
                <a:gd name="T60" fmla="*/ 1149 w 1290"/>
                <a:gd name="T61" fmla="*/ 324 h 1419"/>
                <a:gd name="T62" fmla="*/ 671 w 1290"/>
                <a:gd name="T63" fmla="*/ 473 h 1419"/>
                <a:gd name="T64" fmla="*/ 584 w 1290"/>
                <a:gd name="T65" fmla="*/ 402 h 1419"/>
                <a:gd name="T66" fmla="*/ 802 w 1290"/>
                <a:gd name="T67" fmla="*/ 969 h 1419"/>
                <a:gd name="T68" fmla="*/ 945 w 1290"/>
                <a:gd name="T69" fmla="*/ 1033 h 1419"/>
                <a:gd name="T70" fmla="*/ 781 w 1290"/>
                <a:gd name="T71" fmla="*/ 1037 h 1419"/>
                <a:gd name="T72" fmla="*/ 581 w 1290"/>
                <a:gd name="T73" fmla="*/ 714 h 1419"/>
                <a:gd name="T74" fmla="*/ 798 w 1290"/>
                <a:gd name="T75" fmla="*/ 868 h 1419"/>
                <a:gd name="T76" fmla="*/ 943 w 1290"/>
                <a:gd name="T77" fmla="*/ 892 h 1419"/>
                <a:gd name="T78" fmla="*/ 576 w 1290"/>
                <a:gd name="T79" fmla="*/ 320 h 1419"/>
                <a:gd name="T80" fmla="*/ 563 w 1290"/>
                <a:gd name="T81" fmla="*/ 262 h 1419"/>
                <a:gd name="T82" fmla="*/ 636 w 1290"/>
                <a:gd name="T83" fmla="*/ 271 h 1419"/>
                <a:gd name="T84" fmla="*/ 708 w 1290"/>
                <a:gd name="T85" fmla="*/ 1000 h 1419"/>
                <a:gd name="T86" fmla="*/ 519 w 1290"/>
                <a:gd name="T87" fmla="*/ 720 h 1419"/>
                <a:gd name="T88" fmla="*/ 480 w 1290"/>
                <a:gd name="T89" fmla="*/ 486 h 1419"/>
                <a:gd name="T90" fmla="*/ 840 w 1290"/>
                <a:gd name="T91" fmla="*/ 494 h 1419"/>
                <a:gd name="T92" fmla="*/ 687 w 1290"/>
                <a:gd name="T93" fmla="*/ 474 h 1419"/>
                <a:gd name="T94" fmla="*/ 958 w 1290"/>
                <a:gd name="T95" fmla="*/ 412 h 1419"/>
                <a:gd name="T96" fmla="*/ 1084 w 1290"/>
                <a:gd name="T97" fmla="*/ 383 h 1419"/>
                <a:gd name="T98" fmla="*/ 554 w 1290"/>
                <a:gd name="T99" fmla="*/ 403 h 1419"/>
                <a:gd name="T100" fmla="*/ 304 w 1290"/>
                <a:gd name="T101" fmla="*/ 381 h 1419"/>
                <a:gd name="T102" fmla="*/ 865 w 1290"/>
                <a:gd name="T103" fmla="*/ 410 h 1419"/>
                <a:gd name="T104" fmla="*/ 861 w 1290"/>
                <a:gd name="T105" fmla="*/ 378 h 1419"/>
                <a:gd name="T106" fmla="*/ 554 w 1290"/>
                <a:gd name="T107" fmla="*/ 44 h 1419"/>
                <a:gd name="T108" fmla="*/ 1047 w 1290"/>
                <a:gd name="T109" fmla="*/ 140 h 1419"/>
                <a:gd name="T110" fmla="*/ 186 w 1290"/>
                <a:gd name="T111" fmla="*/ 138 h 1419"/>
                <a:gd name="T112" fmla="*/ 1018 w 1290"/>
                <a:gd name="T113" fmla="*/ 5 h 1419"/>
                <a:gd name="T114" fmla="*/ 472 w 1290"/>
                <a:gd name="T115" fmla="*/ 34 h 1419"/>
                <a:gd name="T116" fmla="*/ 0 w 1290"/>
                <a:gd name="T117" fmla="*/ 283 h 1419"/>
                <a:gd name="T118" fmla="*/ 31 w 1290"/>
                <a:gd name="T119" fmla="*/ 824 h 1419"/>
                <a:gd name="T120" fmla="*/ 625 w 1290"/>
                <a:gd name="T121" fmla="*/ 1405 h 1419"/>
                <a:gd name="T122" fmla="*/ 1162 w 1290"/>
                <a:gd name="T123" fmla="*/ 458 h 1419"/>
                <a:gd name="T124" fmla="*/ 1290 w 1290"/>
                <a:gd name="T125" fmla="*/ 105 h 14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90" h="1419">
                  <a:moveTo>
                    <a:pt x="445" y="234"/>
                  </a:moveTo>
                  <a:cubicBezTo>
                    <a:pt x="411" y="216"/>
                    <a:pt x="362" y="217"/>
                    <a:pt x="334" y="210"/>
                  </a:cubicBezTo>
                  <a:cubicBezTo>
                    <a:pt x="306" y="203"/>
                    <a:pt x="302" y="201"/>
                    <a:pt x="302" y="201"/>
                  </a:cubicBezTo>
                  <a:cubicBezTo>
                    <a:pt x="313" y="203"/>
                    <a:pt x="323" y="206"/>
                    <a:pt x="335" y="208"/>
                  </a:cubicBezTo>
                  <a:cubicBezTo>
                    <a:pt x="373" y="212"/>
                    <a:pt x="414" y="214"/>
                    <a:pt x="445" y="228"/>
                  </a:cubicBezTo>
                  <a:cubicBezTo>
                    <a:pt x="463" y="235"/>
                    <a:pt x="473" y="253"/>
                    <a:pt x="477" y="272"/>
                  </a:cubicBezTo>
                  <a:cubicBezTo>
                    <a:pt x="470" y="257"/>
                    <a:pt x="459" y="242"/>
                    <a:pt x="445" y="234"/>
                  </a:cubicBezTo>
                  <a:moveTo>
                    <a:pt x="752" y="668"/>
                  </a:moveTo>
                  <a:cubicBezTo>
                    <a:pt x="781" y="704"/>
                    <a:pt x="783" y="704"/>
                    <a:pt x="807" y="728"/>
                  </a:cubicBezTo>
                  <a:cubicBezTo>
                    <a:pt x="794" y="722"/>
                    <a:pt x="765" y="695"/>
                    <a:pt x="749" y="675"/>
                  </a:cubicBezTo>
                  <a:cubicBezTo>
                    <a:pt x="725" y="645"/>
                    <a:pt x="714" y="619"/>
                    <a:pt x="710" y="591"/>
                  </a:cubicBezTo>
                  <a:cubicBezTo>
                    <a:pt x="710" y="591"/>
                    <a:pt x="724" y="632"/>
                    <a:pt x="752" y="668"/>
                  </a:cubicBezTo>
                  <a:moveTo>
                    <a:pt x="562" y="345"/>
                  </a:moveTo>
                  <a:cubicBezTo>
                    <a:pt x="539" y="342"/>
                    <a:pt x="519" y="352"/>
                    <a:pt x="501" y="375"/>
                  </a:cubicBezTo>
                  <a:cubicBezTo>
                    <a:pt x="478" y="382"/>
                    <a:pt x="464" y="391"/>
                    <a:pt x="447" y="409"/>
                  </a:cubicBezTo>
                  <a:cubicBezTo>
                    <a:pt x="434" y="405"/>
                    <a:pt x="419" y="397"/>
                    <a:pt x="415" y="394"/>
                  </a:cubicBezTo>
                  <a:cubicBezTo>
                    <a:pt x="418" y="387"/>
                    <a:pt x="422" y="382"/>
                    <a:pt x="429" y="379"/>
                  </a:cubicBezTo>
                  <a:cubicBezTo>
                    <a:pt x="423" y="376"/>
                    <a:pt x="413" y="371"/>
                    <a:pt x="415" y="364"/>
                  </a:cubicBezTo>
                  <a:cubicBezTo>
                    <a:pt x="418" y="352"/>
                    <a:pt x="434" y="359"/>
                    <a:pt x="452" y="352"/>
                  </a:cubicBezTo>
                  <a:cubicBezTo>
                    <a:pt x="445" y="348"/>
                    <a:pt x="436" y="343"/>
                    <a:pt x="440" y="333"/>
                  </a:cubicBezTo>
                  <a:cubicBezTo>
                    <a:pt x="443" y="323"/>
                    <a:pt x="459" y="324"/>
                    <a:pt x="471" y="327"/>
                  </a:cubicBezTo>
                  <a:cubicBezTo>
                    <a:pt x="464" y="321"/>
                    <a:pt x="463" y="309"/>
                    <a:pt x="470" y="304"/>
                  </a:cubicBezTo>
                  <a:cubicBezTo>
                    <a:pt x="478" y="300"/>
                    <a:pt x="494" y="301"/>
                    <a:pt x="494" y="301"/>
                  </a:cubicBezTo>
                  <a:cubicBezTo>
                    <a:pt x="494" y="293"/>
                    <a:pt x="501" y="287"/>
                    <a:pt x="505" y="280"/>
                  </a:cubicBezTo>
                  <a:cubicBezTo>
                    <a:pt x="498" y="282"/>
                    <a:pt x="493" y="291"/>
                    <a:pt x="491" y="297"/>
                  </a:cubicBezTo>
                  <a:cubicBezTo>
                    <a:pt x="468" y="295"/>
                    <a:pt x="457" y="306"/>
                    <a:pt x="463" y="321"/>
                  </a:cubicBezTo>
                  <a:cubicBezTo>
                    <a:pt x="452" y="318"/>
                    <a:pt x="440" y="320"/>
                    <a:pt x="436" y="330"/>
                  </a:cubicBezTo>
                  <a:cubicBezTo>
                    <a:pt x="408" y="313"/>
                    <a:pt x="365" y="301"/>
                    <a:pt x="335" y="299"/>
                  </a:cubicBezTo>
                  <a:cubicBezTo>
                    <a:pt x="331" y="299"/>
                    <a:pt x="329" y="299"/>
                    <a:pt x="325" y="298"/>
                  </a:cubicBezTo>
                  <a:cubicBezTo>
                    <a:pt x="322" y="295"/>
                    <a:pt x="319" y="286"/>
                    <a:pt x="318" y="282"/>
                  </a:cubicBezTo>
                  <a:cubicBezTo>
                    <a:pt x="314" y="269"/>
                    <a:pt x="308" y="251"/>
                    <a:pt x="295" y="245"/>
                  </a:cubicBezTo>
                  <a:cubicBezTo>
                    <a:pt x="323" y="249"/>
                    <a:pt x="397" y="263"/>
                    <a:pt x="443" y="282"/>
                  </a:cubicBezTo>
                  <a:cubicBezTo>
                    <a:pt x="409" y="257"/>
                    <a:pt x="317" y="245"/>
                    <a:pt x="261" y="231"/>
                  </a:cubicBezTo>
                  <a:cubicBezTo>
                    <a:pt x="219" y="222"/>
                    <a:pt x="162" y="204"/>
                    <a:pt x="126" y="179"/>
                  </a:cubicBezTo>
                  <a:cubicBezTo>
                    <a:pt x="106" y="164"/>
                    <a:pt x="95" y="148"/>
                    <a:pt x="93" y="129"/>
                  </a:cubicBezTo>
                  <a:cubicBezTo>
                    <a:pt x="118" y="138"/>
                    <a:pt x="140" y="143"/>
                    <a:pt x="169" y="149"/>
                  </a:cubicBezTo>
                  <a:cubicBezTo>
                    <a:pt x="189" y="153"/>
                    <a:pt x="205" y="156"/>
                    <a:pt x="233" y="162"/>
                  </a:cubicBezTo>
                  <a:cubicBezTo>
                    <a:pt x="260" y="167"/>
                    <a:pt x="298" y="179"/>
                    <a:pt x="298" y="179"/>
                  </a:cubicBezTo>
                  <a:cubicBezTo>
                    <a:pt x="358" y="196"/>
                    <a:pt x="425" y="185"/>
                    <a:pt x="483" y="205"/>
                  </a:cubicBezTo>
                  <a:cubicBezTo>
                    <a:pt x="509" y="215"/>
                    <a:pt x="508" y="247"/>
                    <a:pt x="512" y="271"/>
                  </a:cubicBezTo>
                  <a:cubicBezTo>
                    <a:pt x="518" y="277"/>
                    <a:pt x="518" y="277"/>
                    <a:pt x="518" y="277"/>
                  </a:cubicBezTo>
                  <a:cubicBezTo>
                    <a:pt x="518" y="311"/>
                    <a:pt x="535" y="325"/>
                    <a:pt x="562" y="345"/>
                  </a:cubicBezTo>
                  <a:moveTo>
                    <a:pt x="774" y="670"/>
                  </a:moveTo>
                  <a:cubicBezTo>
                    <a:pt x="803" y="705"/>
                    <a:pt x="830" y="724"/>
                    <a:pt x="836" y="728"/>
                  </a:cubicBezTo>
                  <a:cubicBezTo>
                    <a:pt x="836" y="728"/>
                    <a:pt x="796" y="691"/>
                    <a:pt x="788" y="676"/>
                  </a:cubicBezTo>
                  <a:cubicBezTo>
                    <a:pt x="855" y="728"/>
                    <a:pt x="908" y="749"/>
                    <a:pt x="933" y="767"/>
                  </a:cubicBezTo>
                  <a:cubicBezTo>
                    <a:pt x="923" y="765"/>
                    <a:pt x="912" y="764"/>
                    <a:pt x="906" y="771"/>
                  </a:cubicBezTo>
                  <a:cubicBezTo>
                    <a:pt x="901" y="779"/>
                    <a:pt x="905" y="791"/>
                    <a:pt x="901" y="802"/>
                  </a:cubicBezTo>
                  <a:cubicBezTo>
                    <a:pt x="899" y="810"/>
                    <a:pt x="894" y="811"/>
                    <a:pt x="891" y="811"/>
                  </a:cubicBezTo>
                  <a:cubicBezTo>
                    <a:pt x="886" y="780"/>
                    <a:pt x="861" y="775"/>
                    <a:pt x="861" y="775"/>
                  </a:cubicBezTo>
                  <a:cubicBezTo>
                    <a:pt x="867" y="782"/>
                    <a:pt x="875" y="790"/>
                    <a:pt x="877" y="801"/>
                  </a:cubicBezTo>
                  <a:cubicBezTo>
                    <a:pt x="853" y="797"/>
                    <a:pt x="809" y="770"/>
                    <a:pt x="809" y="769"/>
                  </a:cubicBezTo>
                  <a:cubicBezTo>
                    <a:pt x="786" y="771"/>
                    <a:pt x="758" y="768"/>
                    <a:pt x="743" y="758"/>
                  </a:cubicBezTo>
                  <a:cubicBezTo>
                    <a:pt x="726" y="747"/>
                    <a:pt x="761" y="745"/>
                    <a:pt x="747" y="734"/>
                  </a:cubicBezTo>
                  <a:cubicBezTo>
                    <a:pt x="740" y="729"/>
                    <a:pt x="733" y="734"/>
                    <a:pt x="728" y="726"/>
                  </a:cubicBezTo>
                  <a:cubicBezTo>
                    <a:pt x="724" y="721"/>
                    <a:pt x="737" y="709"/>
                    <a:pt x="732" y="698"/>
                  </a:cubicBezTo>
                  <a:cubicBezTo>
                    <a:pt x="728" y="690"/>
                    <a:pt x="721" y="691"/>
                    <a:pt x="715" y="696"/>
                  </a:cubicBezTo>
                  <a:cubicBezTo>
                    <a:pt x="709" y="702"/>
                    <a:pt x="705" y="725"/>
                    <a:pt x="687" y="721"/>
                  </a:cubicBezTo>
                  <a:cubicBezTo>
                    <a:pt x="677" y="718"/>
                    <a:pt x="680" y="700"/>
                    <a:pt x="669" y="692"/>
                  </a:cubicBezTo>
                  <a:cubicBezTo>
                    <a:pt x="661" y="686"/>
                    <a:pt x="651" y="686"/>
                    <a:pt x="645" y="693"/>
                  </a:cubicBezTo>
                  <a:cubicBezTo>
                    <a:pt x="637" y="700"/>
                    <a:pt x="639" y="711"/>
                    <a:pt x="639" y="711"/>
                  </a:cubicBezTo>
                  <a:cubicBezTo>
                    <a:pt x="618" y="669"/>
                    <a:pt x="638" y="578"/>
                    <a:pt x="638" y="578"/>
                  </a:cubicBezTo>
                  <a:cubicBezTo>
                    <a:pt x="616" y="637"/>
                    <a:pt x="616" y="688"/>
                    <a:pt x="633" y="719"/>
                  </a:cubicBezTo>
                  <a:cubicBezTo>
                    <a:pt x="628" y="716"/>
                    <a:pt x="619" y="707"/>
                    <a:pt x="616" y="702"/>
                  </a:cubicBezTo>
                  <a:cubicBezTo>
                    <a:pt x="612" y="691"/>
                    <a:pt x="605" y="676"/>
                    <a:pt x="606" y="661"/>
                  </a:cubicBezTo>
                  <a:cubicBezTo>
                    <a:pt x="593" y="684"/>
                    <a:pt x="619" y="727"/>
                    <a:pt x="609" y="727"/>
                  </a:cubicBezTo>
                  <a:cubicBezTo>
                    <a:pt x="600" y="727"/>
                    <a:pt x="600" y="710"/>
                    <a:pt x="589" y="705"/>
                  </a:cubicBezTo>
                  <a:cubicBezTo>
                    <a:pt x="578" y="699"/>
                    <a:pt x="574" y="709"/>
                    <a:pt x="570" y="705"/>
                  </a:cubicBezTo>
                  <a:cubicBezTo>
                    <a:pt x="565" y="701"/>
                    <a:pt x="588" y="684"/>
                    <a:pt x="568" y="672"/>
                  </a:cubicBezTo>
                  <a:cubicBezTo>
                    <a:pt x="557" y="666"/>
                    <a:pt x="552" y="678"/>
                    <a:pt x="543" y="673"/>
                  </a:cubicBezTo>
                  <a:cubicBezTo>
                    <a:pt x="534" y="668"/>
                    <a:pt x="522" y="670"/>
                    <a:pt x="522" y="670"/>
                  </a:cubicBezTo>
                  <a:cubicBezTo>
                    <a:pt x="518" y="649"/>
                    <a:pt x="544" y="556"/>
                    <a:pt x="544" y="556"/>
                  </a:cubicBezTo>
                  <a:cubicBezTo>
                    <a:pt x="560" y="564"/>
                    <a:pt x="582" y="551"/>
                    <a:pt x="582" y="551"/>
                  </a:cubicBezTo>
                  <a:cubicBezTo>
                    <a:pt x="593" y="573"/>
                    <a:pt x="617" y="555"/>
                    <a:pt x="627" y="547"/>
                  </a:cubicBezTo>
                  <a:cubicBezTo>
                    <a:pt x="635" y="540"/>
                    <a:pt x="637" y="535"/>
                    <a:pt x="646" y="531"/>
                  </a:cubicBezTo>
                  <a:cubicBezTo>
                    <a:pt x="656" y="526"/>
                    <a:pt x="667" y="533"/>
                    <a:pt x="677" y="528"/>
                  </a:cubicBezTo>
                  <a:cubicBezTo>
                    <a:pt x="688" y="524"/>
                    <a:pt x="691" y="517"/>
                    <a:pt x="691" y="517"/>
                  </a:cubicBezTo>
                  <a:cubicBezTo>
                    <a:pt x="704" y="529"/>
                    <a:pt x="721" y="574"/>
                    <a:pt x="728" y="589"/>
                  </a:cubicBezTo>
                  <a:cubicBezTo>
                    <a:pt x="751" y="640"/>
                    <a:pt x="774" y="670"/>
                    <a:pt x="774" y="670"/>
                  </a:cubicBezTo>
                  <a:moveTo>
                    <a:pt x="935" y="783"/>
                  </a:moveTo>
                  <a:cubicBezTo>
                    <a:pt x="937" y="794"/>
                    <a:pt x="923" y="801"/>
                    <a:pt x="913" y="802"/>
                  </a:cubicBezTo>
                  <a:cubicBezTo>
                    <a:pt x="910" y="803"/>
                    <a:pt x="910" y="803"/>
                    <a:pt x="910" y="803"/>
                  </a:cubicBezTo>
                  <a:cubicBezTo>
                    <a:pt x="910" y="793"/>
                    <a:pt x="908" y="774"/>
                    <a:pt x="918" y="772"/>
                  </a:cubicBezTo>
                  <a:cubicBezTo>
                    <a:pt x="929" y="770"/>
                    <a:pt x="933" y="775"/>
                    <a:pt x="935" y="783"/>
                  </a:cubicBezTo>
                  <a:moveTo>
                    <a:pt x="692" y="506"/>
                  </a:moveTo>
                  <a:cubicBezTo>
                    <a:pt x="686" y="507"/>
                    <a:pt x="690" y="510"/>
                    <a:pt x="676" y="520"/>
                  </a:cubicBezTo>
                  <a:cubicBezTo>
                    <a:pt x="673" y="522"/>
                    <a:pt x="663" y="524"/>
                    <a:pt x="655" y="523"/>
                  </a:cubicBezTo>
                  <a:cubicBezTo>
                    <a:pt x="657" y="519"/>
                    <a:pt x="661" y="515"/>
                    <a:pt x="656" y="505"/>
                  </a:cubicBezTo>
                  <a:cubicBezTo>
                    <a:pt x="651" y="495"/>
                    <a:pt x="643" y="492"/>
                    <a:pt x="639" y="492"/>
                  </a:cubicBezTo>
                  <a:cubicBezTo>
                    <a:pt x="645" y="496"/>
                    <a:pt x="649" y="501"/>
                    <a:pt x="652" y="507"/>
                  </a:cubicBezTo>
                  <a:cubicBezTo>
                    <a:pt x="654" y="512"/>
                    <a:pt x="653" y="518"/>
                    <a:pt x="648" y="522"/>
                  </a:cubicBezTo>
                  <a:cubicBezTo>
                    <a:pt x="644" y="523"/>
                    <a:pt x="638" y="526"/>
                    <a:pt x="635" y="530"/>
                  </a:cubicBezTo>
                  <a:cubicBezTo>
                    <a:pt x="638" y="517"/>
                    <a:pt x="627" y="498"/>
                    <a:pt x="617" y="495"/>
                  </a:cubicBezTo>
                  <a:cubicBezTo>
                    <a:pt x="626" y="507"/>
                    <a:pt x="633" y="514"/>
                    <a:pt x="628" y="534"/>
                  </a:cubicBezTo>
                  <a:cubicBezTo>
                    <a:pt x="625" y="540"/>
                    <a:pt x="599" y="558"/>
                    <a:pt x="592" y="552"/>
                  </a:cubicBezTo>
                  <a:cubicBezTo>
                    <a:pt x="579" y="541"/>
                    <a:pt x="589" y="532"/>
                    <a:pt x="585" y="519"/>
                  </a:cubicBezTo>
                  <a:cubicBezTo>
                    <a:pt x="583" y="517"/>
                    <a:pt x="583" y="514"/>
                    <a:pt x="581" y="515"/>
                  </a:cubicBezTo>
                  <a:cubicBezTo>
                    <a:pt x="584" y="527"/>
                    <a:pt x="579" y="532"/>
                    <a:pt x="580" y="545"/>
                  </a:cubicBezTo>
                  <a:cubicBezTo>
                    <a:pt x="571" y="548"/>
                    <a:pt x="567" y="549"/>
                    <a:pt x="561" y="548"/>
                  </a:cubicBezTo>
                  <a:cubicBezTo>
                    <a:pt x="558" y="545"/>
                    <a:pt x="555" y="539"/>
                    <a:pt x="557" y="529"/>
                  </a:cubicBezTo>
                  <a:cubicBezTo>
                    <a:pt x="559" y="520"/>
                    <a:pt x="567" y="508"/>
                    <a:pt x="574" y="498"/>
                  </a:cubicBezTo>
                  <a:cubicBezTo>
                    <a:pt x="574" y="498"/>
                    <a:pt x="570" y="500"/>
                    <a:pt x="567" y="503"/>
                  </a:cubicBezTo>
                  <a:cubicBezTo>
                    <a:pt x="555" y="514"/>
                    <a:pt x="550" y="527"/>
                    <a:pt x="550" y="537"/>
                  </a:cubicBezTo>
                  <a:cubicBezTo>
                    <a:pt x="551" y="541"/>
                    <a:pt x="551" y="545"/>
                    <a:pt x="555" y="548"/>
                  </a:cubicBezTo>
                  <a:cubicBezTo>
                    <a:pt x="552" y="548"/>
                    <a:pt x="540" y="548"/>
                    <a:pt x="537" y="541"/>
                  </a:cubicBezTo>
                  <a:cubicBezTo>
                    <a:pt x="530" y="527"/>
                    <a:pt x="540" y="514"/>
                    <a:pt x="547" y="505"/>
                  </a:cubicBezTo>
                  <a:cubicBezTo>
                    <a:pt x="554" y="497"/>
                    <a:pt x="564" y="492"/>
                    <a:pt x="564" y="492"/>
                  </a:cubicBezTo>
                  <a:cubicBezTo>
                    <a:pt x="579" y="485"/>
                    <a:pt x="602" y="488"/>
                    <a:pt x="618" y="485"/>
                  </a:cubicBezTo>
                  <a:cubicBezTo>
                    <a:pt x="634" y="483"/>
                    <a:pt x="647" y="486"/>
                    <a:pt x="661" y="490"/>
                  </a:cubicBezTo>
                  <a:cubicBezTo>
                    <a:pt x="674" y="494"/>
                    <a:pt x="682" y="499"/>
                    <a:pt x="692" y="506"/>
                  </a:cubicBezTo>
                  <a:moveTo>
                    <a:pt x="416" y="356"/>
                  </a:moveTo>
                  <a:cubicBezTo>
                    <a:pt x="408" y="360"/>
                    <a:pt x="410" y="366"/>
                    <a:pt x="411" y="370"/>
                  </a:cubicBezTo>
                  <a:cubicBezTo>
                    <a:pt x="414" y="376"/>
                    <a:pt x="420" y="379"/>
                    <a:pt x="420" y="379"/>
                  </a:cubicBezTo>
                  <a:cubicBezTo>
                    <a:pt x="417" y="381"/>
                    <a:pt x="412" y="386"/>
                    <a:pt x="409" y="391"/>
                  </a:cubicBezTo>
                  <a:cubicBezTo>
                    <a:pt x="401" y="386"/>
                    <a:pt x="389" y="380"/>
                    <a:pt x="379" y="376"/>
                  </a:cubicBezTo>
                  <a:cubicBezTo>
                    <a:pt x="360" y="365"/>
                    <a:pt x="341" y="358"/>
                    <a:pt x="321" y="360"/>
                  </a:cubicBezTo>
                  <a:cubicBezTo>
                    <a:pt x="316" y="360"/>
                    <a:pt x="303" y="365"/>
                    <a:pt x="299" y="366"/>
                  </a:cubicBezTo>
                  <a:cubicBezTo>
                    <a:pt x="285" y="364"/>
                    <a:pt x="265" y="352"/>
                    <a:pt x="260" y="346"/>
                  </a:cubicBezTo>
                  <a:cubicBezTo>
                    <a:pt x="284" y="349"/>
                    <a:pt x="301" y="348"/>
                    <a:pt x="315" y="348"/>
                  </a:cubicBezTo>
                  <a:cubicBezTo>
                    <a:pt x="340" y="346"/>
                    <a:pt x="356" y="342"/>
                    <a:pt x="356" y="342"/>
                  </a:cubicBezTo>
                  <a:cubicBezTo>
                    <a:pt x="376" y="350"/>
                    <a:pt x="391" y="356"/>
                    <a:pt x="416" y="356"/>
                  </a:cubicBezTo>
                  <a:moveTo>
                    <a:pt x="1138" y="317"/>
                  </a:moveTo>
                  <a:cubicBezTo>
                    <a:pt x="1120" y="376"/>
                    <a:pt x="1068" y="368"/>
                    <a:pt x="1049" y="357"/>
                  </a:cubicBezTo>
                  <a:cubicBezTo>
                    <a:pt x="1068" y="351"/>
                    <a:pt x="1076" y="334"/>
                    <a:pt x="1076" y="334"/>
                  </a:cubicBezTo>
                  <a:cubicBezTo>
                    <a:pt x="1102" y="337"/>
                    <a:pt x="1120" y="332"/>
                    <a:pt x="1138" y="317"/>
                  </a:cubicBezTo>
                  <a:moveTo>
                    <a:pt x="1069" y="333"/>
                  </a:moveTo>
                  <a:cubicBezTo>
                    <a:pt x="1068" y="340"/>
                    <a:pt x="1053" y="351"/>
                    <a:pt x="1038" y="354"/>
                  </a:cubicBezTo>
                  <a:cubicBezTo>
                    <a:pt x="1038" y="354"/>
                    <a:pt x="1036" y="342"/>
                    <a:pt x="1020" y="343"/>
                  </a:cubicBezTo>
                  <a:cubicBezTo>
                    <a:pt x="1011" y="344"/>
                    <a:pt x="1011" y="345"/>
                    <a:pt x="1005" y="347"/>
                  </a:cubicBezTo>
                  <a:cubicBezTo>
                    <a:pt x="1007" y="343"/>
                    <a:pt x="1007" y="337"/>
                    <a:pt x="1004" y="332"/>
                  </a:cubicBezTo>
                  <a:cubicBezTo>
                    <a:pt x="1003" y="331"/>
                    <a:pt x="1002" y="330"/>
                    <a:pt x="1000" y="330"/>
                  </a:cubicBezTo>
                  <a:cubicBezTo>
                    <a:pt x="996" y="330"/>
                    <a:pt x="991" y="331"/>
                    <a:pt x="986" y="334"/>
                  </a:cubicBezTo>
                  <a:cubicBezTo>
                    <a:pt x="981" y="338"/>
                    <a:pt x="975" y="337"/>
                    <a:pt x="971" y="339"/>
                  </a:cubicBezTo>
                  <a:cubicBezTo>
                    <a:pt x="963" y="341"/>
                    <a:pt x="958" y="346"/>
                    <a:pt x="952" y="355"/>
                  </a:cubicBezTo>
                  <a:cubicBezTo>
                    <a:pt x="951" y="356"/>
                    <a:pt x="948" y="355"/>
                    <a:pt x="945" y="355"/>
                  </a:cubicBezTo>
                  <a:cubicBezTo>
                    <a:pt x="941" y="354"/>
                    <a:pt x="880" y="363"/>
                    <a:pt x="880" y="363"/>
                  </a:cubicBezTo>
                  <a:cubicBezTo>
                    <a:pt x="869" y="362"/>
                    <a:pt x="853" y="363"/>
                    <a:pt x="833" y="357"/>
                  </a:cubicBezTo>
                  <a:cubicBezTo>
                    <a:pt x="833" y="357"/>
                    <a:pt x="850" y="349"/>
                    <a:pt x="841" y="334"/>
                  </a:cubicBezTo>
                  <a:cubicBezTo>
                    <a:pt x="841" y="334"/>
                    <a:pt x="923" y="316"/>
                    <a:pt x="955" y="307"/>
                  </a:cubicBezTo>
                  <a:cubicBezTo>
                    <a:pt x="988" y="298"/>
                    <a:pt x="1005" y="292"/>
                    <a:pt x="1016" y="287"/>
                  </a:cubicBezTo>
                  <a:cubicBezTo>
                    <a:pt x="1014" y="294"/>
                    <a:pt x="1022" y="308"/>
                    <a:pt x="1035" y="318"/>
                  </a:cubicBezTo>
                  <a:cubicBezTo>
                    <a:pt x="1044" y="325"/>
                    <a:pt x="1062" y="332"/>
                    <a:pt x="1069" y="333"/>
                  </a:cubicBezTo>
                  <a:moveTo>
                    <a:pt x="435" y="335"/>
                  </a:moveTo>
                  <a:cubicBezTo>
                    <a:pt x="434" y="339"/>
                    <a:pt x="435" y="345"/>
                    <a:pt x="442" y="350"/>
                  </a:cubicBezTo>
                  <a:cubicBezTo>
                    <a:pt x="437" y="351"/>
                    <a:pt x="427" y="351"/>
                    <a:pt x="421" y="353"/>
                  </a:cubicBezTo>
                  <a:cubicBezTo>
                    <a:pt x="385" y="351"/>
                    <a:pt x="349" y="340"/>
                    <a:pt x="328" y="305"/>
                  </a:cubicBezTo>
                  <a:cubicBezTo>
                    <a:pt x="337" y="305"/>
                    <a:pt x="346" y="304"/>
                    <a:pt x="359" y="307"/>
                  </a:cubicBezTo>
                  <a:cubicBezTo>
                    <a:pt x="379" y="312"/>
                    <a:pt x="408" y="320"/>
                    <a:pt x="435" y="335"/>
                  </a:cubicBezTo>
                  <a:moveTo>
                    <a:pt x="322" y="306"/>
                  </a:moveTo>
                  <a:cubicBezTo>
                    <a:pt x="325" y="309"/>
                    <a:pt x="331" y="323"/>
                    <a:pt x="350" y="337"/>
                  </a:cubicBezTo>
                  <a:cubicBezTo>
                    <a:pt x="339" y="340"/>
                    <a:pt x="328" y="341"/>
                    <a:pt x="310" y="342"/>
                  </a:cubicBezTo>
                  <a:cubicBezTo>
                    <a:pt x="287" y="343"/>
                    <a:pt x="266" y="341"/>
                    <a:pt x="266" y="341"/>
                  </a:cubicBezTo>
                  <a:cubicBezTo>
                    <a:pt x="232" y="338"/>
                    <a:pt x="188" y="296"/>
                    <a:pt x="177" y="280"/>
                  </a:cubicBezTo>
                  <a:cubicBezTo>
                    <a:pt x="200" y="293"/>
                    <a:pt x="231" y="302"/>
                    <a:pt x="255" y="305"/>
                  </a:cubicBezTo>
                  <a:cubicBezTo>
                    <a:pt x="279" y="308"/>
                    <a:pt x="302" y="309"/>
                    <a:pt x="322" y="306"/>
                  </a:cubicBezTo>
                  <a:moveTo>
                    <a:pt x="691" y="256"/>
                  </a:moveTo>
                  <a:cubicBezTo>
                    <a:pt x="692" y="256"/>
                    <a:pt x="694" y="255"/>
                    <a:pt x="696" y="255"/>
                  </a:cubicBezTo>
                  <a:cubicBezTo>
                    <a:pt x="698" y="263"/>
                    <a:pt x="689" y="266"/>
                    <a:pt x="684" y="267"/>
                  </a:cubicBezTo>
                  <a:cubicBezTo>
                    <a:pt x="680" y="268"/>
                    <a:pt x="678" y="264"/>
                    <a:pt x="677" y="262"/>
                  </a:cubicBezTo>
                  <a:cubicBezTo>
                    <a:pt x="677" y="259"/>
                    <a:pt x="677" y="256"/>
                    <a:pt x="675" y="254"/>
                  </a:cubicBezTo>
                  <a:cubicBezTo>
                    <a:pt x="675" y="253"/>
                    <a:pt x="675" y="252"/>
                    <a:pt x="677" y="251"/>
                  </a:cubicBezTo>
                  <a:cubicBezTo>
                    <a:pt x="680" y="255"/>
                    <a:pt x="685" y="258"/>
                    <a:pt x="691" y="256"/>
                  </a:cubicBezTo>
                  <a:moveTo>
                    <a:pt x="1189" y="264"/>
                  </a:moveTo>
                  <a:cubicBezTo>
                    <a:pt x="1169" y="293"/>
                    <a:pt x="1130" y="317"/>
                    <a:pt x="1116" y="323"/>
                  </a:cubicBezTo>
                  <a:cubicBezTo>
                    <a:pt x="1105" y="328"/>
                    <a:pt x="1091" y="332"/>
                    <a:pt x="1068" y="326"/>
                  </a:cubicBezTo>
                  <a:cubicBezTo>
                    <a:pt x="1056" y="323"/>
                    <a:pt x="1045" y="318"/>
                    <a:pt x="1037" y="312"/>
                  </a:cubicBezTo>
                  <a:cubicBezTo>
                    <a:pt x="1021" y="299"/>
                    <a:pt x="1022" y="291"/>
                    <a:pt x="1022" y="287"/>
                  </a:cubicBezTo>
                  <a:cubicBezTo>
                    <a:pt x="1023" y="284"/>
                    <a:pt x="1028" y="277"/>
                    <a:pt x="1033" y="279"/>
                  </a:cubicBezTo>
                  <a:cubicBezTo>
                    <a:pt x="1090" y="293"/>
                    <a:pt x="1171" y="276"/>
                    <a:pt x="1189" y="264"/>
                  </a:cubicBezTo>
                  <a:moveTo>
                    <a:pt x="270" y="239"/>
                  </a:moveTo>
                  <a:cubicBezTo>
                    <a:pt x="311" y="246"/>
                    <a:pt x="309" y="283"/>
                    <a:pt x="319" y="299"/>
                  </a:cubicBezTo>
                  <a:cubicBezTo>
                    <a:pt x="284" y="301"/>
                    <a:pt x="269" y="302"/>
                    <a:pt x="242" y="296"/>
                  </a:cubicBezTo>
                  <a:cubicBezTo>
                    <a:pt x="148" y="275"/>
                    <a:pt x="130" y="230"/>
                    <a:pt x="104" y="170"/>
                  </a:cubicBezTo>
                  <a:cubicBezTo>
                    <a:pt x="150" y="211"/>
                    <a:pt x="251" y="236"/>
                    <a:pt x="270" y="239"/>
                  </a:cubicBezTo>
                  <a:moveTo>
                    <a:pt x="698" y="232"/>
                  </a:moveTo>
                  <a:cubicBezTo>
                    <a:pt x="697" y="235"/>
                    <a:pt x="699" y="234"/>
                    <a:pt x="702" y="237"/>
                  </a:cubicBezTo>
                  <a:cubicBezTo>
                    <a:pt x="702" y="242"/>
                    <a:pt x="698" y="246"/>
                    <a:pt x="694" y="249"/>
                  </a:cubicBezTo>
                  <a:cubicBezTo>
                    <a:pt x="690" y="251"/>
                    <a:pt x="684" y="252"/>
                    <a:pt x="680" y="249"/>
                  </a:cubicBezTo>
                  <a:cubicBezTo>
                    <a:pt x="678" y="248"/>
                    <a:pt x="672" y="246"/>
                    <a:pt x="672" y="246"/>
                  </a:cubicBezTo>
                  <a:cubicBezTo>
                    <a:pt x="672" y="237"/>
                    <a:pt x="683" y="232"/>
                    <a:pt x="691" y="229"/>
                  </a:cubicBezTo>
                  <a:cubicBezTo>
                    <a:pt x="694" y="228"/>
                    <a:pt x="697" y="229"/>
                    <a:pt x="698" y="232"/>
                  </a:cubicBezTo>
                  <a:moveTo>
                    <a:pt x="641" y="229"/>
                  </a:moveTo>
                  <a:cubicBezTo>
                    <a:pt x="651" y="232"/>
                    <a:pt x="668" y="249"/>
                    <a:pt x="672" y="257"/>
                  </a:cubicBezTo>
                  <a:cubicBezTo>
                    <a:pt x="673" y="264"/>
                    <a:pt x="670" y="271"/>
                    <a:pt x="666" y="276"/>
                  </a:cubicBezTo>
                  <a:cubicBezTo>
                    <a:pt x="662" y="277"/>
                    <a:pt x="658" y="281"/>
                    <a:pt x="656" y="285"/>
                  </a:cubicBezTo>
                  <a:cubicBezTo>
                    <a:pt x="657" y="281"/>
                    <a:pt x="656" y="277"/>
                    <a:pt x="654" y="274"/>
                  </a:cubicBezTo>
                  <a:cubicBezTo>
                    <a:pt x="650" y="271"/>
                    <a:pt x="645" y="267"/>
                    <a:pt x="644" y="262"/>
                  </a:cubicBezTo>
                  <a:cubicBezTo>
                    <a:pt x="629" y="263"/>
                    <a:pt x="607" y="263"/>
                    <a:pt x="599" y="256"/>
                  </a:cubicBezTo>
                  <a:cubicBezTo>
                    <a:pt x="599" y="253"/>
                    <a:pt x="598" y="250"/>
                    <a:pt x="595" y="247"/>
                  </a:cubicBezTo>
                  <a:cubicBezTo>
                    <a:pt x="599" y="246"/>
                    <a:pt x="617" y="248"/>
                    <a:pt x="626" y="248"/>
                  </a:cubicBezTo>
                  <a:cubicBezTo>
                    <a:pt x="636" y="248"/>
                    <a:pt x="648" y="248"/>
                    <a:pt x="651" y="252"/>
                  </a:cubicBezTo>
                  <a:cubicBezTo>
                    <a:pt x="651" y="254"/>
                    <a:pt x="649" y="254"/>
                    <a:pt x="648" y="254"/>
                  </a:cubicBezTo>
                  <a:cubicBezTo>
                    <a:pt x="647" y="255"/>
                    <a:pt x="646" y="254"/>
                    <a:pt x="645" y="255"/>
                  </a:cubicBezTo>
                  <a:cubicBezTo>
                    <a:pt x="648" y="259"/>
                    <a:pt x="654" y="260"/>
                    <a:pt x="659" y="259"/>
                  </a:cubicBezTo>
                  <a:cubicBezTo>
                    <a:pt x="661" y="257"/>
                    <a:pt x="663" y="255"/>
                    <a:pt x="661" y="251"/>
                  </a:cubicBezTo>
                  <a:cubicBezTo>
                    <a:pt x="658" y="246"/>
                    <a:pt x="652" y="245"/>
                    <a:pt x="644" y="243"/>
                  </a:cubicBezTo>
                  <a:cubicBezTo>
                    <a:pt x="635" y="242"/>
                    <a:pt x="592" y="242"/>
                    <a:pt x="592" y="242"/>
                  </a:cubicBezTo>
                  <a:cubicBezTo>
                    <a:pt x="587" y="237"/>
                    <a:pt x="577" y="229"/>
                    <a:pt x="571" y="226"/>
                  </a:cubicBezTo>
                  <a:cubicBezTo>
                    <a:pt x="570" y="223"/>
                    <a:pt x="574" y="220"/>
                    <a:pt x="576" y="221"/>
                  </a:cubicBezTo>
                  <a:cubicBezTo>
                    <a:pt x="593" y="227"/>
                    <a:pt x="622" y="227"/>
                    <a:pt x="641" y="229"/>
                  </a:cubicBezTo>
                  <a:moveTo>
                    <a:pt x="1076" y="236"/>
                  </a:moveTo>
                  <a:cubicBezTo>
                    <a:pt x="1074" y="244"/>
                    <a:pt x="1061" y="255"/>
                    <a:pt x="1051" y="260"/>
                  </a:cubicBezTo>
                  <a:cubicBezTo>
                    <a:pt x="1040" y="267"/>
                    <a:pt x="1024" y="271"/>
                    <a:pt x="1018" y="279"/>
                  </a:cubicBezTo>
                  <a:cubicBezTo>
                    <a:pt x="1011" y="286"/>
                    <a:pt x="949" y="303"/>
                    <a:pt x="919" y="311"/>
                  </a:cubicBezTo>
                  <a:cubicBezTo>
                    <a:pt x="890" y="318"/>
                    <a:pt x="866" y="325"/>
                    <a:pt x="838" y="329"/>
                  </a:cubicBezTo>
                  <a:cubicBezTo>
                    <a:pt x="833" y="325"/>
                    <a:pt x="825" y="325"/>
                    <a:pt x="819" y="326"/>
                  </a:cubicBezTo>
                  <a:cubicBezTo>
                    <a:pt x="827" y="311"/>
                    <a:pt x="824" y="301"/>
                    <a:pt x="811" y="297"/>
                  </a:cubicBezTo>
                  <a:cubicBezTo>
                    <a:pt x="953" y="246"/>
                    <a:pt x="953" y="246"/>
                    <a:pt x="953" y="246"/>
                  </a:cubicBezTo>
                  <a:cubicBezTo>
                    <a:pt x="979" y="238"/>
                    <a:pt x="1012" y="229"/>
                    <a:pt x="1034" y="228"/>
                  </a:cubicBezTo>
                  <a:cubicBezTo>
                    <a:pt x="1049" y="232"/>
                    <a:pt x="1058" y="236"/>
                    <a:pt x="1076" y="236"/>
                  </a:cubicBezTo>
                  <a:moveTo>
                    <a:pt x="687" y="221"/>
                  </a:moveTo>
                  <a:cubicBezTo>
                    <a:pt x="687" y="223"/>
                    <a:pt x="686" y="224"/>
                    <a:pt x="685" y="226"/>
                  </a:cubicBezTo>
                  <a:cubicBezTo>
                    <a:pt x="684" y="229"/>
                    <a:pt x="681" y="232"/>
                    <a:pt x="675" y="230"/>
                  </a:cubicBezTo>
                  <a:cubicBezTo>
                    <a:pt x="674" y="225"/>
                    <a:pt x="677" y="220"/>
                    <a:pt x="682" y="217"/>
                  </a:cubicBezTo>
                  <a:cubicBezTo>
                    <a:pt x="684" y="216"/>
                    <a:pt x="687" y="218"/>
                    <a:pt x="687" y="221"/>
                  </a:cubicBezTo>
                  <a:moveTo>
                    <a:pt x="672" y="214"/>
                  </a:moveTo>
                  <a:cubicBezTo>
                    <a:pt x="673" y="218"/>
                    <a:pt x="673" y="227"/>
                    <a:pt x="666" y="230"/>
                  </a:cubicBezTo>
                  <a:cubicBezTo>
                    <a:pt x="654" y="236"/>
                    <a:pt x="646" y="223"/>
                    <a:pt x="636" y="220"/>
                  </a:cubicBezTo>
                  <a:cubicBezTo>
                    <a:pt x="618" y="217"/>
                    <a:pt x="596" y="221"/>
                    <a:pt x="578" y="216"/>
                  </a:cubicBezTo>
                  <a:cubicBezTo>
                    <a:pt x="583" y="209"/>
                    <a:pt x="591" y="202"/>
                    <a:pt x="600" y="199"/>
                  </a:cubicBezTo>
                  <a:cubicBezTo>
                    <a:pt x="612" y="195"/>
                    <a:pt x="633" y="190"/>
                    <a:pt x="649" y="195"/>
                  </a:cubicBezTo>
                  <a:cubicBezTo>
                    <a:pt x="664" y="200"/>
                    <a:pt x="671" y="208"/>
                    <a:pt x="672" y="214"/>
                  </a:cubicBezTo>
                  <a:moveTo>
                    <a:pt x="996" y="211"/>
                  </a:moveTo>
                  <a:cubicBezTo>
                    <a:pt x="1007" y="215"/>
                    <a:pt x="1025" y="223"/>
                    <a:pt x="1017" y="225"/>
                  </a:cubicBezTo>
                  <a:cubicBezTo>
                    <a:pt x="954" y="236"/>
                    <a:pt x="912" y="253"/>
                    <a:pt x="804" y="295"/>
                  </a:cubicBezTo>
                  <a:cubicBezTo>
                    <a:pt x="800" y="295"/>
                    <a:pt x="796" y="295"/>
                    <a:pt x="792" y="297"/>
                  </a:cubicBezTo>
                  <a:cubicBezTo>
                    <a:pt x="793" y="291"/>
                    <a:pt x="793" y="285"/>
                    <a:pt x="786" y="278"/>
                  </a:cubicBezTo>
                  <a:cubicBezTo>
                    <a:pt x="781" y="273"/>
                    <a:pt x="773" y="271"/>
                    <a:pt x="760" y="275"/>
                  </a:cubicBezTo>
                  <a:cubicBezTo>
                    <a:pt x="792" y="255"/>
                    <a:pt x="824" y="234"/>
                    <a:pt x="860" y="221"/>
                  </a:cubicBezTo>
                  <a:cubicBezTo>
                    <a:pt x="889" y="210"/>
                    <a:pt x="920" y="205"/>
                    <a:pt x="953" y="204"/>
                  </a:cubicBezTo>
                  <a:cubicBezTo>
                    <a:pt x="974" y="204"/>
                    <a:pt x="986" y="207"/>
                    <a:pt x="996" y="211"/>
                  </a:cubicBezTo>
                  <a:moveTo>
                    <a:pt x="1210" y="232"/>
                  </a:moveTo>
                  <a:cubicBezTo>
                    <a:pt x="1207" y="239"/>
                    <a:pt x="1202" y="247"/>
                    <a:pt x="1192" y="255"/>
                  </a:cubicBezTo>
                  <a:cubicBezTo>
                    <a:pt x="1172" y="272"/>
                    <a:pt x="1073" y="286"/>
                    <a:pt x="1036" y="274"/>
                  </a:cubicBezTo>
                  <a:cubicBezTo>
                    <a:pt x="1076" y="258"/>
                    <a:pt x="1080" y="244"/>
                    <a:pt x="1082" y="234"/>
                  </a:cubicBezTo>
                  <a:cubicBezTo>
                    <a:pt x="1112" y="233"/>
                    <a:pt x="1157" y="229"/>
                    <a:pt x="1207" y="208"/>
                  </a:cubicBezTo>
                  <a:cubicBezTo>
                    <a:pt x="1213" y="206"/>
                    <a:pt x="1214" y="225"/>
                    <a:pt x="1210" y="232"/>
                  </a:cubicBezTo>
                  <a:moveTo>
                    <a:pt x="612" y="189"/>
                  </a:moveTo>
                  <a:cubicBezTo>
                    <a:pt x="598" y="191"/>
                    <a:pt x="581" y="194"/>
                    <a:pt x="570" y="213"/>
                  </a:cubicBezTo>
                  <a:cubicBezTo>
                    <a:pt x="565" y="209"/>
                    <a:pt x="567" y="201"/>
                    <a:pt x="572" y="194"/>
                  </a:cubicBezTo>
                  <a:cubicBezTo>
                    <a:pt x="576" y="189"/>
                    <a:pt x="591" y="183"/>
                    <a:pt x="612" y="189"/>
                  </a:cubicBezTo>
                  <a:moveTo>
                    <a:pt x="1259" y="133"/>
                  </a:moveTo>
                  <a:cubicBezTo>
                    <a:pt x="1253" y="149"/>
                    <a:pt x="1232" y="186"/>
                    <a:pt x="1209" y="198"/>
                  </a:cubicBezTo>
                  <a:cubicBezTo>
                    <a:pt x="1177" y="216"/>
                    <a:pt x="1132" y="223"/>
                    <a:pt x="1098" y="227"/>
                  </a:cubicBezTo>
                  <a:cubicBezTo>
                    <a:pt x="1070" y="231"/>
                    <a:pt x="1049" y="226"/>
                    <a:pt x="1039" y="223"/>
                  </a:cubicBezTo>
                  <a:cubicBezTo>
                    <a:pt x="1039" y="223"/>
                    <a:pt x="1029" y="219"/>
                    <a:pt x="1025" y="217"/>
                  </a:cubicBezTo>
                  <a:cubicBezTo>
                    <a:pt x="1077" y="189"/>
                    <a:pt x="1139" y="170"/>
                    <a:pt x="1205" y="153"/>
                  </a:cubicBezTo>
                  <a:cubicBezTo>
                    <a:pt x="1242" y="140"/>
                    <a:pt x="1246" y="139"/>
                    <a:pt x="1259" y="133"/>
                  </a:cubicBezTo>
                  <a:moveTo>
                    <a:pt x="1257" y="83"/>
                  </a:moveTo>
                  <a:cubicBezTo>
                    <a:pt x="1238" y="125"/>
                    <a:pt x="1226" y="138"/>
                    <a:pt x="1198" y="148"/>
                  </a:cubicBezTo>
                  <a:cubicBezTo>
                    <a:pt x="1198" y="148"/>
                    <a:pt x="1105" y="176"/>
                    <a:pt x="1082" y="185"/>
                  </a:cubicBezTo>
                  <a:cubicBezTo>
                    <a:pt x="1054" y="196"/>
                    <a:pt x="1033" y="207"/>
                    <a:pt x="1019" y="215"/>
                  </a:cubicBezTo>
                  <a:cubicBezTo>
                    <a:pt x="970" y="185"/>
                    <a:pt x="880" y="207"/>
                    <a:pt x="858" y="216"/>
                  </a:cubicBezTo>
                  <a:cubicBezTo>
                    <a:pt x="822" y="229"/>
                    <a:pt x="786" y="251"/>
                    <a:pt x="756" y="272"/>
                  </a:cubicBezTo>
                  <a:cubicBezTo>
                    <a:pt x="752" y="268"/>
                    <a:pt x="746" y="260"/>
                    <a:pt x="741" y="260"/>
                  </a:cubicBezTo>
                  <a:cubicBezTo>
                    <a:pt x="741" y="260"/>
                    <a:pt x="756" y="269"/>
                    <a:pt x="753" y="286"/>
                  </a:cubicBezTo>
                  <a:cubicBezTo>
                    <a:pt x="757" y="284"/>
                    <a:pt x="772" y="273"/>
                    <a:pt x="782" y="282"/>
                  </a:cubicBezTo>
                  <a:cubicBezTo>
                    <a:pt x="793" y="291"/>
                    <a:pt x="782" y="302"/>
                    <a:pt x="779" y="311"/>
                  </a:cubicBezTo>
                  <a:cubicBezTo>
                    <a:pt x="790" y="302"/>
                    <a:pt x="802" y="295"/>
                    <a:pt x="814" y="303"/>
                  </a:cubicBezTo>
                  <a:cubicBezTo>
                    <a:pt x="827" y="312"/>
                    <a:pt x="812" y="328"/>
                    <a:pt x="808" y="336"/>
                  </a:cubicBezTo>
                  <a:cubicBezTo>
                    <a:pt x="817" y="334"/>
                    <a:pt x="828" y="326"/>
                    <a:pt x="835" y="337"/>
                  </a:cubicBezTo>
                  <a:cubicBezTo>
                    <a:pt x="842" y="347"/>
                    <a:pt x="831" y="352"/>
                    <a:pt x="821" y="358"/>
                  </a:cubicBezTo>
                  <a:cubicBezTo>
                    <a:pt x="831" y="357"/>
                    <a:pt x="832" y="365"/>
                    <a:pt x="859" y="367"/>
                  </a:cubicBezTo>
                  <a:cubicBezTo>
                    <a:pt x="846" y="368"/>
                    <a:pt x="833" y="369"/>
                    <a:pt x="824" y="370"/>
                  </a:cubicBezTo>
                  <a:cubicBezTo>
                    <a:pt x="818" y="369"/>
                    <a:pt x="811" y="365"/>
                    <a:pt x="799" y="362"/>
                  </a:cubicBezTo>
                  <a:cubicBezTo>
                    <a:pt x="767" y="353"/>
                    <a:pt x="748" y="343"/>
                    <a:pt x="735" y="339"/>
                  </a:cubicBezTo>
                  <a:cubicBezTo>
                    <a:pt x="723" y="335"/>
                    <a:pt x="708" y="333"/>
                    <a:pt x="698" y="336"/>
                  </a:cubicBezTo>
                  <a:cubicBezTo>
                    <a:pt x="693" y="336"/>
                    <a:pt x="693" y="338"/>
                    <a:pt x="689" y="339"/>
                  </a:cubicBezTo>
                  <a:cubicBezTo>
                    <a:pt x="731" y="324"/>
                    <a:pt x="718" y="273"/>
                    <a:pt x="738" y="242"/>
                  </a:cubicBezTo>
                  <a:cubicBezTo>
                    <a:pt x="759" y="204"/>
                    <a:pt x="801" y="195"/>
                    <a:pt x="839" y="188"/>
                  </a:cubicBezTo>
                  <a:cubicBezTo>
                    <a:pt x="889" y="181"/>
                    <a:pt x="966" y="174"/>
                    <a:pt x="989" y="169"/>
                  </a:cubicBezTo>
                  <a:cubicBezTo>
                    <a:pt x="1030" y="161"/>
                    <a:pt x="1081" y="144"/>
                    <a:pt x="1092" y="139"/>
                  </a:cubicBezTo>
                  <a:cubicBezTo>
                    <a:pt x="1104" y="133"/>
                    <a:pt x="1160" y="113"/>
                    <a:pt x="1181" y="106"/>
                  </a:cubicBezTo>
                  <a:cubicBezTo>
                    <a:pt x="1203" y="98"/>
                    <a:pt x="1231" y="88"/>
                    <a:pt x="1257" y="83"/>
                  </a:cubicBezTo>
                  <a:moveTo>
                    <a:pt x="1206" y="285"/>
                  </a:moveTo>
                  <a:cubicBezTo>
                    <a:pt x="1164" y="319"/>
                    <a:pt x="1151" y="370"/>
                    <a:pt x="1148" y="385"/>
                  </a:cubicBezTo>
                  <a:cubicBezTo>
                    <a:pt x="1141" y="430"/>
                    <a:pt x="1140" y="481"/>
                    <a:pt x="1148" y="525"/>
                  </a:cubicBezTo>
                  <a:cubicBezTo>
                    <a:pt x="1170" y="665"/>
                    <a:pt x="1170" y="665"/>
                    <a:pt x="1170" y="665"/>
                  </a:cubicBezTo>
                  <a:cubicBezTo>
                    <a:pt x="1177" y="726"/>
                    <a:pt x="1177" y="726"/>
                    <a:pt x="1177" y="726"/>
                  </a:cubicBezTo>
                  <a:cubicBezTo>
                    <a:pt x="1180" y="797"/>
                    <a:pt x="1180" y="797"/>
                    <a:pt x="1180" y="797"/>
                  </a:cubicBezTo>
                  <a:cubicBezTo>
                    <a:pt x="1184" y="962"/>
                    <a:pt x="1105" y="1183"/>
                    <a:pt x="834" y="1272"/>
                  </a:cubicBezTo>
                  <a:cubicBezTo>
                    <a:pt x="768" y="1298"/>
                    <a:pt x="768" y="1298"/>
                    <a:pt x="768" y="1298"/>
                  </a:cubicBezTo>
                  <a:cubicBezTo>
                    <a:pt x="713" y="1322"/>
                    <a:pt x="659" y="1348"/>
                    <a:pt x="612" y="1391"/>
                  </a:cubicBezTo>
                  <a:cubicBezTo>
                    <a:pt x="546" y="1333"/>
                    <a:pt x="469" y="1301"/>
                    <a:pt x="391" y="1271"/>
                  </a:cubicBezTo>
                  <a:cubicBezTo>
                    <a:pt x="142" y="1192"/>
                    <a:pt x="55" y="982"/>
                    <a:pt x="50" y="837"/>
                  </a:cubicBezTo>
                  <a:cubicBezTo>
                    <a:pt x="48" y="789"/>
                    <a:pt x="50" y="737"/>
                    <a:pt x="56" y="688"/>
                  </a:cubicBezTo>
                  <a:cubicBezTo>
                    <a:pt x="66" y="614"/>
                    <a:pt x="66" y="614"/>
                    <a:pt x="66" y="614"/>
                  </a:cubicBezTo>
                  <a:cubicBezTo>
                    <a:pt x="83" y="515"/>
                    <a:pt x="83" y="515"/>
                    <a:pt x="83" y="515"/>
                  </a:cubicBezTo>
                  <a:cubicBezTo>
                    <a:pt x="91" y="458"/>
                    <a:pt x="91" y="395"/>
                    <a:pt x="73" y="344"/>
                  </a:cubicBezTo>
                  <a:cubicBezTo>
                    <a:pt x="63" y="320"/>
                    <a:pt x="46" y="299"/>
                    <a:pt x="26" y="281"/>
                  </a:cubicBezTo>
                  <a:cubicBezTo>
                    <a:pt x="49" y="250"/>
                    <a:pt x="75" y="216"/>
                    <a:pt x="98" y="185"/>
                  </a:cubicBezTo>
                  <a:cubicBezTo>
                    <a:pt x="99" y="186"/>
                    <a:pt x="99" y="187"/>
                    <a:pt x="100" y="188"/>
                  </a:cubicBezTo>
                  <a:cubicBezTo>
                    <a:pt x="100" y="188"/>
                    <a:pt x="100" y="189"/>
                    <a:pt x="100" y="189"/>
                  </a:cubicBezTo>
                  <a:cubicBezTo>
                    <a:pt x="104" y="200"/>
                    <a:pt x="108" y="209"/>
                    <a:pt x="112" y="214"/>
                  </a:cubicBezTo>
                  <a:cubicBezTo>
                    <a:pt x="114" y="218"/>
                    <a:pt x="116" y="221"/>
                    <a:pt x="118" y="224"/>
                  </a:cubicBezTo>
                  <a:cubicBezTo>
                    <a:pt x="78" y="277"/>
                    <a:pt x="78" y="277"/>
                    <a:pt x="78" y="277"/>
                  </a:cubicBezTo>
                  <a:cubicBezTo>
                    <a:pt x="127" y="332"/>
                    <a:pt x="129" y="410"/>
                    <a:pt x="127" y="483"/>
                  </a:cubicBezTo>
                  <a:cubicBezTo>
                    <a:pt x="121" y="528"/>
                    <a:pt x="121" y="528"/>
                    <a:pt x="121" y="528"/>
                  </a:cubicBezTo>
                  <a:cubicBezTo>
                    <a:pt x="100" y="658"/>
                    <a:pt x="100" y="658"/>
                    <a:pt x="100" y="658"/>
                  </a:cubicBezTo>
                  <a:cubicBezTo>
                    <a:pt x="91" y="731"/>
                    <a:pt x="91" y="731"/>
                    <a:pt x="91" y="731"/>
                  </a:cubicBezTo>
                  <a:cubicBezTo>
                    <a:pt x="89" y="799"/>
                    <a:pt x="89" y="799"/>
                    <a:pt x="89" y="799"/>
                  </a:cubicBezTo>
                  <a:cubicBezTo>
                    <a:pt x="80" y="965"/>
                    <a:pt x="207" y="1177"/>
                    <a:pt x="438" y="1246"/>
                  </a:cubicBezTo>
                  <a:cubicBezTo>
                    <a:pt x="499" y="1271"/>
                    <a:pt x="558" y="1299"/>
                    <a:pt x="612" y="1338"/>
                  </a:cubicBezTo>
                  <a:cubicBezTo>
                    <a:pt x="666" y="1299"/>
                    <a:pt x="725" y="1271"/>
                    <a:pt x="786" y="1248"/>
                  </a:cubicBezTo>
                  <a:cubicBezTo>
                    <a:pt x="1054" y="1172"/>
                    <a:pt x="1136" y="965"/>
                    <a:pt x="1139" y="828"/>
                  </a:cubicBezTo>
                  <a:cubicBezTo>
                    <a:pt x="1142" y="778"/>
                    <a:pt x="1137" y="728"/>
                    <a:pt x="1132" y="680"/>
                  </a:cubicBezTo>
                  <a:cubicBezTo>
                    <a:pt x="1122" y="611"/>
                    <a:pt x="1122" y="611"/>
                    <a:pt x="1122" y="611"/>
                  </a:cubicBezTo>
                  <a:cubicBezTo>
                    <a:pt x="1108" y="526"/>
                    <a:pt x="1108" y="526"/>
                    <a:pt x="1108" y="526"/>
                  </a:cubicBezTo>
                  <a:cubicBezTo>
                    <a:pt x="1100" y="479"/>
                    <a:pt x="1101" y="421"/>
                    <a:pt x="1110" y="375"/>
                  </a:cubicBezTo>
                  <a:cubicBezTo>
                    <a:pt x="1124" y="368"/>
                    <a:pt x="1140" y="354"/>
                    <a:pt x="1149" y="324"/>
                  </a:cubicBezTo>
                  <a:cubicBezTo>
                    <a:pt x="1150" y="320"/>
                    <a:pt x="1150" y="320"/>
                    <a:pt x="1150" y="320"/>
                  </a:cubicBezTo>
                  <a:cubicBezTo>
                    <a:pt x="1166" y="309"/>
                    <a:pt x="1185" y="292"/>
                    <a:pt x="1198" y="274"/>
                  </a:cubicBezTo>
                  <a:cubicBezTo>
                    <a:pt x="1200" y="275"/>
                    <a:pt x="1202" y="278"/>
                    <a:pt x="1206" y="285"/>
                  </a:cubicBezTo>
                  <a:moveTo>
                    <a:pt x="654" y="446"/>
                  </a:moveTo>
                  <a:cubicBezTo>
                    <a:pt x="649" y="455"/>
                    <a:pt x="644" y="461"/>
                    <a:pt x="626" y="462"/>
                  </a:cubicBezTo>
                  <a:cubicBezTo>
                    <a:pt x="603" y="463"/>
                    <a:pt x="597" y="450"/>
                    <a:pt x="597" y="450"/>
                  </a:cubicBezTo>
                  <a:cubicBezTo>
                    <a:pt x="599" y="457"/>
                    <a:pt x="604" y="472"/>
                    <a:pt x="626" y="471"/>
                  </a:cubicBezTo>
                  <a:cubicBezTo>
                    <a:pt x="654" y="469"/>
                    <a:pt x="654" y="446"/>
                    <a:pt x="654" y="446"/>
                  </a:cubicBezTo>
                  <a:moveTo>
                    <a:pt x="685" y="353"/>
                  </a:moveTo>
                  <a:cubicBezTo>
                    <a:pt x="657" y="380"/>
                    <a:pt x="690" y="446"/>
                    <a:pt x="671" y="473"/>
                  </a:cubicBezTo>
                  <a:cubicBezTo>
                    <a:pt x="669" y="476"/>
                    <a:pt x="667" y="480"/>
                    <a:pt x="665" y="483"/>
                  </a:cubicBezTo>
                  <a:cubicBezTo>
                    <a:pt x="651" y="478"/>
                    <a:pt x="642" y="477"/>
                    <a:pt x="629" y="477"/>
                  </a:cubicBezTo>
                  <a:cubicBezTo>
                    <a:pt x="621" y="477"/>
                    <a:pt x="613" y="479"/>
                    <a:pt x="607" y="480"/>
                  </a:cubicBezTo>
                  <a:cubicBezTo>
                    <a:pt x="592" y="481"/>
                    <a:pt x="581" y="479"/>
                    <a:pt x="567" y="482"/>
                  </a:cubicBezTo>
                  <a:cubicBezTo>
                    <a:pt x="568" y="479"/>
                    <a:pt x="570" y="477"/>
                    <a:pt x="573" y="473"/>
                  </a:cubicBezTo>
                  <a:cubicBezTo>
                    <a:pt x="560" y="473"/>
                    <a:pt x="550" y="471"/>
                    <a:pt x="543" y="461"/>
                  </a:cubicBezTo>
                  <a:cubicBezTo>
                    <a:pt x="539" y="455"/>
                    <a:pt x="538" y="447"/>
                    <a:pt x="540" y="441"/>
                  </a:cubicBezTo>
                  <a:cubicBezTo>
                    <a:pt x="544" y="431"/>
                    <a:pt x="554" y="422"/>
                    <a:pt x="558" y="413"/>
                  </a:cubicBezTo>
                  <a:cubicBezTo>
                    <a:pt x="558" y="413"/>
                    <a:pt x="566" y="401"/>
                    <a:pt x="568" y="387"/>
                  </a:cubicBezTo>
                  <a:cubicBezTo>
                    <a:pt x="570" y="392"/>
                    <a:pt x="572" y="399"/>
                    <a:pt x="584" y="402"/>
                  </a:cubicBezTo>
                  <a:cubicBezTo>
                    <a:pt x="596" y="405"/>
                    <a:pt x="608" y="401"/>
                    <a:pt x="629" y="390"/>
                  </a:cubicBezTo>
                  <a:cubicBezTo>
                    <a:pt x="620" y="405"/>
                    <a:pt x="606" y="414"/>
                    <a:pt x="581" y="418"/>
                  </a:cubicBezTo>
                  <a:cubicBezTo>
                    <a:pt x="590" y="420"/>
                    <a:pt x="606" y="417"/>
                    <a:pt x="623" y="408"/>
                  </a:cubicBezTo>
                  <a:cubicBezTo>
                    <a:pt x="643" y="397"/>
                    <a:pt x="669" y="362"/>
                    <a:pt x="669" y="362"/>
                  </a:cubicBezTo>
                  <a:cubicBezTo>
                    <a:pt x="675" y="357"/>
                    <a:pt x="687" y="352"/>
                    <a:pt x="685" y="353"/>
                  </a:cubicBezTo>
                  <a:moveTo>
                    <a:pt x="802" y="969"/>
                  </a:moveTo>
                  <a:cubicBezTo>
                    <a:pt x="737" y="900"/>
                    <a:pt x="673" y="796"/>
                    <a:pt x="665" y="792"/>
                  </a:cubicBezTo>
                  <a:cubicBezTo>
                    <a:pt x="665" y="792"/>
                    <a:pt x="744" y="913"/>
                    <a:pt x="759" y="934"/>
                  </a:cubicBezTo>
                  <a:cubicBezTo>
                    <a:pt x="773" y="954"/>
                    <a:pt x="793" y="974"/>
                    <a:pt x="802" y="990"/>
                  </a:cubicBezTo>
                  <a:cubicBezTo>
                    <a:pt x="805" y="985"/>
                    <a:pt x="810" y="977"/>
                    <a:pt x="802" y="969"/>
                  </a:cubicBezTo>
                  <a:moveTo>
                    <a:pt x="1035" y="1005"/>
                  </a:moveTo>
                  <a:cubicBezTo>
                    <a:pt x="1021" y="1003"/>
                    <a:pt x="1008" y="1004"/>
                    <a:pt x="1003" y="1018"/>
                  </a:cubicBezTo>
                  <a:cubicBezTo>
                    <a:pt x="995" y="1035"/>
                    <a:pt x="991" y="1048"/>
                    <a:pt x="985" y="1057"/>
                  </a:cubicBezTo>
                  <a:cubicBezTo>
                    <a:pt x="978" y="1069"/>
                    <a:pt x="967" y="1080"/>
                    <a:pt x="948" y="1085"/>
                  </a:cubicBezTo>
                  <a:cubicBezTo>
                    <a:pt x="929" y="1090"/>
                    <a:pt x="902" y="1091"/>
                    <a:pt x="899" y="1080"/>
                  </a:cubicBezTo>
                  <a:cubicBezTo>
                    <a:pt x="903" y="1057"/>
                    <a:pt x="935" y="1053"/>
                    <a:pt x="949" y="1046"/>
                  </a:cubicBezTo>
                  <a:cubicBezTo>
                    <a:pt x="974" y="1034"/>
                    <a:pt x="976" y="1012"/>
                    <a:pt x="977" y="989"/>
                  </a:cubicBezTo>
                  <a:cubicBezTo>
                    <a:pt x="942" y="966"/>
                    <a:pt x="870" y="909"/>
                    <a:pt x="870" y="909"/>
                  </a:cubicBezTo>
                  <a:cubicBezTo>
                    <a:pt x="870" y="909"/>
                    <a:pt x="932" y="971"/>
                    <a:pt x="966" y="994"/>
                  </a:cubicBezTo>
                  <a:cubicBezTo>
                    <a:pt x="966" y="1013"/>
                    <a:pt x="961" y="1024"/>
                    <a:pt x="945" y="1033"/>
                  </a:cubicBezTo>
                  <a:cubicBezTo>
                    <a:pt x="935" y="1038"/>
                    <a:pt x="924" y="1042"/>
                    <a:pt x="909" y="1049"/>
                  </a:cubicBezTo>
                  <a:cubicBezTo>
                    <a:pt x="885" y="1063"/>
                    <a:pt x="892" y="1083"/>
                    <a:pt x="859" y="1096"/>
                  </a:cubicBezTo>
                  <a:cubicBezTo>
                    <a:pt x="845" y="1101"/>
                    <a:pt x="812" y="1105"/>
                    <a:pt x="821" y="1087"/>
                  </a:cubicBezTo>
                  <a:cubicBezTo>
                    <a:pt x="833" y="1069"/>
                    <a:pt x="820" y="1069"/>
                    <a:pt x="820" y="1069"/>
                  </a:cubicBezTo>
                  <a:cubicBezTo>
                    <a:pt x="812" y="1071"/>
                    <a:pt x="792" y="1076"/>
                    <a:pt x="782" y="1077"/>
                  </a:cubicBezTo>
                  <a:cubicBezTo>
                    <a:pt x="775" y="1077"/>
                    <a:pt x="769" y="1072"/>
                    <a:pt x="774" y="1067"/>
                  </a:cubicBezTo>
                  <a:cubicBezTo>
                    <a:pt x="776" y="1065"/>
                    <a:pt x="780" y="1064"/>
                    <a:pt x="783" y="1061"/>
                  </a:cubicBezTo>
                  <a:cubicBezTo>
                    <a:pt x="788" y="1057"/>
                    <a:pt x="791" y="1055"/>
                    <a:pt x="793" y="1051"/>
                  </a:cubicBezTo>
                  <a:cubicBezTo>
                    <a:pt x="797" y="1045"/>
                    <a:pt x="799" y="1036"/>
                    <a:pt x="796" y="1034"/>
                  </a:cubicBezTo>
                  <a:cubicBezTo>
                    <a:pt x="791" y="1032"/>
                    <a:pt x="784" y="1033"/>
                    <a:pt x="781" y="1037"/>
                  </a:cubicBezTo>
                  <a:cubicBezTo>
                    <a:pt x="767" y="1052"/>
                    <a:pt x="766" y="1078"/>
                    <a:pt x="727" y="1070"/>
                  </a:cubicBezTo>
                  <a:cubicBezTo>
                    <a:pt x="727" y="1070"/>
                    <a:pt x="681" y="1060"/>
                    <a:pt x="718" y="1007"/>
                  </a:cubicBezTo>
                  <a:cubicBezTo>
                    <a:pt x="729" y="994"/>
                    <a:pt x="700" y="977"/>
                    <a:pt x="683" y="956"/>
                  </a:cubicBezTo>
                  <a:cubicBezTo>
                    <a:pt x="650" y="916"/>
                    <a:pt x="557" y="766"/>
                    <a:pt x="557" y="766"/>
                  </a:cubicBezTo>
                  <a:cubicBezTo>
                    <a:pt x="547" y="752"/>
                    <a:pt x="537" y="735"/>
                    <a:pt x="528" y="722"/>
                  </a:cubicBezTo>
                  <a:cubicBezTo>
                    <a:pt x="520" y="708"/>
                    <a:pt x="517" y="679"/>
                    <a:pt x="537" y="682"/>
                  </a:cubicBezTo>
                  <a:cubicBezTo>
                    <a:pt x="547" y="684"/>
                    <a:pt x="550" y="688"/>
                    <a:pt x="561" y="683"/>
                  </a:cubicBezTo>
                  <a:cubicBezTo>
                    <a:pt x="568" y="680"/>
                    <a:pt x="568" y="692"/>
                    <a:pt x="561" y="698"/>
                  </a:cubicBezTo>
                  <a:cubicBezTo>
                    <a:pt x="556" y="702"/>
                    <a:pt x="556" y="711"/>
                    <a:pt x="562" y="716"/>
                  </a:cubicBezTo>
                  <a:cubicBezTo>
                    <a:pt x="570" y="720"/>
                    <a:pt x="572" y="711"/>
                    <a:pt x="581" y="714"/>
                  </a:cubicBezTo>
                  <a:cubicBezTo>
                    <a:pt x="590" y="716"/>
                    <a:pt x="597" y="738"/>
                    <a:pt x="613" y="743"/>
                  </a:cubicBezTo>
                  <a:cubicBezTo>
                    <a:pt x="617" y="744"/>
                    <a:pt x="620" y="744"/>
                    <a:pt x="621" y="741"/>
                  </a:cubicBezTo>
                  <a:cubicBezTo>
                    <a:pt x="623" y="734"/>
                    <a:pt x="616" y="725"/>
                    <a:pt x="618" y="717"/>
                  </a:cubicBezTo>
                  <a:cubicBezTo>
                    <a:pt x="620" y="722"/>
                    <a:pt x="627" y="727"/>
                    <a:pt x="637" y="732"/>
                  </a:cubicBezTo>
                  <a:cubicBezTo>
                    <a:pt x="648" y="739"/>
                    <a:pt x="654" y="740"/>
                    <a:pt x="651" y="731"/>
                  </a:cubicBezTo>
                  <a:cubicBezTo>
                    <a:pt x="648" y="720"/>
                    <a:pt x="646" y="713"/>
                    <a:pt x="646" y="713"/>
                  </a:cubicBezTo>
                  <a:cubicBezTo>
                    <a:pt x="645" y="705"/>
                    <a:pt x="652" y="699"/>
                    <a:pt x="658" y="699"/>
                  </a:cubicBezTo>
                  <a:cubicBezTo>
                    <a:pt x="661" y="699"/>
                    <a:pt x="664" y="701"/>
                    <a:pt x="666" y="705"/>
                  </a:cubicBezTo>
                  <a:cubicBezTo>
                    <a:pt x="674" y="718"/>
                    <a:pt x="670" y="725"/>
                    <a:pt x="686" y="730"/>
                  </a:cubicBezTo>
                  <a:cubicBezTo>
                    <a:pt x="711" y="782"/>
                    <a:pt x="773" y="847"/>
                    <a:pt x="798" y="868"/>
                  </a:cubicBezTo>
                  <a:cubicBezTo>
                    <a:pt x="803" y="872"/>
                    <a:pt x="812" y="877"/>
                    <a:pt x="820" y="880"/>
                  </a:cubicBezTo>
                  <a:cubicBezTo>
                    <a:pt x="814" y="875"/>
                    <a:pt x="805" y="867"/>
                    <a:pt x="801" y="863"/>
                  </a:cubicBezTo>
                  <a:cubicBezTo>
                    <a:pt x="736" y="800"/>
                    <a:pt x="695" y="742"/>
                    <a:pt x="696" y="730"/>
                  </a:cubicBezTo>
                  <a:cubicBezTo>
                    <a:pt x="714" y="722"/>
                    <a:pt x="717" y="704"/>
                    <a:pt x="723" y="707"/>
                  </a:cubicBezTo>
                  <a:cubicBezTo>
                    <a:pt x="725" y="708"/>
                    <a:pt x="717" y="723"/>
                    <a:pt x="718" y="731"/>
                  </a:cubicBezTo>
                  <a:cubicBezTo>
                    <a:pt x="719" y="735"/>
                    <a:pt x="724" y="741"/>
                    <a:pt x="735" y="741"/>
                  </a:cubicBezTo>
                  <a:cubicBezTo>
                    <a:pt x="714" y="762"/>
                    <a:pt x="768" y="780"/>
                    <a:pt x="808" y="779"/>
                  </a:cubicBezTo>
                  <a:cubicBezTo>
                    <a:pt x="823" y="788"/>
                    <a:pt x="848" y="803"/>
                    <a:pt x="878" y="810"/>
                  </a:cubicBezTo>
                  <a:cubicBezTo>
                    <a:pt x="878" y="810"/>
                    <a:pt x="881" y="824"/>
                    <a:pt x="890" y="825"/>
                  </a:cubicBezTo>
                  <a:cubicBezTo>
                    <a:pt x="890" y="825"/>
                    <a:pt x="912" y="859"/>
                    <a:pt x="943" y="892"/>
                  </a:cubicBezTo>
                  <a:cubicBezTo>
                    <a:pt x="973" y="924"/>
                    <a:pt x="1007" y="977"/>
                    <a:pt x="1035" y="1005"/>
                  </a:cubicBezTo>
                  <a:moveTo>
                    <a:pt x="679" y="342"/>
                  </a:moveTo>
                  <a:cubicBezTo>
                    <a:pt x="661" y="355"/>
                    <a:pt x="657" y="367"/>
                    <a:pt x="627" y="382"/>
                  </a:cubicBezTo>
                  <a:cubicBezTo>
                    <a:pt x="610" y="391"/>
                    <a:pt x="593" y="398"/>
                    <a:pt x="582" y="393"/>
                  </a:cubicBezTo>
                  <a:cubicBezTo>
                    <a:pt x="571" y="387"/>
                    <a:pt x="575" y="367"/>
                    <a:pt x="575" y="364"/>
                  </a:cubicBezTo>
                  <a:cubicBezTo>
                    <a:pt x="575" y="362"/>
                    <a:pt x="575" y="359"/>
                    <a:pt x="575" y="357"/>
                  </a:cubicBezTo>
                  <a:cubicBezTo>
                    <a:pt x="583" y="353"/>
                    <a:pt x="595" y="355"/>
                    <a:pt x="598" y="345"/>
                  </a:cubicBezTo>
                  <a:cubicBezTo>
                    <a:pt x="601" y="337"/>
                    <a:pt x="600" y="327"/>
                    <a:pt x="602" y="318"/>
                  </a:cubicBezTo>
                  <a:cubicBezTo>
                    <a:pt x="606" y="311"/>
                    <a:pt x="617" y="307"/>
                    <a:pt x="619" y="299"/>
                  </a:cubicBezTo>
                  <a:cubicBezTo>
                    <a:pt x="605" y="308"/>
                    <a:pt x="594" y="321"/>
                    <a:pt x="576" y="320"/>
                  </a:cubicBezTo>
                  <a:cubicBezTo>
                    <a:pt x="571" y="319"/>
                    <a:pt x="575" y="312"/>
                    <a:pt x="572" y="309"/>
                  </a:cubicBezTo>
                  <a:cubicBezTo>
                    <a:pt x="568" y="308"/>
                    <a:pt x="568" y="305"/>
                    <a:pt x="568" y="302"/>
                  </a:cubicBezTo>
                  <a:cubicBezTo>
                    <a:pt x="569" y="303"/>
                    <a:pt x="570" y="303"/>
                    <a:pt x="571" y="303"/>
                  </a:cubicBezTo>
                  <a:cubicBezTo>
                    <a:pt x="571" y="303"/>
                    <a:pt x="572" y="302"/>
                    <a:pt x="572" y="301"/>
                  </a:cubicBezTo>
                  <a:cubicBezTo>
                    <a:pt x="572" y="300"/>
                    <a:pt x="571" y="300"/>
                    <a:pt x="571" y="300"/>
                  </a:cubicBezTo>
                  <a:cubicBezTo>
                    <a:pt x="570" y="300"/>
                    <a:pt x="568" y="300"/>
                    <a:pt x="566" y="299"/>
                  </a:cubicBezTo>
                  <a:cubicBezTo>
                    <a:pt x="566" y="299"/>
                    <a:pt x="566" y="299"/>
                    <a:pt x="566" y="299"/>
                  </a:cubicBezTo>
                  <a:cubicBezTo>
                    <a:pt x="565" y="296"/>
                    <a:pt x="567" y="292"/>
                    <a:pt x="565" y="290"/>
                  </a:cubicBezTo>
                  <a:cubicBezTo>
                    <a:pt x="556" y="288"/>
                    <a:pt x="556" y="288"/>
                    <a:pt x="556" y="288"/>
                  </a:cubicBezTo>
                  <a:cubicBezTo>
                    <a:pt x="557" y="279"/>
                    <a:pt x="563" y="272"/>
                    <a:pt x="563" y="262"/>
                  </a:cubicBezTo>
                  <a:cubicBezTo>
                    <a:pt x="565" y="264"/>
                    <a:pt x="570" y="263"/>
                    <a:pt x="568" y="267"/>
                  </a:cubicBezTo>
                  <a:cubicBezTo>
                    <a:pt x="566" y="268"/>
                    <a:pt x="567" y="271"/>
                    <a:pt x="567" y="272"/>
                  </a:cubicBezTo>
                  <a:cubicBezTo>
                    <a:pt x="567" y="268"/>
                    <a:pt x="582" y="262"/>
                    <a:pt x="574" y="260"/>
                  </a:cubicBezTo>
                  <a:cubicBezTo>
                    <a:pt x="570" y="259"/>
                    <a:pt x="560" y="261"/>
                    <a:pt x="560" y="256"/>
                  </a:cubicBezTo>
                  <a:cubicBezTo>
                    <a:pt x="560" y="248"/>
                    <a:pt x="563" y="241"/>
                    <a:pt x="567" y="235"/>
                  </a:cubicBezTo>
                  <a:cubicBezTo>
                    <a:pt x="576" y="242"/>
                    <a:pt x="588" y="249"/>
                    <a:pt x="591" y="261"/>
                  </a:cubicBezTo>
                  <a:cubicBezTo>
                    <a:pt x="594" y="264"/>
                    <a:pt x="598" y="269"/>
                    <a:pt x="602" y="269"/>
                  </a:cubicBezTo>
                  <a:cubicBezTo>
                    <a:pt x="612" y="265"/>
                    <a:pt x="617" y="275"/>
                    <a:pt x="627" y="274"/>
                  </a:cubicBezTo>
                  <a:cubicBezTo>
                    <a:pt x="627" y="272"/>
                    <a:pt x="628" y="270"/>
                    <a:pt x="630" y="269"/>
                  </a:cubicBezTo>
                  <a:cubicBezTo>
                    <a:pt x="632" y="268"/>
                    <a:pt x="635" y="269"/>
                    <a:pt x="636" y="271"/>
                  </a:cubicBezTo>
                  <a:cubicBezTo>
                    <a:pt x="637" y="276"/>
                    <a:pt x="634" y="279"/>
                    <a:pt x="632" y="282"/>
                  </a:cubicBezTo>
                  <a:cubicBezTo>
                    <a:pt x="629" y="284"/>
                    <a:pt x="624" y="285"/>
                    <a:pt x="620" y="286"/>
                  </a:cubicBezTo>
                  <a:cubicBezTo>
                    <a:pt x="628" y="291"/>
                    <a:pt x="634" y="283"/>
                    <a:pt x="642" y="281"/>
                  </a:cubicBezTo>
                  <a:cubicBezTo>
                    <a:pt x="645" y="280"/>
                    <a:pt x="649" y="282"/>
                    <a:pt x="651" y="285"/>
                  </a:cubicBezTo>
                  <a:cubicBezTo>
                    <a:pt x="654" y="303"/>
                    <a:pt x="646" y="330"/>
                    <a:pt x="669" y="339"/>
                  </a:cubicBezTo>
                  <a:cubicBezTo>
                    <a:pt x="672" y="340"/>
                    <a:pt x="676" y="341"/>
                    <a:pt x="679" y="342"/>
                  </a:cubicBezTo>
                  <a:moveTo>
                    <a:pt x="546" y="767"/>
                  </a:moveTo>
                  <a:cubicBezTo>
                    <a:pt x="564" y="796"/>
                    <a:pt x="565" y="797"/>
                    <a:pt x="575" y="814"/>
                  </a:cubicBezTo>
                  <a:cubicBezTo>
                    <a:pt x="585" y="830"/>
                    <a:pt x="625" y="892"/>
                    <a:pt x="632" y="904"/>
                  </a:cubicBezTo>
                  <a:cubicBezTo>
                    <a:pt x="640" y="917"/>
                    <a:pt x="681" y="987"/>
                    <a:pt x="708" y="1000"/>
                  </a:cubicBezTo>
                  <a:cubicBezTo>
                    <a:pt x="687" y="1023"/>
                    <a:pt x="697" y="1050"/>
                    <a:pt x="663" y="1056"/>
                  </a:cubicBezTo>
                  <a:cubicBezTo>
                    <a:pt x="644" y="1059"/>
                    <a:pt x="589" y="1076"/>
                    <a:pt x="570" y="1044"/>
                  </a:cubicBezTo>
                  <a:cubicBezTo>
                    <a:pt x="551" y="1012"/>
                    <a:pt x="543" y="962"/>
                    <a:pt x="548" y="922"/>
                  </a:cubicBezTo>
                  <a:cubicBezTo>
                    <a:pt x="572" y="959"/>
                    <a:pt x="590" y="975"/>
                    <a:pt x="603" y="983"/>
                  </a:cubicBezTo>
                  <a:cubicBezTo>
                    <a:pt x="559" y="934"/>
                    <a:pt x="564" y="924"/>
                    <a:pt x="543" y="898"/>
                  </a:cubicBezTo>
                  <a:cubicBezTo>
                    <a:pt x="535" y="887"/>
                    <a:pt x="533" y="870"/>
                    <a:pt x="532" y="857"/>
                  </a:cubicBezTo>
                  <a:cubicBezTo>
                    <a:pt x="530" y="834"/>
                    <a:pt x="531" y="812"/>
                    <a:pt x="530" y="790"/>
                  </a:cubicBezTo>
                  <a:cubicBezTo>
                    <a:pt x="529" y="778"/>
                    <a:pt x="530" y="765"/>
                    <a:pt x="526" y="753"/>
                  </a:cubicBezTo>
                  <a:cubicBezTo>
                    <a:pt x="524" y="749"/>
                    <a:pt x="521" y="736"/>
                    <a:pt x="520" y="731"/>
                  </a:cubicBezTo>
                  <a:cubicBezTo>
                    <a:pt x="519" y="726"/>
                    <a:pt x="519" y="720"/>
                    <a:pt x="519" y="720"/>
                  </a:cubicBezTo>
                  <a:cubicBezTo>
                    <a:pt x="519" y="720"/>
                    <a:pt x="528" y="739"/>
                    <a:pt x="546" y="767"/>
                  </a:cubicBezTo>
                  <a:moveTo>
                    <a:pt x="538" y="425"/>
                  </a:moveTo>
                  <a:cubicBezTo>
                    <a:pt x="534" y="429"/>
                    <a:pt x="532" y="432"/>
                    <a:pt x="529" y="437"/>
                  </a:cubicBezTo>
                  <a:cubicBezTo>
                    <a:pt x="525" y="449"/>
                    <a:pt x="529" y="467"/>
                    <a:pt x="542" y="476"/>
                  </a:cubicBezTo>
                  <a:cubicBezTo>
                    <a:pt x="550" y="482"/>
                    <a:pt x="553" y="483"/>
                    <a:pt x="560" y="485"/>
                  </a:cubicBezTo>
                  <a:cubicBezTo>
                    <a:pt x="543" y="490"/>
                    <a:pt x="525" y="513"/>
                    <a:pt x="525" y="526"/>
                  </a:cubicBezTo>
                  <a:cubicBezTo>
                    <a:pt x="519" y="520"/>
                    <a:pt x="517" y="508"/>
                    <a:pt x="519" y="498"/>
                  </a:cubicBezTo>
                  <a:cubicBezTo>
                    <a:pt x="514" y="504"/>
                    <a:pt x="504" y="508"/>
                    <a:pt x="498" y="509"/>
                  </a:cubicBezTo>
                  <a:cubicBezTo>
                    <a:pt x="496" y="504"/>
                    <a:pt x="497" y="490"/>
                    <a:pt x="503" y="483"/>
                  </a:cubicBezTo>
                  <a:cubicBezTo>
                    <a:pt x="501" y="479"/>
                    <a:pt x="487" y="481"/>
                    <a:pt x="480" y="486"/>
                  </a:cubicBezTo>
                  <a:cubicBezTo>
                    <a:pt x="479" y="477"/>
                    <a:pt x="482" y="471"/>
                    <a:pt x="490" y="465"/>
                  </a:cubicBezTo>
                  <a:cubicBezTo>
                    <a:pt x="488" y="460"/>
                    <a:pt x="483" y="464"/>
                    <a:pt x="471" y="465"/>
                  </a:cubicBezTo>
                  <a:cubicBezTo>
                    <a:pt x="479" y="462"/>
                    <a:pt x="490" y="456"/>
                    <a:pt x="502" y="448"/>
                  </a:cubicBezTo>
                  <a:cubicBezTo>
                    <a:pt x="523" y="435"/>
                    <a:pt x="538" y="425"/>
                    <a:pt x="538" y="425"/>
                  </a:cubicBezTo>
                  <a:moveTo>
                    <a:pt x="816" y="430"/>
                  </a:moveTo>
                  <a:cubicBezTo>
                    <a:pt x="831" y="432"/>
                    <a:pt x="852" y="428"/>
                    <a:pt x="859" y="426"/>
                  </a:cubicBezTo>
                  <a:cubicBezTo>
                    <a:pt x="863" y="432"/>
                    <a:pt x="856" y="442"/>
                    <a:pt x="850" y="440"/>
                  </a:cubicBezTo>
                  <a:cubicBezTo>
                    <a:pt x="852" y="449"/>
                    <a:pt x="860" y="460"/>
                    <a:pt x="859" y="470"/>
                  </a:cubicBezTo>
                  <a:cubicBezTo>
                    <a:pt x="851" y="467"/>
                    <a:pt x="829" y="458"/>
                    <a:pt x="829" y="458"/>
                  </a:cubicBezTo>
                  <a:cubicBezTo>
                    <a:pt x="835" y="467"/>
                    <a:pt x="842" y="483"/>
                    <a:pt x="840" y="494"/>
                  </a:cubicBezTo>
                  <a:cubicBezTo>
                    <a:pt x="831" y="488"/>
                    <a:pt x="812" y="487"/>
                    <a:pt x="804" y="481"/>
                  </a:cubicBezTo>
                  <a:cubicBezTo>
                    <a:pt x="808" y="495"/>
                    <a:pt x="817" y="515"/>
                    <a:pt x="805" y="528"/>
                  </a:cubicBezTo>
                  <a:cubicBezTo>
                    <a:pt x="794" y="520"/>
                    <a:pt x="788" y="507"/>
                    <a:pt x="779" y="498"/>
                  </a:cubicBezTo>
                  <a:cubicBezTo>
                    <a:pt x="781" y="511"/>
                    <a:pt x="784" y="531"/>
                    <a:pt x="775" y="543"/>
                  </a:cubicBezTo>
                  <a:cubicBezTo>
                    <a:pt x="769" y="536"/>
                    <a:pt x="745" y="526"/>
                    <a:pt x="745" y="518"/>
                  </a:cubicBezTo>
                  <a:cubicBezTo>
                    <a:pt x="743" y="517"/>
                    <a:pt x="736" y="544"/>
                    <a:pt x="728" y="549"/>
                  </a:cubicBezTo>
                  <a:cubicBezTo>
                    <a:pt x="720" y="538"/>
                    <a:pt x="713" y="521"/>
                    <a:pt x="702" y="511"/>
                  </a:cubicBezTo>
                  <a:cubicBezTo>
                    <a:pt x="705" y="508"/>
                    <a:pt x="709" y="510"/>
                    <a:pt x="707" y="504"/>
                  </a:cubicBezTo>
                  <a:cubicBezTo>
                    <a:pt x="704" y="496"/>
                    <a:pt x="692" y="491"/>
                    <a:pt x="679" y="486"/>
                  </a:cubicBezTo>
                  <a:cubicBezTo>
                    <a:pt x="681" y="482"/>
                    <a:pt x="683" y="480"/>
                    <a:pt x="687" y="474"/>
                  </a:cubicBezTo>
                  <a:cubicBezTo>
                    <a:pt x="697" y="459"/>
                    <a:pt x="704" y="445"/>
                    <a:pt x="706" y="438"/>
                  </a:cubicBezTo>
                  <a:cubicBezTo>
                    <a:pt x="710" y="426"/>
                    <a:pt x="712" y="423"/>
                    <a:pt x="713" y="414"/>
                  </a:cubicBezTo>
                  <a:cubicBezTo>
                    <a:pt x="726" y="416"/>
                    <a:pt x="735" y="418"/>
                    <a:pt x="752" y="420"/>
                  </a:cubicBezTo>
                  <a:cubicBezTo>
                    <a:pt x="768" y="422"/>
                    <a:pt x="793" y="427"/>
                    <a:pt x="816" y="430"/>
                  </a:cubicBezTo>
                  <a:moveTo>
                    <a:pt x="1084" y="383"/>
                  </a:moveTo>
                  <a:cubicBezTo>
                    <a:pt x="1085" y="388"/>
                    <a:pt x="1074" y="400"/>
                    <a:pt x="1061" y="403"/>
                  </a:cubicBezTo>
                  <a:cubicBezTo>
                    <a:pt x="1045" y="407"/>
                    <a:pt x="1032" y="404"/>
                    <a:pt x="1021" y="398"/>
                  </a:cubicBezTo>
                  <a:cubicBezTo>
                    <a:pt x="1022" y="409"/>
                    <a:pt x="1041" y="414"/>
                    <a:pt x="1055" y="411"/>
                  </a:cubicBezTo>
                  <a:cubicBezTo>
                    <a:pt x="1047" y="422"/>
                    <a:pt x="1023" y="429"/>
                    <a:pt x="1006" y="428"/>
                  </a:cubicBezTo>
                  <a:cubicBezTo>
                    <a:pt x="987" y="428"/>
                    <a:pt x="975" y="422"/>
                    <a:pt x="958" y="412"/>
                  </a:cubicBezTo>
                  <a:cubicBezTo>
                    <a:pt x="956" y="423"/>
                    <a:pt x="977" y="433"/>
                    <a:pt x="993" y="434"/>
                  </a:cubicBezTo>
                  <a:cubicBezTo>
                    <a:pt x="963" y="450"/>
                    <a:pt x="929" y="438"/>
                    <a:pt x="925" y="437"/>
                  </a:cubicBezTo>
                  <a:cubicBezTo>
                    <a:pt x="917" y="435"/>
                    <a:pt x="905" y="430"/>
                    <a:pt x="898" y="423"/>
                  </a:cubicBezTo>
                  <a:cubicBezTo>
                    <a:pt x="898" y="432"/>
                    <a:pt x="910" y="439"/>
                    <a:pt x="920" y="441"/>
                  </a:cubicBezTo>
                  <a:cubicBezTo>
                    <a:pt x="900" y="451"/>
                    <a:pt x="875" y="440"/>
                    <a:pt x="866" y="424"/>
                  </a:cubicBezTo>
                  <a:cubicBezTo>
                    <a:pt x="898" y="415"/>
                    <a:pt x="922" y="406"/>
                    <a:pt x="955" y="398"/>
                  </a:cubicBezTo>
                  <a:cubicBezTo>
                    <a:pt x="987" y="403"/>
                    <a:pt x="1017" y="390"/>
                    <a:pt x="1029" y="376"/>
                  </a:cubicBezTo>
                  <a:cubicBezTo>
                    <a:pt x="1033" y="371"/>
                    <a:pt x="1037" y="364"/>
                    <a:pt x="1037" y="362"/>
                  </a:cubicBezTo>
                  <a:cubicBezTo>
                    <a:pt x="1040" y="361"/>
                    <a:pt x="1044" y="362"/>
                    <a:pt x="1047" y="363"/>
                  </a:cubicBezTo>
                  <a:cubicBezTo>
                    <a:pt x="1050" y="364"/>
                    <a:pt x="1081" y="371"/>
                    <a:pt x="1084" y="383"/>
                  </a:cubicBezTo>
                  <a:moveTo>
                    <a:pt x="306" y="378"/>
                  </a:moveTo>
                  <a:cubicBezTo>
                    <a:pt x="310" y="375"/>
                    <a:pt x="321" y="372"/>
                    <a:pt x="331" y="374"/>
                  </a:cubicBezTo>
                  <a:cubicBezTo>
                    <a:pt x="342" y="375"/>
                    <a:pt x="361" y="380"/>
                    <a:pt x="375" y="390"/>
                  </a:cubicBezTo>
                  <a:cubicBezTo>
                    <a:pt x="404" y="400"/>
                    <a:pt x="427" y="420"/>
                    <a:pt x="456" y="429"/>
                  </a:cubicBezTo>
                  <a:cubicBezTo>
                    <a:pt x="457" y="426"/>
                    <a:pt x="454" y="424"/>
                    <a:pt x="452" y="422"/>
                  </a:cubicBezTo>
                  <a:cubicBezTo>
                    <a:pt x="470" y="408"/>
                    <a:pt x="489" y="396"/>
                    <a:pt x="510" y="387"/>
                  </a:cubicBezTo>
                  <a:cubicBezTo>
                    <a:pt x="523" y="372"/>
                    <a:pt x="540" y="356"/>
                    <a:pt x="562" y="359"/>
                  </a:cubicBezTo>
                  <a:cubicBezTo>
                    <a:pt x="567" y="359"/>
                    <a:pt x="567" y="359"/>
                    <a:pt x="567" y="359"/>
                  </a:cubicBezTo>
                  <a:cubicBezTo>
                    <a:pt x="567" y="359"/>
                    <a:pt x="567" y="364"/>
                    <a:pt x="567" y="366"/>
                  </a:cubicBezTo>
                  <a:cubicBezTo>
                    <a:pt x="566" y="377"/>
                    <a:pt x="560" y="388"/>
                    <a:pt x="554" y="403"/>
                  </a:cubicBezTo>
                  <a:cubicBezTo>
                    <a:pt x="554" y="403"/>
                    <a:pt x="536" y="410"/>
                    <a:pt x="528" y="415"/>
                  </a:cubicBezTo>
                  <a:cubicBezTo>
                    <a:pt x="521" y="419"/>
                    <a:pt x="459" y="456"/>
                    <a:pt x="459" y="456"/>
                  </a:cubicBezTo>
                  <a:cubicBezTo>
                    <a:pt x="441" y="470"/>
                    <a:pt x="433" y="454"/>
                    <a:pt x="415" y="442"/>
                  </a:cubicBezTo>
                  <a:cubicBezTo>
                    <a:pt x="393" y="431"/>
                    <a:pt x="372" y="420"/>
                    <a:pt x="353" y="403"/>
                  </a:cubicBezTo>
                  <a:cubicBezTo>
                    <a:pt x="353" y="400"/>
                    <a:pt x="359" y="402"/>
                    <a:pt x="356" y="399"/>
                  </a:cubicBezTo>
                  <a:cubicBezTo>
                    <a:pt x="346" y="400"/>
                    <a:pt x="338" y="404"/>
                    <a:pt x="329" y="406"/>
                  </a:cubicBezTo>
                  <a:cubicBezTo>
                    <a:pt x="325" y="408"/>
                    <a:pt x="315" y="411"/>
                    <a:pt x="312" y="405"/>
                  </a:cubicBezTo>
                  <a:cubicBezTo>
                    <a:pt x="317" y="404"/>
                    <a:pt x="317" y="404"/>
                    <a:pt x="317" y="404"/>
                  </a:cubicBezTo>
                  <a:cubicBezTo>
                    <a:pt x="322" y="400"/>
                    <a:pt x="324" y="393"/>
                    <a:pt x="334" y="390"/>
                  </a:cubicBezTo>
                  <a:cubicBezTo>
                    <a:pt x="327" y="384"/>
                    <a:pt x="314" y="381"/>
                    <a:pt x="304" y="381"/>
                  </a:cubicBezTo>
                  <a:lnTo>
                    <a:pt x="306" y="378"/>
                  </a:lnTo>
                  <a:close/>
                  <a:moveTo>
                    <a:pt x="999" y="340"/>
                  </a:moveTo>
                  <a:cubicBezTo>
                    <a:pt x="998" y="351"/>
                    <a:pt x="986" y="353"/>
                    <a:pt x="981" y="362"/>
                  </a:cubicBezTo>
                  <a:cubicBezTo>
                    <a:pt x="975" y="367"/>
                    <a:pt x="975" y="367"/>
                    <a:pt x="975" y="367"/>
                  </a:cubicBezTo>
                  <a:cubicBezTo>
                    <a:pt x="980" y="366"/>
                    <a:pt x="986" y="363"/>
                    <a:pt x="990" y="358"/>
                  </a:cubicBezTo>
                  <a:cubicBezTo>
                    <a:pt x="999" y="356"/>
                    <a:pt x="1027" y="350"/>
                    <a:pt x="1028" y="355"/>
                  </a:cubicBezTo>
                  <a:cubicBezTo>
                    <a:pt x="1029" y="361"/>
                    <a:pt x="1027" y="366"/>
                    <a:pt x="1018" y="372"/>
                  </a:cubicBezTo>
                  <a:cubicBezTo>
                    <a:pt x="1010" y="378"/>
                    <a:pt x="980" y="390"/>
                    <a:pt x="959" y="387"/>
                  </a:cubicBezTo>
                  <a:cubicBezTo>
                    <a:pt x="947" y="386"/>
                    <a:pt x="935" y="390"/>
                    <a:pt x="924" y="392"/>
                  </a:cubicBezTo>
                  <a:cubicBezTo>
                    <a:pt x="865" y="410"/>
                    <a:pt x="865" y="410"/>
                    <a:pt x="865" y="410"/>
                  </a:cubicBezTo>
                  <a:cubicBezTo>
                    <a:pt x="845" y="415"/>
                    <a:pt x="821" y="418"/>
                    <a:pt x="799" y="412"/>
                  </a:cubicBezTo>
                  <a:cubicBezTo>
                    <a:pt x="766" y="406"/>
                    <a:pt x="734" y="398"/>
                    <a:pt x="700" y="400"/>
                  </a:cubicBezTo>
                  <a:cubicBezTo>
                    <a:pt x="696" y="400"/>
                    <a:pt x="691" y="403"/>
                    <a:pt x="688" y="408"/>
                  </a:cubicBezTo>
                  <a:cubicBezTo>
                    <a:pt x="692" y="407"/>
                    <a:pt x="697" y="405"/>
                    <a:pt x="701" y="408"/>
                  </a:cubicBezTo>
                  <a:cubicBezTo>
                    <a:pt x="700" y="412"/>
                    <a:pt x="700" y="437"/>
                    <a:pt x="690" y="446"/>
                  </a:cubicBezTo>
                  <a:cubicBezTo>
                    <a:pt x="688" y="443"/>
                    <a:pt x="687" y="439"/>
                    <a:pt x="685" y="435"/>
                  </a:cubicBezTo>
                  <a:cubicBezTo>
                    <a:pt x="684" y="431"/>
                    <a:pt x="670" y="368"/>
                    <a:pt x="697" y="349"/>
                  </a:cubicBezTo>
                  <a:cubicBezTo>
                    <a:pt x="713" y="344"/>
                    <a:pt x="735" y="353"/>
                    <a:pt x="740" y="356"/>
                  </a:cubicBezTo>
                  <a:cubicBezTo>
                    <a:pt x="761" y="368"/>
                    <a:pt x="797" y="374"/>
                    <a:pt x="825" y="385"/>
                  </a:cubicBezTo>
                  <a:cubicBezTo>
                    <a:pt x="837" y="383"/>
                    <a:pt x="849" y="379"/>
                    <a:pt x="861" y="378"/>
                  </a:cubicBezTo>
                  <a:cubicBezTo>
                    <a:pt x="945" y="367"/>
                    <a:pt x="945" y="367"/>
                    <a:pt x="945" y="367"/>
                  </a:cubicBezTo>
                  <a:cubicBezTo>
                    <a:pt x="960" y="369"/>
                    <a:pt x="962" y="350"/>
                    <a:pt x="975" y="349"/>
                  </a:cubicBezTo>
                  <a:cubicBezTo>
                    <a:pt x="984" y="349"/>
                    <a:pt x="989" y="343"/>
                    <a:pt x="996" y="339"/>
                  </a:cubicBezTo>
                  <a:cubicBezTo>
                    <a:pt x="997" y="338"/>
                    <a:pt x="999" y="338"/>
                    <a:pt x="999" y="340"/>
                  </a:cubicBezTo>
                  <a:moveTo>
                    <a:pt x="143" y="129"/>
                  </a:moveTo>
                  <a:cubicBezTo>
                    <a:pt x="216" y="34"/>
                    <a:pt x="216" y="34"/>
                    <a:pt x="216" y="34"/>
                  </a:cubicBezTo>
                  <a:cubicBezTo>
                    <a:pt x="242" y="71"/>
                    <a:pt x="284" y="73"/>
                    <a:pt x="326" y="75"/>
                  </a:cubicBezTo>
                  <a:cubicBezTo>
                    <a:pt x="354" y="72"/>
                    <a:pt x="354" y="72"/>
                    <a:pt x="354" y="72"/>
                  </a:cubicBezTo>
                  <a:cubicBezTo>
                    <a:pt x="473" y="53"/>
                    <a:pt x="473" y="53"/>
                    <a:pt x="473" y="53"/>
                  </a:cubicBezTo>
                  <a:cubicBezTo>
                    <a:pt x="554" y="44"/>
                    <a:pt x="554" y="44"/>
                    <a:pt x="554" y="44"/>
                  </a:cubicBezTo>
                  <a:cubicBezTo>
                    <a:pt x="631" y="35"/>
                    <a:pt x="709" y="47"/>
                    <a:pt x="782" y="57"/>
                  </a:cubicBezTo>
                  <a:cubicBezTo>
                    <a:pt x="889" y="75"/>
                    <a:pt x="889" y="75"/>
                    <a:pt x="889" y="75"/>
                  </a:cubicBezTo>
                  <a:cubicBezTo>
                    <a:pt x="934" y="78"/>
                    <a:pt x="982" y="77"/>
                    <a:pt x="1012" y="43"/>
                  </a:cubicBezTo>
                  <a:cubicBezTo>
                    <a:pt x="1018" y="37"/>
                    <a:pt x="1018" y="37"/>
                    <a:pt x="1018" y="37"/>
                  </a:cubicBezTo>
                  <a:cubicBezTo>
                    <a:pt x="1086" y="126"/>
                    <a:pt x="1086" y="126"/>
                    <a:pt x="1086" y="126"/>
                  </a:cubicBezTo>
                  <a:cubicBezTo>
                    <a:pt x="1086" y="126"/>
                    <a:pt x="1086" y="126"/>
                    <a:pt x="1086" y="126"/>
                  </a:cubicBezTo>
                  <a:cubicBezTo>
                    <a:pt x="1084" y="127"/>
                    <a:pt x="1082" y="128"/>
                    <a:pt x="1079" y="129"/>
                  </a:cubicBezTo>
                  <a:cubicBezTo>
                    <a:pt x="1071" y="132"/>
                    <a:pt x="1061" y="135"/>
                    <a:pt x="1052" y="139"/>
                  </a:cubicBezTo>
                  <a:cubicBezTo>
                    <a:pt x="1050" y="139"/>
                    <a:pt x="1049" y="140"/>
                    <a:pt x="1048" y="140"/>
                  </a:cubicBezTo>
                  <a:cubicBezTo>
                    <a:pt x="1047" y="140"/>
                    <a:pt x="1047" y="140"/>
                    <a:pt x="1047" y="140"/>
                  </a:cubicBezTo>
                  <a:cubicBezTo>
                    <a:pt x="1012" y="95"/>
                    <a:pt x="1012" y="95"/>
                    <a:pt x="1012" y="95"/>
                  </a:cubicBezTo>
                  <a:cubicBezTo>
                    <a:pt x="977" y="115"/>
                    <a:pt x="932" y="118"/>
                    <a:pt x="889" y="115"/>
                  </a:cubicBezTo>
                  <a:cubicBezTo>
                    <a:pt x="827" y="105"/>
                    <a:pt x="827" y="105"/>
                    <a:pt x="827" y="105"/>
                  </a:cubicBezTo>
                  <a:cubicBezTo>
                    <a:pt x="750" y="93"/>
                    <a:pt x="750" y="93"/>
                    <a:pt x="750" y="93"/>
                  </a:cubicBezTo>
                  <a:cubicBezTo>
                    <a:pt x="669" y="83"/>
                    <a:pt x="669" y="83"/>
                    <a:pt x="669" y="83"/>
                  </a:cubicBezTo>
                  <a:cubicBezTo>
                    <a:pt x="620" y="79"/>
                    <a:pt x="570" y="81"/>
                    <a:pt x="522" y="87"/>
                  </a:cubicBezTo>
                  <a:cubicBezTo>
                    <a:pt x="454" y="96"/>
                    <a:pt x="454" y="96"/>
                    <a:pt x="454" y="96"/>
                  </a:cubicBezTo>
                  <a:cubicBezTo>
                    <a:pt x="341" y="113"/>
                    <a:pt x="341" y="113"/>
                    <a:pt x="341" y="113"/>
                  </a:cubicBezTo>
                  <a:cubicBezTo>
                    <a:pt x="298" y="117"/>
                    <a:pt x="256" y="112"/>
                    <a:pt x="221" y="92"/>
                  </a:cubicBezTo>
                  <a:cubicBezTo>
                    <a:pt x="186" y="138"/>
                    <a:pt x="186" y="138"/>
                    <a:pt x="186" y="138"/>
                  </a:cubicBezTo>
                  <a:cubicBezTo>
                    <a:pt x="181" y="137"/>
                    <a:pt x="177" y="136"/>
                    <a:pt x="172" y="135"/>
                  </a:cubicBezTo>
                  <a:cubicBezTo>
                    <a:pt x="161" y="133"/>
                    <a:pt x="152" y="131"/>
                    <a:pt x="143" y="129"/>
                  </a:cubicBezTo>
                  <a:moveTo>
                    <a:pt x="1254" y="120"/>
                  </a:moveTo>
                  <a:cubicBezTo>
                    <a:pt x="1259" y="111"/>
                    <a:pt x="1265" y="101"/>
                    <a:pt x="1270" y="88"/>
                  </a:cubicBezTo>
                  <a:cubicBezTo>
                    <a:pt x="1281" y="63"/>
                    <a:pt x="1281" y="63"/>
                    <a:pt x="1281" y="63"/>
                  </a:cubicBezTo>
                  <a:cubicBezTo>
                    <a:pt x="1254" y="68"/>
                    <a:pt x="1254" y="68"/>
                    <a:pt x="1254" y="68"/>
                  </a:cubicBezTo>
                  <a:cubicBezTo>
                    <a:pt x="1233" y="73"/>
                    <a:pt x="1208" y="80"/>
                    <a:pt x="1177" y="92"/>
                  </a:cubicBezTo>
                  <a:cubicBezTo>
                    <a:pt x="1172" y="93"/>
                    <a:pt x="1167" y="95"/>
                    <a:pt x="1160" y="98"/>
                  </a:cubicBezTo>
                  <a:cubicBezTo>
                    <a:pt x="1139" y="105"/>
                    <a:pt x="1119" y="113"/>
                    <a:pt x="1104" y="118"/>
                  </a:cubicBezTo>
                  <a:cubicBezTo>
                    <a:pt x="1018" y="5"/>
                    <a:pt x="1018" y="5"/>
                    <a:pt x="1018" y="5"/>
                  </a:cubicBezTo>
                  <a:cubicBezTo>
                    <a:pt x="1005" y="22"/>
                    <a:pt x="1005" y="22"/>
                    <a:pt x="1005" y="22"/>
                  </a:cubicBezTo>
                  <a:cubicBezTo>
                    <a:pt x="1002" y="26"/>
                    <a:pt x="999" y="30"/>
                    <a:pt x="995" y="33"/>
                  </a:cubicBezTo>
                  <a:cubicBezTo>
                    <a:pt x="978" y="49"/>
                    <a:pt x="955" y="56"/>
                    <a:pt x="921" y="56"/>
                  </a:cubicBezTo>
                  <a:cubicBezTo>
                    <a:pt x="907" y="56"/>
                    <a:pt x="894" y="55"/>
                    <a:pt x="883" y="54"/>
                  </a:cubicBezTo>
                  <a:cubicBezTo>
                    <a:pt x="804" y="41"/>
                    <a:pt x="804" y="41"/>
                    <a:pt x="804" y="41"/>
                  </a:cubicBezTo>
                  <a:cubicBezTo>
                    <a:pt x="803" y="41"/>
                    <a:pt x="739" y="31"/>
                    <a:pt x="739" y="31"/>
                  </a:cubicBezTo>
                  <a:cubicBezTo>
                    <a:pt x="694" y="25"/>
                    <a:pt x="651" y="22"/>
                    <a:pt x="611" y="22"/>
                  </a:cubicBezTo>
                  <a:cubicBezTo>
                    <a:pt x="589" y="22"/>
                    <a:pt x="568" y="23"/>
                    <a:pt x="548" y="25"/>
                  </a:cubicBezTo>
                  <a:cubicBezTo>
                    <a:pt x="548" y="25"/>
                    <a:pt x="548" y="25"/>
                    <a:pt x="548" y="25"/>
                  </a:cubicBezTo>
                  <a:cubicBezTo>
                    <a:pt x="546" y="25"/>
                    <a:pt x="536" y="26"/>
                    <a:pt x="472" y="34"/>
                  </a:cubicBezTo>
                  <a:cubicBezTo>
                    <a:pt x="471" y="34"/>
                    <a:pt x="381" y="48"/>
                    <a:pt x="381" y="48"/>
                  </a:cubicBezTo>
                  <a:cubicBezTo>
                    <a:pt x="353" y="53"/>
                    <a:pt x="332" y="55"/>
                    <a:pt x="314" y="55"/>
                  </a:cubicBezTo>
                  <a:cubicBezTo>
                    <a:pt x="270" y="55"/>
                    <a:pt x="241" y="42"/>
                    <a:pt x="225" y="15"/>
                  </a:cubicBezTo>
                  <a:cubicBezTo>
                    <a:pt x="217" y="0"/>
                    <a:pt x="217" y="0"/>
                    <a:pt x="217" y="0"/>
                  </a:cubicBezTo>
                  <a:cubicBezTo>
                    <a:pt x="123" y="123"/>
                    <a:pt x="123" y="123"/>
                    <a:pt x="123" y="123"/>
                  </a:cubicBezTo>
                  <a:cubicBezTo>
                    <a:pt x="115" y="121"/>
                    <a:pt x="106" y="118"/>
                    <a:pt x="98" y="115"/>
                  </a:cubicBezTo>
                  <a:cubicBezTo>
                    <a:pt x="77" y="108"/>
                    <a:pt x="77" y="108"/>
                    <a:pt x="77" y="108"/>
                  </a:cubicBezTo>
                  <a:cubicBezTo>
                    <a:pt x="79" y="130"/>
                    <a:pt x="79" y="130"/>
                    <a:pt x="79" y="130"/>
                  </a:cubicBezTo>
                  <a:cubicBezTo>
                    <a:pt x="80" y="142"/>
                    <a:pt x="85" y="153"/>
                    <a:pt x="92" y="163"/>
                  </a:cubicBezTo>
                  <a:cubicBezTo>
                    <a:pt x="0" y="283"/>
                    <a:pt x="0" y="283"/>
                    <a:pt x="0" y="283"/>
                  </a:cubicBezTo>
                  <a:cubicBezTo>
                    <a:pt x="10" y="292"/>
                    <a:pt x="10" y="292"/>
                    <a:pt x="10" y="292"/>
                  </a:cubicBezTo>
                  <a:cubicBezTo>
                    <a:pt x="10" y="293"/>
                    <a:pt x="10" y="293"/>
                    <a:pt x="10" y="293"/>
                  </a:cubicBezTo>
                  <a:cubicBezTo>
                    <a:pt x="51" y="323"/>
                    <a:pt x="69" y="369"/>
                    <a:pt x="69" y="441"/>
                  </a:cubicBezTo>
                  <a:cubicBezTo>
                    <a:pt x="69" y="462"/>
                    <a:pt x="68" y="483"/>
                    <a:pt x="67" y="499"/>
                  </a:cubicBezTo>
                  <a:cubicBezTo>
                    <a:pt x="67" y="499"/>
                    <a:pt x="67" y="499"/>
                    <a:pt x="67" y="499"/>
                  </a:cubicBezTo>
                  <a:cubicBezTo>
                    <a:pt x="66" y="501"/>
                    <a:pt x="65" y="507"/>
                    <a:pt x="64" y="518"/>
                  </a:cubicBezTo>
                  <a:cubicBezTo>
                    <a:pt x="45" y="627"/>
                    <a:pt x="45" y="627"/>
                    <a:pt x="45" y="627"/>
                  </a:cubicBezTo>
                  <a:cubicBezTo>
                    <a:pt x="45" y="628"/>
                    <a:pt x="39" y="673"/>
                    <a:pt x="36" y="696"/>
                  </a:cubicBezTo>
                  <a:cubicBezTo>
                    <a:pt x="32" y="731"/>
                    <a:pt x="30" y="765"/>
                    <a:pt x="30" y="797"/>
                  </a:cubicBezTo>
                  <a:cubicBezTo>
                    <a:pt x="30" y="806"/>
                    <a:pt x="30" y="815"/>
                    <a:pt x="31" y="824"/>
                  </a:cubicBezTo>
                  <a:cubicBezTo>
                    <a:pt x="36" y="1041"/>
                    <a:pt x="166" y="1214"/>
                    <a:pt x="378" y="1287"/>
                  </a:cubicBezTo>
                  <a:cubicBezTo>
                    <a:pt x="378" y="1287"/>
                    <a:pt x="378" y="1287"/>
                    <a:pt x="378" y="1287"/>
                  </a:cubicBezTo>
                  <a:cubicBezTo>
                    <a:pt x="380" y="1288"/>
                    <a:pt x="383" y="1289"/>
                    <a:pt x="387" y="1290"/>
                  </a:cubicBezTo>
                  <a:cubicBezTo>
                    <a:pt x="387" y="1290"/>
                    <a:pt x="420" y="1303"/>
                    <a:pt x="420" y="1303"/>
                  </a:cubicBezTo>
                  <a:cubicBezTo>
                    <a:pt x="425" y="1305"/>
                    <a:pt x="425" y="1305"/>
                    <a:pt x="425" y="1305"/>
                  </a:cubicBezTo>
                  <a:cubicBezTo>
                    <a:pt x="488" y="1331"/>
                    <a:pt x="552" y="1359"/>
                    <a:pt x="604" y="1411"/>
                  </a:cubicBezTo>
                  <a:cubicBezTo>
                    <a:pt x="612" y="1419"/>
                    <a:pt x="612" y="1419"/>
                    <a:pt x="612" y="1419"/>
                  </a:cubicBezTo>
                  <a:cubicBezTo>
                    <a:pt x="621" y="1410"/>
                    <a:pt x="621" y="1410"/>
                    <a:pt x="621" y="1410"/>
                  </a:cubicBezTo>
                  <a:cubicBezTo>
                    <a:pt x="623" y="1408"/>
                    <a:pt x="623" y="1408"/>
                    <a:pt x="623" y="1408"/>
                  </a:cubicBezTo>
                  <a:cubicBezTo>
                    <a:pt x="623" y="1408"/>
                    <a:pt x="624" y="1406"/>
                    <a:pt x="625" y="1405"/>
                  </a:cubicBezTo>
                  <a:cubicBezTo>
                    <a:pt x="689" y="1348"/>
                    <a:pt x="764" y="1319"/>
                    <a:pt x="848" y="1288"/>
                  </a:cubicBezTo>
                  <a:cubicBezTo>
                    <a:pt x="1000" y="1234"/>
                    <a:pt x="1056" y="1167"/>
                    <a:pt x="1096" y="1117"/>
                  </a:cubicBezTo>
                  <a:cubicBezTo>
                    <a:pt x="1097" y="1115"/>
                    <a:pt x="1097" y="1115"/>
                    <a:pt x="1097" y="1115"/>
                  </a:cubicBezTo>
                  <a:cubicBezTo>
                    <a:pt x="1160" y="1042"/>
                    <a:pt x="1199" y="925"/>
                    <a:pt x="1199" y="809"/>
                  </a:cubicBezTo>
                  <a:cubicBezTo>
                    <a:pt x="1199" y="806"/>
                    <a:pt x="1199" y="803"/>
                    <a:pt x="1199" y="800"/>
                  </a:cubicBezTo>
                  <a:cubicBezTo>
                    <a:pt x="1199" y="800"/>
                    <a:pt x="1199" y="800"/>
                    <a:pt x="1196" y="728"/>
                  </a:cubicBezTo>
                  <a:cubicBezTo>
                    <a:pt x="1196" y="727"/>
                    <a:pt x="1191" y="677"/>
                    <a:pt x="1188" y="651"/>
                  </a:cubicBezTo>
                  <a:cubicBezTo>
                    <a:pt x="1188" y="650"/>
                    <a:pt x="1188" y="650"/>
                    <a:pt x="1176" y="579"/>
                  </a:cubicBezTo>
                  <a:cubicBezTo>
                    <a:pt x="1165" y="510"/>
                    <a:pt x="1165" y="510"/>
                    <a:pt x="1165" y="510"/>
                  </a:cubicBezTo>
                  <a:cubicBezTo>
                    <a:pt x="1163" y="492"/>
                    <a:pt x="1162" y="474"/>
                    <a:pt x="1162" y="458"/>
                  </a:cubicBezTo>
                  <a:cubicBezTo>
                    <a:pt x="1162" y="454"/>
                    <a:pt x="1162" y="450"/>
                    <a:pt x="1162" y="446"/>
                  </a:cubicBezTo>
                  <a:cubicBezTo>
                    <a:pt x="1162" y="444"/>
                    <a:pt x="1162" y="444"/>
                    <a:pt x="1162" y="444"/>
                  </a:cubicBezTo>
                  <a:cubicBezTo>
                    <a:pt x="1162" y="375"/>
                    <a:pt x="1182" y="326"/>
                    <a:pt x="1224" y="295"/>
                  </a:cubicBezTo>
                  <a:cubicBezTo>
                    <a:pt x="1233" y="288"/>
                    <a:pt x="1233" y="288"/>
                    <a:pt x="1233" y="288"/>
                  </a:cubicBezTo>
                  <a:cubicBezTo>
                    <a:pt x="1210" y="258"/>
                    <a:pt x="1210" y="258"/>
                    <a:pt x="1210" y="258"/>
                  </a:cubicBezTo>
                  <a:cubicBezTo>
                    <a:pt x="1217" y="251"/>
                    <a:pt x="1221" y="244"/>
                    <a:pt x="1224" y="238"/>
                  </a:cubicBezTo>
                  <a:cubicBezTo>
                    <a:pt x="1228" y="229"/>
                    <a:pt x="1229" y="213"/>
                    <a:pt x="1223" y="203"/>
                  </a:cubicBezTo>
                  <a:cubicBezTo>
                    <a:pt x="1223" y="203"/>
                    <a:pt x="1223" y="203"/>
                    <a:pt x="1222" y="203"/>
                  </a:cubicBezTo>
                  <a:cubicBezTo>
                    <a:pt x="1244" y="187"/>
                    <a:pt x="1266" y="152"/>
                    <a:pt x="1272" y="140"/>
                  </a:cubicBezTo>
                  <a:cubicBezTo>
                    <a:pt x="1290" y="105"/>
                    <a:pt x="1290" y="105"/>
                    <a:pt x="1290" y="105"/>
                  </a:cubicBezTo>
                  <a:cubicBezTo>
                    <a:pt x="1290" y="105"/>
                    <a:pt x="1254" y="120"/>
                    <a:pt x="1254" y="120"/>
                  </a:cubicBezTo>
                  <a:moveTo>
                    <a:pt x="1201" y="277"/>
                  </a:moveTo>
                  <a:cubicBezTo>
                    <a:pt x="1201" y="277"/>
                    <a:pt x="1201" y="277"/>
                    <a:pt x="1201" y="277"/>
                  </a:cubicBezTo>
                  <a:cubicBezTo>
                    <a:pt x="1201" y="277"/>
                    <a:pt x="1201" y="277"/>
                    <a:pt x="1201" y="277"/>
                  </a:cubicBezTo>
                  <a:moveTo>
                    <a:pt x="1201" y="277"/>
                  </a:moveTo>
                  <a:cubicBezTo>
                    <a:pt x="1200" y="275"/>
                    <a:pt x="1199" y="274"/>
                    <a:pt x="1198" y="274"/>
                  </a:cubicBezTo>
                  <a:cubicBezTo>
                    <a:pt x="1199" y="274"/>
                    <a:pt x="1200" y="275"/>
                    <a:pt x="1201" y="27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60" name="Freeform 34">
              <a:extLst>
                <a:ext uri="{FF2B5EF4-FFF2-40B4-BE49-F238E27FC236}">
                  <a16:creationId xmlns:a16="http://schemas.microsoft.com/office/drawing/2014/main" id="{88823701-A9F3-4323-AD0C-A2AD4BE0B93E}"/>
                </a:ext>
              </a:extLst>
            </p:cNvPr>
            <p:cNvSpPr>
              <a:spLocks/>
            </p:cNvSpPr>
            <p:nvPr userDrawn="1"/>
          </p:nvSpPr>
          <p:spPr bwMode="auto">
            <a:xfrm>
              <a:off x="3372" y="2167"/>
              <a:ext cx="82" cy="78"/>
            </a:xfrm>
            <a:custGeom>
              <a:avLst/>
              <a:gdLst>
                <a:gd name="T0" fmla="*/ 71 w 121"/>
                <a:gd name="T1" fmla="*/ 25 h 115"/>
                <a:gd name="T2" fmla="*/ 121 w 121"/>
                <a:gd name="T3" fmla="*/ 0 h 115"/>
                <a:gd name="T4" fmla="*/ 121 w 121"/>
                <a:gd name="T5" fmla="*/ 115 h 115"/>
                <a:gd name="T6" fmla="*/ 8 w 121"/>
                <a:gd name="T7" fmla="*/ 80 h 115"/>
                <a:gd name="T8" fmla="*/ 6 w 121"/>
                <a:gd name="T9" fmla="*/ 78 h 115"/>
                <a:gd name="T10" fmla="*/ 0 w 121"/>
                <a:gd name="T11" fmla="*/ 65 h 115"/>
                <a:gd name="T12" fmla="*/ 1 w 121"/>
                <a:gd name="T13" fmla="*/ 59 h 115"/>
                <a:gd name="T14" fmla="*/ 47 w 121"/>
                <a:gd name="T15" fmla="*/ 32 h 115"/>
                <a:gd name="T16" fmla="*/ 61 w 121"/>
                <a:gd name="T17" fmla="*/ 28 h 115"/>
                <a:gd name="T18" fmla="*/ 71 w 121"/>
                <a:gd name="T19" fmla="*/ 2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 h="115">
                  <a:moveTo>
                    <a:pt x="71" y="25"/>
                  </a:moveTo>
                  <a:cubicBezTo>
                    <a:pt x="89" y="20"/>
                    <a:pt x="107" y="14"/>
                    <a:pt x="121" y="0"/>
                  </a:cubicBezTo>
                  <a:cubicBezTo>
                    <a:pt x="121" y="8"/>
                    <a:pt x="121" y="111"/>
                    <a:pt x="121" y="115"/>
                  </a:cubicBezTo>
                  <a:cubicBezTo>
                    <a:pt x="83" y="114"/>
                    <a:pt x="40" y="109"/>
                    <a:pt x="8" y="80"/>
                  </a:cubicBezTo>
                  <a:cubicBezTo>
                    <a:pt x="8" y="80"/>
                    <a:pt x="6" y="78"/>
                    <a:pt x="6" y="78"/>
                  </a:cubicBezTo>
                  <a:cubicBezTo>
                    <a:pt x="3" y="73"/>
                    <a:pt x="0" y="70"/>
                    <a:pt x="0" y="65"/>
                  </a:cubicBezTo>
                  <a:cubicBezTo>
                    <a:pt x="0" y="63"/>
                    <a:pt x="0" y="61"/>
                    <a:pt x="1" y="59"/>
                  </a:cubicBezTo>
                  <a:cubicBezTo>
                    <a:pt x="10" y="42"/>
                    <a:pt x="29" y="37"/>
                    <a:pt x="47" y="32"/>
                  </a:cubicBezTo>
                  <a:cubicBezTo>
                    <a:pt x="61" y="28"/>
                    <a:pt x="61" y="28"/>
                    <a:pt x="61" y="28"/>
                  </a:cubicBezTo>
                  <a:cubicBezTo>
                    <a:pt x="61" y="28"/>
                    <a:pt x="71" y="25"/>
                    <a:pt x="71" y="2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61" name="Freeform 35">
              <a:extLst>
                <a:ext uri="{FF2B5EF4-FFF2-40B4-BE49-F238E27FC236}">
                  <a16:creationId xmlns:a16="http://schemas.microsoft.com/office/drawing/2014/main" id="{C495104A-F915-4B0C-961E-EF42EEA3C8FB}"/>
                </a:ext>
              </a:extLst>
            </p:cNvPr>
            <p:cNvSpPr>
              <a:spLocks/>
            </p:cNvSpPr>
            <p:nvPr userDrawn="1"/>
          </p:nvSpPr>
          <p:spPr bwMode="auto">
            <a:xfrm>
              <a:off x="4222" y="2172"/>
              <a:ext cx="81" cy="75"/>
            </a:xfrm>
            <a:custGeom>
              <a:avLst/>
              <a:gdLst>
                <a:gd name="T0" fmla="*/ 0 w 120"/>
                <a:gd name="T1" fmla="*/ 0 h 111"/>
                <a:gd name="T2" fmla="*/ 60 w 120"/>
                <a:gd name="T3" fmla="*/ 27 h 111"/>
                <a:gd name="T4" fmla="*/ 113 w 120"/>
                <a:gd name="T5" fmla="*/ 49 h 111"/>
                <a:gd name="T6" fmla="*/ 120 w 120"/>
                <a:gd name="T7" fmla="*/ 61 h 111"/>
                <a:gd name="T8" fmla="*/ 119 w 120"/>
                <a:gd name="T9" fmla="*/ 67 h 111"/>
                <a:gd name="T10" fmla="*/ 68 w 120"/>
                <a:gd name="T11" fmla="*/ 101 h 111"/>
                <a:gd name="T12" fmla="*/ 0 w 120"/>
                <a:gd name="T13" fmla="*/ 111 h 111"/>
                <a:gd name="T14" fmla="*/ 0 w 120"/>
                <a:gd name="T15" fmla="*/ 0 h 11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0" h="111">
                  <a:moveTo>
                    <a:pt x="0" y="0"/>
                  </a:moveTo>
                  <a:cubicBezTo>
                    <a:pt x="17" y="15"/>
                    <a:pt x="39" y="21"/>
                    <a:pt x="60" y="27"/>
                  </a:cubicBezTo>
                  <a:cubicBezTo>
                    <a:pt x="78" y="32"/>
                    <a:pt x="97" y="38"/>
                    <a:pt x="113" y="49"/>
                  </a:cubicBezTo>
                  <a:cubicBezTo>
                    <a:pt x="118" y="54"/>
                    <a:pt x="120" y="57"/>
                    <a:pt x="120" y="61"/>
                  </a:cubicBezTo>
                  <a:cubicBezTo>
                    <a:pt x="120" y="63"/>
                    <a:pt x="120" y="65"/>
                    <a:pt x="119" y="67"/>
                  </a:cubicBezTo>
                  <a:cubicBezTo>
                    <a:pt x="109" y="86"/>
                    <a:pt x="85" y="95"/>
                    <a:pt x="68" y="101"/>
                  </a:cubicBezTo>
                  <a:cubicBezTo>
                    <a:pt x="46" y="107"/>
                    <a:pt x="23" y="110"/>
                    <a:pt x="0" y="111"/>
                  </a:cubicBez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62" name="Freeform 36">
              <a:extLst>
                <a:ext uri="{FF2B5EF4-FFF2-40B4-BE49-F238E27FC236}">
                  <a16:creationId xmlns:a16="http://schemas.microsoft.com/office/drawing/2014/main" id="{6A51DB3B-303A-4D1F-A5E4-A76D700245E2}"/>
                </a:ext>
              </a:extLst>
            </p:cNvPr>
            <p:cNvSpPr>
              <a:spLocks/>
            </p:cNvSpPr>
            <p:nvPr userDrawn="1"/>
          </p:nvSpPr>
          <p:spPr bwMode="auto">
            <a:xfrm>
              <a:off x="3269" y="2086"/>
              <a:ext cx="185" cy="119"/>
            </a:xfrm>
            <a:custGeom>
              <a:avLst/>
              <a:gdLst>
                <a:gd name="T0" fmla="*/ 37 w 273"/>
                <a:gd name="T1" fmla="*/ 37 h 175"/>
                <a:gd name="T2" fmla="*/ 33 w 273"/>
                <a:gd name="T3" fmla="*/ 0 h 175"/>
                <a:gd name="T4" fmla="*/ 239 w 273"/>
                <a:gd name="T5" fmla="*/ 46 h 175"/>
                <a:gd name="T6" fmla="*/ 273 w 273"/>
                <a:gd name="T7" fmla="*/ 89 h 175"/>
                <a:gd name="T8" fmla="*/ 273 w 273"/>
                <a:gd name="T9" fmla="*/ 91 h 175"/>
                <a:gd name="T10" fmla="*/ 224 w 273"/>
                <a:gd name="T11" fmla="*/ 129 h 175"/>
                <a:gd name="T12" fmla="*/ 196 w 273"/>
                <a:gd name="T13" fmla="*/ 138 h 175"/>
                <a:gd name="T14" fmla="*/ 139 w 273"/>
                <a:gd name="T15" fmla="*/ 175 h 175"/>
                <a:gd name="T16" fmla="*/ 0 w 273"/>
                <a:gd name="T17" fmla="*/ 144 h 175"/>
                <a:gd name="T18" fmla="*/ 37 w 273"/>
                <a:gd name="T19" fmla="*/ 37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3" h="175">
                  <a:moveTo>
                    <a:pt x="37" y="37"/>
                  </a:moveTo>
                  <a:cubicBezTo>
                    <a:pt x="37" y="25"/>
                    <a:pt x="36" y="13"/>
                    <a:pt x="33" y="0"/>
                  </a:cubicBezTo>
                  <a:cubicBezTo>
                    <a:pt x="99" y="3"/>
                    <a:pt x="174" y="11"/>
                    <a:pt x="239" y="46"/>
                  </a:cubicBezTo>
                  <a:cubicBezTo>
                    <a:pt x="255" y="56"/>
                    <a:pt x="273" y="70"/>
                    <a:pt x="273" y="89"/>
                  </a:cubicBezTo>
                  <a:cubicBezTo>
                    <a:pt x="273" y="90"/>
                    <a:pt x="273" y="90"/>
                    <a:pt x="273" y="91"/>
                  </a:cubicBezTo>
                  <a:cubicBezTo>
                    <a:pt x="270" y="115"/>
                    <a:pt x="246" y="122"/>
                    <a:pt x="224" y="129"/>
                  </a:cubicBezTo>
                  <a:cubicBezTo>
                    <a:pt x="196" y="138"/>
                    <a:pt x="196" y="138"/>
                    <a:pt x="196" y="138"/>
                  </a:cubicBezTo>
                  <a:cubicBezTo>
                    <a:pt x="173" y="144"/>
                    <a:pt x="150" y="151"/>
                    <a:pt x="139" y="175"/>
                  </a:cubicBezTo>
                  <a:cubicBezTo>
                    <a:pt x="102" y="153"/>
                    <a:pt x="55" y="142"/>
                    <a:pt x="0" y="144"/>
                  </a:cubicBezTo>
                  <a:cubicBezTo>
                    <a:pt x="24" y="116"/>
                    <a:pt x="37" y="78"/>
                    <a:pt x="37" y="3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63" name="Freeform 37">
              <a:extLst>
                <a:ext uri="{FF2B5EF4-FFF2-40B4-BE49-F238E27FC236}">
                  <a16:creationId xmlns:a16="http://schemas.microsoft.com/office/drawing/2014/main" id="{E2E2D34A-EEA4-4A9C-81F3-B794F5CEFE15}"/>
                </a:ext>
              </a:extLst>
            </p:cNvPr>
            <p:cNvSpPr>
              <a:spLocks/>
            </p:cNvSpPr>
            <p:nvPr userDrawn="1"/>
          </p:nvSpPr>
          <p:spPr bwMode="auto">
            <a:xfrm>
              <a:off x="4222" y="2091"/>
              <a:ext cx="185" cy="118"/>
            </a:xfrm>
            <a:custGeom>
              <a:avLst/>
              <a:gdLst>
                <a:gd name="T0" fmla="*/ 93 w 274"/>
                <a:gd name="T1" fmla="*/ 140 h 173"/>
                <a:gd name="T2" fmla="*/ 91 w 274"/>
                <a:gd name="T3" fmla="*/ 139 h 173"/>
                <a:gd name="T4" fmla="*/ 63 w 274"/>
                <a:gd name="T5" fmla="*/ 131 h 173"/>
                <a:gd name="T6" fmla="*/ 4 w 274"/>
                <a:gd name="T7" fmla="*/ 102 h 173"/>
                <a:gd name="T8" fmla="*/ 0 w 274"/>
                <a:gd name="T9" fmla="*/ 87 h 173"/>
                <a:gd name="T10" fmla="*/ 3 w 274"/>
                <a:gd name="T11" fmla="*/ 74 h 173"/>
                <a:gd name="T12" fmla="*/ 92 w 274"/>
                <a:gd name="T13" fmla="*/ 21 h 173"/>
                <a:gd name="T14" fmla="*/ 101 w 274"/>
                <a:gd name="T15" fmla="*/ 18 h 173"/>
                <a:gd name="T16" fmla="*/ 242 w 274"/>
                <a:gd name="T17" fmla="*/ 0 h 173"/>
                <a:gd name="T18" fmla="*/ 238 w 274"/>
                <a:gd name="T19" fmla="*/ 39 h 173"/>
                <a:gd name="T20" fmla="*/ 274 w 274"/>
                <a:gd name="T21" fmla="*/ 144 h 173"/>
                <a:gd name="T22" fmla="*/ 135 w 274"/>
                <a:gd name="T23" fmla="*/ 173 h 173"/>
                <a:gd name="T24" fmla="*/ 93 w 274"/>
                <a:gd name="T25" fmla="*/ 140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4" h="173">
                  <a:moveTo>
                    <a:pt x="93" y="140"/>
                  </a:moveTo>
                  <a:cubicBezTo>
                    <a:pt x="91" y="139"/>
                    <a:pt x="91" y="139"/>
                    <a:pt x="91" y="139"/>
                  </a:cubicBezTo>
                  <a:cubicBezTo>
                    <a:pt x="63" y="131"/>
                    <a:pt x="63" y="131"/>
                    <a:pt x="63" y="131"/>
                  </a:cubicBezTo>
                  <a:cubicBezTo>
                    <a:pt x="41" y="125"/>
                    <a:pt x="20" y="120"/>
                    <a:pt x="4" y="102"/>
                  </a:cubicBezTo>
                  <a:cubicBezTo>
                    <a:pt x="1" y="98"/>
                    <a:pt x="0" y="93"/>
                    <a:pt x="0" y="87"/>
                  </a:cubicBezTo>
                  <a:cubicBezTo>
                    <a:pt x="0" y="83"/>
                    <a:pt x="1" y="78"/>
                    <a:pt x="3" y="74"/>
                  </a:cubicBezTo>
                  <a:cubicBezTo>
                    <a:pt x="23" y="43"/>
                    <a:pt x="58" y="32"/>
                    <a:pt x="92" y="21"/>
                  </a:cubicBezTo>
                  <a:cubicBezTo>
                    <a:pt x="101" y="18"/>
                    <a:pt x="101" y="18"/>
                    <a:pt x="101" y="18"/>
                  </a:cubicBezTo>
                  <a:cubicBezTo>
                    <a:pt x="143" y="7"/>
                    <a:pt x="189" y="1"/>
                    <a:pt x="242" y="0"/>
                  </a:cubicBezTo>
                  <a:cubicBezTo>
                    <a:pt x="240" y="13"/>
                    <a:pt x="238" y="26"/>
                    <a:pt x="238" y="39"/>
                  </a:cubicBezTo>
                  <a:cubicBezTo>
                    <a:pt x="238" y="80"/>
                    <a:pt x="251" y="116"/>
                    <a:pt x="274" y="144"/>
                  </a:cubicBezTo>
                  <a:cubicBezTo>
                    <a:pt x="220" y="141"/>
                    <a:pt x="173" y="151"/>
                    <a:pt x="135" y="173"/>
                  </a:cubicBezTo>
                  <a:cubicBezTo>
                    <a:pt x="128" y="154"/>
                    <a:pt x="109" y="146"/>
                    <a:pt x="93" y="14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64" name="Freeform 38">
              <a:extLst>
                <a:ext uri="{FF2B5EF4-FFF2-40B4-BE49-F238E27FC236}">
                  <a16:creationId xmlns:a16="http://schemas.microsoft.com/office/drawing/2014/main" id="{8B3BECFC-710D-46F1-96FF-B5371F927C1D}"/>
                </a:ext>
              </a:extLst>
            </p:cNvPr>
            <p:cNvSpPr>
              <a:spLocks/>
            </p:cNvSpPr>
            <p:nvPr userDrawn="1"/>
          </p:nvSpPr>
          <p:spPr bwMode="auto">
            <a:xfrm>
              <a:off x="3350" y="2108"/>
              <a:ext cx="975" cy="256"/>
            </a:xfrm>
            <a:custGeom>
              <a:avLst/>
              <a:gdLst>
                <a:gd name="T0" fmla="*/ 324 w 1439"/>
                <a:gd name="T1" fmla="*/ 163 h 376"/>
                <a:gd name="T2" fmla="*/ 419 w 1439"/>
                <a:gd name="T3" fmla="*/ 102 h 376"/>
                <a:gd name="T4" fmla="*/ 786 w 1439"/>
                <a:gd name="T5" fmla="*/ 16 h 376"/>
                <a:gd name="T6" fmla="*/ 1002 w 1439"/>
                <a:gd name="T7" fmla="*/ 93 h 376"/>
                <a:gd name="T8" fmla="*/ 1063 w 1439"/>
                <a:gd name="T9" fmla="*/ 131 h 376"/>
                <a:gd name="T10" fmla="*/ 1125 w 1439"/>
                <a:gd name="T11" fmla="*/ 172 h 376"/>
                <a:gd name="T12" fmla="*/ 1331 w 1439"/>
                <a:gd name="T13" fmla="*/ 218 h 376"/>
                <a:gd name="T14" fmla="*/ 1414 w 1439"/>
                <a:gd name="T15" fmla="*/ 177 h 376"/>
                <a:gd name="T16" fmla="*/ 1439 w 1439"/>
                <a:gd name="T17" fmla="*/ 307 h 376"/>
                <a:gd name="T18" fmla="*/ 1402 w 1439"/>
                <a:gd name="T19" fmla="*/ 339 h 376"/>
                <a:gd name="T20" fmla="*/ 1398 w 1439"/>
                <a:gd name="T21" fmla="*/ 340 h 376"/>
                <a:gd name="T22" fmla="*/ 1054 w 1439"/>
                <a:gd name="T23" fmla="*/ 284 h 376"/>
                <a:gd name="T24" fmla="*/ 960 w 1439"/>
                <a:gd name="T25" fmla="*/ 222 h 376"/>
                <a:gd name="T26" fmla="*/ 631 w 1439"/>
                <a:gd name="T27" fmla="*/ 158 h 376"/>
                <a:gd name="T28" fmla="*/ 458 w 1439"/>
                <a:gd name="T29" fmla="*/ 233 h 376"/>
                <a:gd name="T30" fmla="*/ 371 w 1439"/>
                <a:gd name="T31" fmla="*/ 289 h 376"/>
                <a:gd name="T32" fmla="*/ 91 w 1439"/>
                <a:gd name="T33" fmla="*/ 348 h 376"/>
                <a:gd name="T34" fmla="*/ 8 w 1439"/>
                <a:gd name="T35" fmla="*/ 315 h 376"/>
                <a:gd name="T36" fmla="*/ 0 w 1439"/>
                <a:gd name="T37" fmla="*/ 300 h 376"/>
                <a:gd name="T38" fmla="*/ 26 w 1439"/>
                <a:gd name="T39" fmla="*/ 172 h 376"/>
                <a:gd name="T40" fmla="*/ 148 w 1439"/>
                <a:gd name="T41" fmla="*/ 217 h 376"/>
                <a:gd name="T42" fmla="*/ 324 w 1439"/>
                <a:gd name="T43" fmla="*/ 163 h 3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439" h="376">
                  <a:moveTo>
                    <a:pt x="324" y="163"/>
                  </a:moveTo>
                  <a:cubicBezTo>
                    <a:pt x="419" y="102"/>
                    <a:pt x="419" y="102"/>
                    <a:pt x="419" y="102"/>
                  </a:cubicBezTo>
                  <a:cubicBezTo>
                    <a:pt x="534" y="29"/>
                    <a:pt x="657" y="0"/>
                    <a:pt x="786" y="16"/>
                  </a:cubicBezTo>
                  <a:cubicBezTo>
                    <a:pt x="860" y="26"/>
                    <a:pt x="931" y="51"/>
                    <a:pt x="1002" y="93"/>
                  </a:cubicBezTo>
                  <a:cubicBezTo>
                    <a:pt x="1063" y="131"/>
                    <a:pt x="1063" y="131"/>
                    <a:pt x="1063" y="131"/>
                  </a:cubicBezTo>
                  <a:cubicBezTo>
                    <a:pt x="1125" y="172"/>
                    <a:pt x="1125" y="172"/>
                    <a:pt x="1125" y="172"/>
                  </a:cubicBezTo>
                  <a:cubicBezTo>
                    <a:pt x="1185" y="213"/>
                    <a:pt x="1258" y="229"/>
                    <a:pt x="1331" y="218"/>
                  </a:cubicBezTo>
                  <a:cubicBezTo>
                    <a:pt x="1360" y="211"/>
                    <a:pt x="1392" y="204"/>
                    <a:pt x="1414" y="177"/>
                  </a:cubicBezTo>
                  <a:cubicBezTo>
                    <a:pt x="1416" y="184"/>
                    <a:pt x="1439" y="307"/>
                    <a:pt x="1439" y="307"/>
                  </a:cubicBezTo>
                  <a:cubicBezTo>
                    <a:pt x="1436" y="324"/>
                    <a:pt x="1417" y="332"/>
                    <a:pt x="1402" y="339"/>
                  </a:cubicBezTo>
                  <a:cubicBezTo>
                    <a:pt x="1398" y="340"/>
                    <a:pt x="1398" y="340"/>
                    <a:pt x="1398" y="340"/>
                  </a:cubicBezTo>
                  <a:cubicBezTo>
                    <a:pt x="1290" y="376"/>
                    <a:pt x="1158" y="355"/>
                    <a:pt x="1054" y="284"/>
                  </a:cubicBezTo>
                  <a:cubicBezTo>
                    <a:pt x="1054" y="284"/>
                    <a:pt x="960" y="222"/>
                    <a:pt x="960" y="222"/>
                  </a:cubicBezTo>
                  <a:cubicBezTo>
                    <a:pt x="862" y="159"/>
                    <a:pt x="746" y="136"/>
                    <a:pt x="631" y="158"/>
                  </a:cubicBezTo>
                  <a:cubicBezTo>
                    <a:pt x="575" y="169"/>
                    <a:pt x="520" y="193"/>
                    <a:pt x="458" y="233"/>
                  </a:cubicBezTo>
                  <a:cubicBezTo>
                    <a:pt x="371" y="289"/>
                    <a:pt x="371" y="289"/>
                    <a:pt x="371" y="289"/>
                  </a:cubicBezTo>
                  <a:cubicBezTo>
                    <a:pt x="286" y="343"/>
                    <a:pt x="187" y="364"/>
                    <a:pt x="91" y="348"/>
                  </a:cubicBezTo>
                  <a:cubicBezTo>
                    <a:pt x="62" y="343"/>
                    <a:pt x="31" y="337"/>
                    <a:pt x="8" y="315"/>
                  </a:cubicBezTo>
                  <a:cubicBezTo>
                    <a:pt x="3" y="310"/>
                    <a:pt x="1" y="306"/>
                    <a:pt x="0" y="300"/>
                  </a:cubicBezTo>
                  <a:cubicBezTo>
                    <a:pt x="0" y="300"/>
                    <a:pt x="23" y="188"/>
                    <a:pt x="26" y="172"/>
                  </a:cubicBezTo>
                  <a:cubicBezTo>
                    <a:pt x="58" y="207"/>
                    <a:pt x="103" y="215"/>
                    <a:pt x="148" y="217"/>
                  </a:cubicBezTo>
                  <a:cubicBezTo>
                    <a:pt x="206" y="220"/>
                    <a:pt x="262" y="203"/>
                    <a:pt x="324" y="16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65" name="Freeform 39">
              <a:extLst>
                <a:ext uri="{FF2B5EF4-FFF2-40B4-BE49-F238E27FC236}">
                  <a16:creationId xmlns:a16="http://schemas.microsoft.com/office/drawing/2014/main" id="{90665531-8DF2-4759-B8DB-FEF6D91D48E2}"/>
                </a:ext>
              </a:extLst>
            </p:cNvPr>
            <p:cNvSpPr>
              <a:spLocks noEditPoints="1"/>
            </p:cNvSpPr>
            <p:nvPr userDrawn="1"/>
          </p:nvSpPr>
          <p:spPr bwMode="auto">
            <a:xfrm>
              <a:off x="3374" y="2137"/>
              <a:ext cx="925" cy="195"/>
            </a:xfrm>
            <a:custGeom>
              <a:avLst/>
              <a:gdLst>
                <a:gd name="T0" fmla="*/ 437 w 1365"/>
                <a:gd name="T1" fmla="*/ 67 h 287"/>
                <a:gd name="T2" fmla="*/ 431 w 1365"/>
                <a:gd name="T3" fmla="*/ 150 h 287"/>
                <a:gd name="T4" fmla="*/ 474 w 1365"/>
                <a:gd name="T5" fmla="*/ 123 h 287"/>
                <a:gd name="T6" fmla="*/ 1358 w 1365"/>
                <a:gd name="T7" fmla="*/ 254 h 287"/>
                <a:gd name="T8" fmla="*/ 1336 w 1365"/>
                <a:gd name="T9" fmla="*/ 226 h 287"/>
                <a:gd name="T10" fmla="*/ 1340 w 1365"/>
                <a:gd name="T11" fmla="*/ 194 h 287"/>
                <a:gd name="T12" fmla="*/ 1362 w 1365"/>
                <a:gd name="T13" fmla="*/ 272 h 287"/>
                <a:gd name="T14" fmla="*/ 1270 w 1365"/>
                <a:gd name="T15" fmla="*/ 248 h 287"/>
                <a:gd name="T16" fmla="*/ 1276 w 1365"/>
                <a:gd name="T17" fmla="*/ 277 h 287"/>
                <a:gd name="T18" fmla="*/ 1167 w 1365"/>
                <a:gd name="T19" fmla="*/ 204 h 287"/>
                <a:gd name="T20" fmla="*/ 1164 w 1365"/>
                <a:gd name="T21" fmla="*/ 276 h 287"/>
                <a:gd name="T22" fmla="*/ 1110 w 1365"/>
                <a:gd name="T23" fmla="*/ 225 h 287"/>
                <a:gd name="T24" fmla="*/ 1061 w 1365"/>
                <a:gd name="T25" fmla="*/ 231 h 287"/>
                <a:gd name="T26" fmla="*/ 1109 w 1365"/>
                <a:gd name="T27" fmla="*/ 237 h 287"/>
                <a:gd name="T28" fmla="*/ 1129 w 1365"/>
                <a:gd name="T29" fmla="*/ 189 h 287"/>
                <a:gd name="T30" fmla="*/ 1063 w 1365"/>
                <a:gd name="T31" fmla="*/ 149 h 287"/>
                <a:gd name="T32" fmla="*/ 1048 w 1365"/>
                <a:gd name="T33" fmla="*/ 228 h 287"/>
                <a:gd name="T34" fmla="*/ 986 w 1365"/>
                <a:gd name="T35" fmla="*/ 97 h 287"/>
                <a:gd name="T36" fmla="*/ 963 w 1365"/>
                <a:gd name="T37" fmla="*/ 80 h 287"/>
                <a:gd name="T38" fmla="*/ 919 w 1365"/>
                <a:gd name="T39" fmla="*/ 139 h 287"/>
                <a:gd name="T40" fmla="*/ 985 w 1365"/>
                <a:gd name="T41" fmla="*/ 116 h 287"/>
                <a:gd name="T42" fmla="*/ 887 w 1365"/>
                <a:gd name="T43" fmla="*/ 93 h 287"/>
                <a:gd name="T44" fmla="*/ 909 w 1365"/>
                <a:gd name="T45" fmla="*/ 52 h 287"/>
                <a:gd name="T46" fmla="*/ 854 w 1365"/>
                <a:gd name="T47" fmla="*/ 111 h 287"/>
                <a:gd name="T48" fmla="*/ 885 w 1365"/>
                <a:gd name="T49" fmla="*/ 120 h 287"/>
                <a:gd name="T50" fmla="*/ 833 w 1365"/>
                <a:gd name="T51" fmla="*/ 77 h 287"/>
                <a:gd name="T52" fmla="*/ 840 w 1365"/>
                <a:gd name="T53" fmla="*/ 50 h 287"/>
                <a:gd name="T54" fmla="*/ 805 w 1365"/>
                <a:gd name="T55" fmla="*/ 26 h 287"/>
                <a:gd name="T56" fmla="*/ 782 w 1365"/>
                <a:gd name="T57" fmla="*/ 16 h 287"/>
                <a:gd name="T58" fmla="*/ 764 w 1365"/>
                <a:gd name="T59" fmla="*/ 63 h 287"/>
                <a:gd name="T60" fmla="*/ 716 w 1365"/>
                <a:gd name="T61" fmla="*/ 76 h 287"/>
                <a:gd name="T62" fmla="*/ 742 w 1365"/>
                <a:gd name="T63" fmla="*/ 20 h 287"/>
                <a:gd name="T64" fmla="*/ 689 w 1365"/>
                <a:gd name="T65" fmla="*/ 47 h 287"/>
                <a:gd name="T66" fmla="*/ 706 w 1365"/>
                <a:gd name="T67" fmla="*/ 18 h 287"/>
                <a:gd name="T68" fmla="*/ 652 w 1365"/>
                <a:gd name="T69" fmla="*/ 76 h 287"/>
                <a:gd name="T70" fmla="*/ 610 w 1365"/>
                <a:gd name="T71" fmla="*/ 40 h 287"/>
                <a:gd name="T72" fmla="*/ 623 w 1365"/>
                <a:gd name="T73" fmla="*/ 48 h 287"/>
                <a:gd name="T74" fmla="*/ 582 w 1365"/>
                <a:gd name="T75" fmla="*/ 88 h 287"/>
                <a:gd name="T76" fmla="*/ 625 w 1365"/>
                <a:gd name="T77" fmla="*/ 78 h 287"/>
                <a:gd name="T78" fmla="*/ 560 w 1365"/>
                <a:gd name="T79" fmla="*/ 72 h 287"/>
                <a:gd name="T80" fmla="*/ 551 w 1365"/>
                <a:gd name="T81" fmla="*/ 42 h 287"/>
                <a:gd name="T82" fmla="*/ 507 w 1365"/>
                <a:gd name="T83" fmla="*/ 72 h 287"/>
                <a:gd name="T84" fmla="*/ 367 w 1365"/>
                <a:gd name="T85" fmla="*/ 140 h 287"/>
                <a:gd name="T86" fmla="*/ 396 w 1365"/>
                <a:gd name="T87" fmla="*/ 133 h 287"/>
                <a:gd name="T88" fmla="*/ 394 w 1365"/>
                <a:gd name="T89" fmla="*/ 175 h 287"/>
                <a:gd name="T90" fmla="*/ 409 w 1365"/>
                <a:gd name="T91" fmla="*/ 161 h 287"/>
                <a:gd name="T92" fmla="*/ 325 w 1365"/>
                <a:gd name="T93" fmla="*/ 204 h 287"/>
                <a:gd name="T94" fmla="*/ 323 w 1365"/>
                <a:gd name="T95" fmla="*/ 166 h 287"/>
                <a:gd name="T96" fmla="*/ 317 w 1365"/>
                <a:gd name="T97" fmla="*/ 134 h 287"/>
                <a:gd name="T98" fmla="*/ 367 w 1365"/>
                <a:gd name="T99" fmla="*/ 196 h 287"/>
                <a:gd name="T100" fmla="*/ 266 w 1365"/>
                <a:gd name="T101" fmla="*/ 165 h 287"/>
                <a:gd name="T102" fmla="*/ 240 w 1365"/>
                <a:gd name="T103" fmla="*/ 195 h 287"/>
                <a:gd name="T104" fmla="*/ 281 w 1365"/>
                <a:gd name="T105" fmla="*/ 242 h 287"/>
                <a:gd name="T106" fmla="*/ 208 w 1365"/>
                <a:gd name="T107" fmla="*/ 196 h 287"/>
                <a:gd name="T108" fmla="*/ 204 w 1365"/>
                <a:gd name="T109" fmla="*/ 256 h 287"/>
                <a:gd name="T110" fmla="*/ 165 w 1365"/>
                <a:gd name="T111" fmla="*/ 277 h 287"/>
                <a:gd name="T112" fmla="*/ 121 w 1365"/>
                <a:gd name="T113" fmla="*/ 265 h 287"/>
                <a:gd name="T114" fmla="*/ 86 w 1365"/>
                <a:gd name="T115" fmla="*/ 214 h 287"/>
                <a:gd name="T116" fmla="*/ 28 w 1365"/>
                <a:gd name="T117" fmla="*/ 208 h 287"/>
                <a:gd name="T118" fmla="*/ 4 w 1365"/>
                <a:gd name="T119" fmla="*/ 262 h 287"/>
                <a:gd name="T120" fmla="*/ 39 w 1365"/>
                <a:gd name="T121" fmla="*/ 242 h 2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5" h="287">
                  <a:moveTo>
                    <a:pt x="454" y="105"/>
                  </a:moveTo>
                  <a:cubicBezTo>
                    <a:pt x="452" y="105"/>
                    <a:pt x="441" y="110"/>
                    <a:pt x="439" y="112"/>
                  </a:cubicBezTo>
                  <a:cubicBezTo>
                    <a:pt x="439" y="110"/>
                    <a:pt x="434" y="85"/>
                    <a:pt x="434" y="82"/>
                  </a:cubicBezTo>
                  <a:cubicBezTo>
                    <a:pt x="434" y="83"/>
                    <a:pt x="434" y="83"/>
                    <a:pt x="434" y="83"/>
                  </a:cubicBezTo>
                  <a:cubicBezTo>
                    <a:pt x="438" y="88"/>
                    <a:pt x="454" y="104"/>
                    <a:pt x="455" y="104"/>
                  </a:cubicBezTo>
                  <a:lnTo>
                    <a:pt x="454" y="105"/>
                  </a:lnTo>
                  <a:close/>
                  <a:moveTo>
                    <a:pt x="487" y="114"/>
                  </a:moveTo>
                  <a:cubicBezTo>
                    <a:pt x="441" y="71"/>
                    <a:pt x="441" y="71"/>
                    <a:pt x="441" y="71"/>
                  </a:cubicBezTo>
                  <a:cubicBezTo>
                    <a:pt x="440" y="70"/>
                    <a:pt x="437" y="67"/>
                    <a:pt x="437" y="67"/>
                  </a:cubicBezTo>
                  <a:cubicBezTo>
                    <a:pt x="436" y="66"/>
                    <a:pt x="436" y="65"/>
                    <a:pt x="438" y="64"/>
                  </a:cubicBezTo>
                  <a:cubicBezTo>
                    <a:pt x="438" y="63"/>
                    <a:pt x="437" y="62"/>
                    <a:pt x="437" y="62"/>
                  </a:cubicBezTo>
                  <a:cubicBezTo>
                    <a:pt x="436" y="61"/>
                    <a:pt x="415" y="72"/>
                    <a:pt x="415" y="72"/>
                  </a:cubicBezTo>
                  <a:cubicBezTo>
                    <a:pt x="415" y="73"/>
                    <a:pt x="416" y="75"/>
                    <a:pt x="416" y="75"/>
                  </a:cubicBezTo>
                  <a:cubicBezTo>
                    <a:pt x="419" y="75"/>
                    <a:pt x="419" y="75"/>
                    <a:pt x="419" y="75"/>
                  </a:cubicBezTo>
                  <a:cubicBezTo>
                    <a:pt x="419" y="75"/>
                    <a:pt x="420" y="80"/>
                    <a:pt x="420" y="80"/>
                  </a:cubicBezTo>
                  <a:cubicBezTo>
                    <a:pt x="421" y="80"/>
                    <a:pt x="431" y="143"/>
                    <a:pt x="431" y="143"/>
                  </a:cubicBezTo>
                  <a:cubicBezTo>
                    <a:pt x="431" y="145"/>
                    <a:pt x="431" y="146"/>
                    <a:pt x="430" y="147"/>
                  </a:cubicBezTo>
                  <a:cubicBezTo>
                    <a:pt x="430" y="148"/>
                    <a:pt x="431" y="150"/>
                    <a:pt x="431" y="150"/>
                  </a:cubicBezTo>
                  <a:cubicBezTo>
                    <a:pt x="432" y="150"/>
                    <a:pt x="448" y="141"/>
                    <a:pt x="448" y="141"/>
                  </a:cubicBezTo>
                  <a:cubicBezTo>
                    <a:pt x="449" y="141"/>
                    <a:pt x="449" y="141"/>
                    <a:pt x="449" y="141"/>
                  </a:cubicBezTo>
                  <a:cubicBezTo>
                    <a:pt x="448" y="139"/>
                    <a:pt x="448" y="139"/>
                    <a:pt x="448" y="139"/>
                  </a:cubicBezTo>
                  <a:cubicBezTo>
                    <a:pt x="445" y="139"/>
                    <a:pt x="444" y="139"/>
                    <a:pt x="444" y="138"/>
                  </a:cubicBezTo>
                  <a:cubicBezTo>
                    <a:pt x="444" y="138"/>
                    <a:pt x="443" y="135"/>
                    <a:pt x="443" y="135"/>
                  </a:cubicBezTo>
                  <a:cubicBezTo>
                    <a:pt x="443" y="135"/>
                    <a:pt x="441" y="123"/>
                    <a:pt x="441" y="123"/>
                  </a:cubicBezTo>
                  <a:cubicBezTo>
                    <a:pt x="441" y="124"/>
                    <a:pt x="463" y="112"/>
                    <a:pt x="463" y="112"/>
                  </a:cubicBezTo>
                  <a:cubicBezTo>
                    <a:pt x="463" y="113"/>
                    <a:pt x="472" y="121"/>
                    <a:pt x="472" y="121"/>
                  </a:cubicBezTo>
                  <a:cubicBezTo>
                    <a:pt x="473" y="121"/>
                    <a:pt x="474" y="123"/>
                    <a:pt x="474" y="123"/>
                  </a:cubicBezTo>
                  <a:cubicBezTo>
                    <a:pt x="474" y="123"/>
                    <a:pt x="474" y="123"/>
                    <a:pt x="474" y="123"/>
                  </a:cubicBezTo>
                  <a:cubicBezTo>
                    <a:pt x="474" y="123"/>
                    <a:pt x="474" y="124"/>
                    <a:pt x="473" y="124"/>
                  </a:cubicBezTo>
                  <a:cubicBezTo>
                    <a:pt x="473" y="125"/>
                    <a:pt x="473" y="125"/>
                    <a:pt x="473" y="125"/>
                  </a:cubicBezTo>
                  <a:cubicBezTo>
                    <a:pt x="473" y="126"/>
                    <a:pt x="473" y="127"/>
                    <a:pt x="473" y="127"/>
                  </a:cubicBezTo>
                  <a:cubicBezTo>
                    <a:pt x="474" y="128"/>
                    <a:pt x="492" y="119"/>
                    <a:pt x="492" y="119"/>
                  </a:cubicBezTo>
                  <a:cubicBezTo>
                    <a:pt x="492" y="117"/>
                    <a:pt x="491" y="116"/>
                    <a:pt x="491" y="116"/>
                  </a:cubicBezTo>
                  <a:cubicBezTo>
                    <a:pt x="489" y="116"/>
                    <a:pt x="488" y="116"/>
                    <a:pt x="487" y="114"/>
                  </a:cubicBezTo>
                  <a:moveTo>
                    <a:pt x="1361" y="254"/>
                  </a:moveTo>
                  <a:cubicBezTo>
                    <a:pt x="1360" y="253"/>
                    <a:pt x="1358" y="254"/>
                    <a:pt x="1358" y="254"/>
                  </a:cubicBezTo>
                  <a:cubicBezTo>
                    <a:pt x="1358" y="256"/>
                    <a:pt x="1357" y="257"/>
                    <a:pt x="1354" y="258"/>
                  </a:cubicBezTo>
                  <a:cubicBezTo>
                    <a:pt x="1354" y="258"/>
                    <a:pt x="1323" y="266"/>
                    <a:pt x="1322" y="266"/>
                  </a:cubicBezTo>
                  <a:cubicBezTo>
                    <a:pt x="1322" y="266"/>
                    <a:pt x="1323" y="266"/>
                    <a:pt x="1323" y="266"/>
                  </a:cubicBezTo>
                  <a:cubicBezTo>
                    <a:pt x="1323" y="263"/>
                    <a:pt x="1319" y="249"/>
                    <a:pt x="1318" y="247"/>
                  </a:cubicBezTo>
                  <a:cubicBezTo>
                    <a:pt x="1320" y="247"/>
                    <a:pt x="1335" y="243"/>
                    <a:pt x="1335" y="243"/>
                  </a:cubicBezTo>
                  <a:cubicBezTo>
                    <a:pt x="1339" y="242"/>
                    <a:pt x="1339" y="242"/>
                    <a:pt x="1340" y="244"/>
                  </a:cubicBezTo>
                  <a:cubicBezTo>
                    <a:pt x="1340" y="244"/>
                    <a:pt x="1342" y="243"/>
                    <a:pt x="1342" y="243"/>
                  </a:cubicBezTo>
                  <a:cubicBezTo>
                    <a:pt x="1343" y="243"/>
                    <a:pt x="1339" y="226"/>
                    <a:pt x="1339" y="226"/>
                  </a:cubicBezTo>
                  <a:cubicBezTo>
                    <a:pt x="1338" y="226"/>
                    <a:pt x="1336" y="226"/>
                    <a:pt x="1336" y="226"/>
                  </a:cubicBezTo>
                  <a:cubicBezTo>
                    <a:pt x="1335" y="228"/>
                    <a:pt x="1335" y="229"/>
                    <a:pt x="1332" y="230"/>
                  </a:cubicBezTo>
                  <a:cubicBezTo>
                    <a:pt x="1332" y="230"/>
                    <a:pt x="1314" y="234"/>
                    <a:pt x="1314" y="234"/>
                  </a:cubicBezTo>
                  <a:cubicBezTo>
                    <a:pt x="1314" y="234"/>
                    <a:pt x="1314" y="234"/>
                    <a:pt x="1314" y="234"/>
                  </a:cubicBezTo>
                  <a:cubicBezTo>
                    <a:pt x="1314" y="232"/>
                    <a:pt x="1311" y="217"/>
                    <a:pt x="1311" y="217"/>
                  </a:cubicBezTo>
                  <a:cubicBezTo>
                    <a:pt x="1311" y="218"/>
                    <a:pt x="1340" y="210"/>
                    <a:pt x="1340" y="210"/>
                  </a:cubicBezTo>
                  <a:cubicBezTo>
                    <a:pt x="1343" y="210"/>
                    <a:pt x="1344" y="210"/>
                    <a:pt x="1344" y="211"/>
                  </a:cubicBezTo>
                  <a:cubicBezTo>
                    <a:pt x="1345" y="211"/>
                    <a:pt x="1347" y="211"/>
                    <a:pt x="1347" y="211"/>
                  </a:cubicBezTo>
                  <a:cubicBezTo>
                    <a:pt x="1347" y="210"/>
                    <a:pt x="1343" y="194"/>
                    <a:pt x="1343" y="194"/>
                  </a:cubicBezTo>
                  <a:cubicBezTo>
                    <a:pt x="1342" y="193"/>
                    <a:pt x="1340" y="194"/>
                    <a:pt x="1340" y="194"/>
                  </a:cubicBezTo>
                  <a:cubicBezTo>
                    <a:pt x="1340" y="196"/>
                    <a:pt x="1340" y="196"/>
                    <a:pt x="1336" y="197"/>
                  </a:cubicBezTo>
                  <a:cubicBezTo>
                    <a:pt x="1288" y="210"/>
                    <a:pt x="1288" y="210"/>
                    <a:pt x="1288" y="210"/>
                  </a:cubicBezTo>
                  <a:cubicBezTo>
                    <a:pt x="1288" y="211"/>
                    <a:pt x="1288" y="213"/>
                    <a:pt x="1288" y="213"/>
                  </a:cubicBezTo>
                  <a:cubicBezTo>
                    <a:pt x="1293" y="213"/>
                    <a:pt x="1293" y="213"/>
                    <a:pt x="1294" y="215"/>
                  </a:cubicBezTo>
                  <a:cubicBezTo>
                    <a:pt x="1310" y="276"/>
                    <a:pt x="1310" y="276"/>
                    <a:pt x="1310" y="276"/>
                  </a:cubicBezTo>
                  <a:cubicBezTo>
                    <a:pt x="1310" y="278"/>
                    <a:pt x="1310" y="279"/>
                    <a:pt x="1307" y="280"/>
                  </a:cubicBezTo>
                  <a:cubicBezTo>
                    <a:pt x="1306" y="281"/>
                    <a:pt x="1307" y="283"/>
                    <a:pt x="1307" y="283"/>
                  </a:cubicBezTo>
                  <a:cubicBezTo>
                    <a:pt x="1308" y="284"/>
                    <a:pt x="1357" y="271"/>
                    <a:pt x="1357" y="271"/>
                  </a:cubicBezTo>
                  <a:cubicBezTo>
                    <a:pt x="1361" y="270"/>
                    <a:pt x="1361" y="270"/>
                    <a:pt x="1362" y="272"/>
                  </a:cubicBezTo>
                  <a:cubicBezTo>
                    <a:pt x="1363" y="272"/>
                    <a:pt x="1365" y="272"/>
                    <a:pt x="1365" y="272"/>
                  </a:cubicBezTo>
                  <a:cubicBezTo>
                    <a:pt x="1365" y="271"/>
                    <a:pt x="1361" y="254"/>
                    <a:pt x="1361" y="254"/>
                  </a:cubicBezTo>
                  <a:moveTo>
                    <a:pt x="1270" y="248"/>
                  </a:moveTo>
                  <a:cubicBezTo>
                    <a:pt x="1270" y="267"/>
                    <a:pt x="1264" y="273"/>
                    <a:pt x="1246" y="273"/>
                  </a:cubicBezTo>
                  <a:cubicBezTo>
                    <a:pt x="1246" y="273"/>
                    <a:pt x="1237" y="273"/>
                    <a:pt x="1237" y="273"/>
                  </a:cubicBezTo>
                  <a:cubicBezTo>
                    <a:pt x="1237" y="273"/>
                    <a:pt x="1237" y="273"/>
                    <a:pt x="1237" y="273"/>
                  </a:cubicBezTo>
                  <a:cubicBezTo>
                    <a:pt x="1238" y="273"/>
                    <a:pt x="1238" y="228"/>
                    <a:pt x="1238" y="224"/>
                  </a:cubicBezTo>
                  <a:cubicBezTo>
                    <a:pt x="1240" y="224"/>
                    <a:pt x="1246" y="224"/>
                    <a:pt x="1246" y="224"/>
                  </a:cubicBezTo>
                  <a:cubicBezTo>
                    <a:pt x="1264" y="224"/>
                    <a:pt x="1270" y="230"/>
                    <a:pt x="1270" y="248"/>
                  </a:cubicBezTo>
                  <a:close/>
                  <a:moveTo>
                    <a:pt x="1251" y="210"/>
                  </a:moveTo>
                  <a:cubicBezTo>
                    <a:pt x="1220" y="210"/>
                    <a:pt x="1220" y="210"/>
                    <a:pt x="1220" y="210"/>
                  </a:cubicBezTo>
                  <a:cubicBezTo>
                    <a:pt x="1219" y="211"/>
                    <a:pt x="1219" y="213"/>
                    <a:pt x="1219" y="213"/>
                  </a:cubicBezTo>
                  <a:cubicBezTo>
                    <a:pt x="1222" y="214"/>
                    <a:pt x="1223" y="215"/>
                    <a:pt x="1222" y="217"/>
                  </a:cubicBezTo>
                  <a:cubicBezTo>
                    <a:pt x="1222" y="217"/>
                    <a:pt x="1222" y="280"/>
                    <a:pt x="1222" y="280"/>
                  </a:cubicBezTo>
                  <a:cubicBezTo>
                    <a:pt x="1222" y="282"/>
                    <a:pt x="1222" y="283"/>
                    <a:pt x="1219" y="283"/>
                  </a:cubicBezTo>
                  <a:cubicBezTo>
                    <a:pt x="1219" y="286"/>
                    <a:pt x="1219" y="286"/>
                    <a:pt x="1219" y="286"/>
                  </a:cubicBezTo>
                  <a:cubicBezTo>
                    <a:pt x="1220" y="286"/>
                    <a:pt x="1248" y="287"/>
                    <a:pt x="1248" y="287"/>
                  </a:cubicBezTo>
                  <a:cubicBezTo>
                    <a:pt x="1260" y="287"/>
                    <a:pt x="1270" y="283"/>
                    <a:pt x="1276" y="277"/>
                  </a:cubicBezTo>
                  <a:cubicBezTo>
                    <a:pt x="1283" y="271"/>
                    <a:pt x="1286" y="261"/>
                    <a:pt x="1286" y="249"/>
                  </a:cubicBezTo>
                  <a:cubicBezTo>
                    <a:pt x="1286" y="225"/>
                    <a:pt x="1273" y="210"/>
                    <a:pt x="1251" y="210"/>
                  </a:cubicBezTo>
                  <a:moveTo>
                    <a:pt x="1194" y="207"/>
                  </a:moveTo>
                  <a:cubicBezTo>
                    <a:pt x="1197" y="209"/>
                    <a:pt x="1197" y="210"/>
                    <a:pt x="1197" y="211"/>
                  </a:cubicBezTo>
                  <a:cubicBezTo>
                    <a:pt x="1186" y="252"/>
                    <a:pt x="1186" y="252"/>
                    <a:pt x="1186" y="252"/>
                  </a:cubicBezTo>
                  <a:cubicBezTo>
                    <a:pt x="1184" y="262"/>
                    <a:pt x="1177" y="266"/>
                    <a:pt x="1168" y="263"/>
                  </a:cubicBezTo>
                  <a:cubicBezTo>
                    <a:pt x="1163" y="262"/>
                    <a:pt x="1160" y="260"/>
                    <a:pt x="1158" y="257"/>
                  </a:cubicBezTo>
                  <a:cubicBezTo>
                    <a:pt x="1156" y="254"/>
                    <a:pt x="1156" y="250"/>
                    <a:pt x="1157" y="245"/>
                  </a:cubicBezTo>
                  <a:cubicBezTo>
                    <a:pt x="1167" y="204"/>
                    <a:pt x="1167" y="204"/>
                    <a:pt x="1167" y="204"/>
                  </a:cubicBezTo>
                  <a:cubicBezTo>
                    <a:pt x="1168" y="202"/>
                    <a:pt x="1168" y="202"/>
                    <a:pt x="1171" y="202"/>
                  </a:cubicBezTo>
                  <a:cubicBezTo>
                    <a:pt x="1171" y="201"/>
                    <a:pt x="1172" y="199"/>
                    <a:pt x="1172" y="199"/>
                  </a:cubicBezTo>
                  <a:cubicBezTo>
                    <a:pt x="1171" y="199"/>
                    <a:pt x="1150" y="193"/>
                    <a:pt x="1150" y="193"/>
                  </a:cubicBezTo>
                  <a:cubicBezTo>
                    <a:pt x="1149" y="193"/>
                    <a:pt x="1149" y="193"/>
                    <a:pt x="1149" y="193"/>
                  </a:cubicBezTo>
                  <a:cubicBezTo>
                    <a:pt x="1149" y="194"/>
                    <a:pt x="1149" y="194"/>
                    <a:pt x="1149" y="194"/>
                  </a:cubicBezTo>
                  <a:cubicBezTo>
                    <a:pt x="1149" y="196"/>
                    <a:pt x="1149" y="196"/>
                    <a:pt x="1149" y="196"/>
                  </a:cubicBezTo>
                  <a:cubicBezTo>
                    <a:pt x="1152" y="198"/>
                    <a:pt x="1152" y="199"/>
                    <a:pt x="1152" y="200"/>
                  </a:cubicBezTo>
                  <a:cubicBezTo>
                    <a:pt x="1142" y="241"/>
                    <a:pt x="1142" y="241"/>
                    <a:pt x="1142" y="241"/>
                  </a:cubicBezTo>
                  <a:cubicBezTo>
                    <a:pt x="1137" y="260"/>
                    <a:pt x="1145" y="272"/>
                    <a:pt x="1164" y="276"/>
                  </a:cubicBezTo>
                  <a:cubicBezTo>
                    <a:pt x="1174" y="279"/>
                    <a:pt x="1182" y="278"/>
                    <a:pt x="1189" y="274"/>
                  </a:cubicBezTo>
                  <a:cubicBezTo>
                    <a:pt x="1194" y="271"/>
                    <a:pt x="1198" y="265"/>
                    <a:pt x="1201" y="256"/>
                  </a:cubicBezTo>
                  <a:cubicBezTo>
                    <a:pt x="1211" y="215"/>
                    <a:pt x="1211" y="215"/>
                    <a:pt x="1211" y="215"/>
                  </a:cubicBezTo>
                  <a:cubicBezTo>
                    <a:pt x="1211" y="213"/>
                    <a:pt x="1212" y="213"/>
                    <a:pt x="1214" y="213"/>
                  </a:cubicBezTo>
                  <a:cubicBezTo>
                    <a:pt x="1215" y="212"/>
                    <a:pt x="1216" y="210"/>
                    <a:pt x="1216" y="210"/>
                  </a:cubicBezTo>
                  <a:cubicBezTo>
                    <a:pt x="1215" y="209"/>
                    <a:pt x="1196" y="205"/>
                    <a:pt x="1196" y="205"/>
                  </a:cubicBezTo>
                  <a:cubicBezTo>
                    <a:pt x="1195" y="205"/>
                    <a:pt x="1194" y="207"/>
                    <a:pt x="1194" y="207"/>
                  </a:cubicBezTo>
                  <a:moveTo>
                    <a:pt x="1114" y="197"/>
                  </a:moveTo>
                  <a:cubicBezTo>
                    <a:pt x="1113" y="202"/>
                    <a:pt x="1110" y="225"/>
                    <a:pt x="1110" y="225"/>
                  </a:cubicBezTo>
                  <a:cubicBezTo>
                    <a:pt x="1109" y="225"/>
                    <a:pt x="1109" y="225"/>
                    <a:pt x="1109" y="225"/>
                  </a:cubicBezTo>
                  <a:cubicBezTo>
                    <a:pt x="1108" y="224"/>
                    <a:pt x="1097" y="219"/>
                    <a:pt x="1095" y="217"/>
                  </a:cubicBezTo>
                  <a:cubicBezTo>
                    <a:pt x="1096" y="216"/>
                    <a:pt x="1112" y="198"/>
                    <a:pt x="1115" y="196"/>
                  </a:cubicBezTo>
                  <a:lnTo>
                    <a:pt x="1114" y="197"/>
                  </a:lnTo>
                  <a:close/>
                  <a:moveTo>
                    <a:pt x="1110" y="177"/>
                  </a:moveTo>
                  <a:cubicBezTo>
                    <a:pt x="1112" y="179"/>
                    <a:pt x="1112" y="180"/>
                    <a:pt x="1112" y="180"/>
                  </a:cubicBezTo>
                  <a:cubicBezTo>
                    <a:pt x="1109" y="183"/>
                    <a:pt x="1109" y="183"/>
                    <a:pt x="1109" y="183"/>
                  </a:cubicBezTo>
                  <a:cubicBezTo>
                    <a:pt x="1109" y="184"/>
                    <a:pt x="1064" y="230"/>
                    <a:pt x="1064" y="230"/>
                  </a:cubicBezTo>
                  <a:cubicBezTo>
                    <a:pt x="1063" y="231"/>
                    <a:pt x="1062" y="232"/>
                    <a:pt x="1061" y="231"/>
                  </a:cubicBezTo>
                  <a:cubicBezTo>
                    <a:pt x="1060" y="232"/>
                    <a:pt x="1059" y="234"/>
                    <a:pt x="1059" y="234"/>
                  </a:cubicBezTo>
                  <a:cubicBezTo>
                    <a:pt x="1059" y="235"/>
                    <a:pt x="1076" y="243"/>
                    <a:pt x="1076" y="243"/>
                  </a:cubicBezTo>
                  <a:cubicBezTo>
                    <a:pt x="1077" y="243"/>
                    <a:pt x="1077" y="243"/>
                    <a:pt x="1077" y="243"/>
                  </a:cubicBezTo>
                  <a:cubicBezTo>
                    <a:pt x="1078" y="240"/>
                    <a:pt x="1078" y="240"/>
                    <a:pt x="1078" y="240"/>
                  </a:cubicBezTo>
                  <a:cubicBezTo>
                    <a:pt x="1077" y="239"/>
                    <a:pt x="1076" y="238"/>
                    <a:pt x="1076" y="238"/>
                  </a:cubicBezTo>
                  <a:cubicBezTo>
                    <a:pt x="1076" y="237"/>
                    <a:pt x="1076" y="237"/>
                    <a:pt x="1076" y="237"/>
                  </a:cubicBezTo>
                  <a:cubicBezTo>
                    <a:pt x="1078" y="235"/>
                    <a:pt x="1078" y="235"/>
                    <a:pt x="1078" y="235"/>
                  </a:cubicBezTo>
                  <a:cubicBezTo>
                    <a:pt x="1078" y="235"/>
                    <a:pt x="1086" y="226"/>
                    <a:pt x="1087" y="226"/>
                  </a:cubicBezTo>
                  <a:cubicBezTo>
                    <a:pt x="1087" y="226"/>
                    <a:pt x="1109" y="237"/>
                    <a:pt x="1109" y="237"/>
                  </a:cubicBezTo>
                  <a:cubicBezTo>
                    <a:pt x="1108" y="237"/>
                    <a:pt x="1107" y="250"/>
                    <a:pt x="1107" y="250"/>
                  </a:cubicBezTo>
                  <a:cubicBezTo>
                    <a:pt x="1107" y="250"/>
                    <a:pt x="1107" y="252"/>
                    <a:pt x="1107" y="252"/>
                  </a:cubicBezTo>
                  <a:cubicBezTo>
                    <a:pt x="1106" y="252"/>
                    <a:pt x="1106" y="253"/>
                    <a:pt x="1104" y="252"/>
                  </a:cubicBezTo>
                  <a:cubicBezTo>
                    <a:pt x="1104" y="252"/>
                    <a:pt x="1103" y="254"/>
                    <a:pt x="1103" y="254"/>
                  </a:cubicBezTo>
                  <a:cubicBezTo>
                    <a:pt x="1103" y="255"/>
                    <a:pt x="1121" y="263"/>
                    <a:pt x="1121" y="263"/>
                  </a:cubicBezTo>
                  <a:cubicBezTo>
                    <a:pt x="1122" y="263"/>
                    <a:pt x="1122" y="261"/>
                    <a:pt x="1122" y="261"/>
                  </a:cubicBezTo>
                  <a:cubicBezTo>
                    <a:pt x="1121" y="260"/>
                    <a:pt x="1121" y="259"/>
                    <a:pt x="1121" y="257"/>
                  </a:cubicBezTo>
                  <a:cubicBezTo>
                    <a:pt x="1128" y="194"/>
                    <a:pt x="1128" y="194"/>
                    <a:pt x="1128" y="194"/>
                  </a:cubicBezTo>
                  <a:cubicBezTo>
                    <a:pt x="1129" y="189"/>
                    <a:pt x="1129" y="189"/>
                    <a:pt x="1129" y="189"/>
                  </a:cubicBezTo>
                  <a:cubicBezTo>
                    <a:pt x="1129" y="188"/>
                    <a:pt x="1130" y="187"/>
                    <a:pt x="1132" y="188"/>
                  </a:cubicBezTo>
                  <a:cubicBezTo>
                    <a:pt x="1133" y="188"/>
                    <a:pt x="1133" y="186"/>
                    <a:pt x="1133" y="186"/>
                  </a:cubicBezTo>
                  <a:cubicBezTo>
                    <a:pt x="1133" y="185"/>
                    <a:pt x="1112" y="175"/>
                    <a:pt x="1112" y="175"/>
                  </a:cubicBezTo>
                  <a:cubicBezTo>
                    <a:pt x="1111" y="175"/>
                    <a:pt x="1110" y="177"/>
                    <a:pt x="1110" y="177"/>
                  </a:cubicBezTo>
                  <a:moveTo>
                    <a:pt x="1058" y="213"/>
                  </a:moveTo>
                  <a:cubicBezTo>
                    <a:pt x="1056" y="215"/>
                    <a:pt x="1055" y="215"/>
                    <a:pt x="1053" y="213"/>
                  </a:cubicBezTo>
                  <a:cubicBezTo>
                    <a:pt x="1053" y="213"/>
                    <a:pt x="1026" y="196"/>
                    <a:pt x="1026" y="196"/>
                  </a:cubicBezTo>
                  <a:cubicBezTo>
                    <a:pt x="1027" y="196"/>
                    <a:pt x="1058" y="149"/>
                    <a:pt x="1058" y="149"/>
                  </a:cubicBezTo>
                  <a:cubicBezTo>
                    <a:pt x="1059" y="148"/>
                    <a:pt x="1060" y="147"/>
                    <a:pt x="1063" y="149"/>
                  </a:cubicBezTo>
                  <a:cubicBezTo>
                    <a:pt x="1064" y="149"/>
                    <a:pt x="1065" y="147"/>
                    <a:pt x="1065" y="147"/>
                  </a:cubicBezTo>
                  <a:cubicBezTo>
                    <a:pt x="1065" y="146"/>
                    <a:pt x="1045" y="133"/>
                    <a:pt x="1045" y="133"/>
                  </a:cubicBezTo>
                  <a:cubicBezTo>
                    <a:pt x="1044" y="133"/>
                    <a:pt x="1043" y="135"/>
                    <a:pt x="1043" y="135"/>
                  </a:cubicBezTo>
                  <a:cubicBezTo>
                    <a:pt x="1046" y="138"/>
                    <a:pt x="1046" y="139"/>
                    <a:pt x="1045" y="141"/>
                  </a:cubicBezTo>
                  <a:cubicBezTo>
                    <a:pt x="1010" y="194"/>
                    <a:pt x="1010" y="194"/>
                    <a:pt x="1010" y="194"/>
                  </a:cubicBezTo>
                  <a:cubicBezTo>
                    <a:pt x="1009" y="195"/>
                    <a:pt x="1008" y="196"/>
                    <a:pt x="1006" y="194"/>
                  </a:cubicBezTo>
                  <a:cubicBezTo>
                    <a:pt x="1005" y="194"/>
                    <a:pt x="1004" y="196"/>
                    <a:pt x="1004" y="196"/>
                  </a:cubicBezTo>
                  <a:cubicBezTo>
                    <a:pt x="1004" y="197"/>
                    <a:pt x="1045" y="224"/>
                    <a:pt x="1045" y="224"/>
                  </a:cubicBezTo>
                  <a:cubicBezTo>
                    <a:pt x="1048" y="226"/>
                    <a:pt x="1048" y="227"/>
                    <a:pt x="1048" y="228"/>
                  </a:cubicBezTo>
                  <a:cubicBezTo>
                    <a:pt x="1048" y="229"/>
                    <a:pt x="1049" y="230"/>
                    <a:pt x="1049" y="230"/>
                  </a:cubicBezTo>
                  <a:cubicBezTo>
                    <a:pt x="1051" y="230"/>
                    <a:pt x="1060" y="215"/>
                    <a:pt x="1060" y="215"/>
                  </a:cubicBezTo>
                  <a:cubicBezTo>
                    <a:pt x="1060" y="214"/>
                    <a:pt x="1058" y="213"/>
                    <a:pt x="1058" y="213"/>
                  </a:cubicBezTo>
                  <a:moveTo>
                    <a:pt x="969" y="167"/>
                  </a:moveTo>
                  <a:cubicBezTo>
                    <a:pt x="1004" y="112"/>
                    <a:pt x="1004" y="112"/>
                    <a:pt x="1004" y="112"/>
                  </a:cubicBezTo>
                  <a:cubicBezTo>
                    <a:pt x="1005" y="111"/>
                    <a:pt x="1005" y="110"/>
                    <a:pt x="1007" y="111"/>
                  </a:cubicBezTo>
                  <a:cubicBezTo>
                    <a:pt x="1008" y="111"/>
                    <a:pt x="1009" y="109"/>
                    <a:pt x="1009" y="109"/>
                  </a:cubicBezTo>
                  <a:cubicBezTo>
                    <a:pt x="1009" y="108"/>
                    <a:pt x="988" y="95"/>
                    <a:pt x="988" y="95"/>
                  </a:cubicBezTo>
                  <a:cubicBezTo>
                    <a:pt x="987" y="95"/>
                    <a:pt x="986" y="97"/>
                    <a:pt x="986" y="97"/>
                  </a:cubicBezTo>
                  <a:cubicBezTo>
                    <a:pt x="986" y="98"/>
                    <a:pt x="987" y="99"/>
                    <a:pt x="987" y="99"/>
                  </a:cubicBezTo>
                  <a:cubicBezTo>
                    <a:pt x="987" y="100"/>
                    <a:pt x="987" y="100"/>
                    <a:pt x="986" y="100"/>
                  </a:cubicBezTo>
                  <a:cubicBezTo>
                    <a:pt x="986" y="101"/>
                    <a:pt x="978" y="106"/>
                    <a:pt x="970" y="112"/>
                  </a:cubicBezTo>
                  <a:cubicBezTo>
                    <a:pt x="970" y="112"/>
                    <a:pt x="953" y="124"/>
                    <a:pt x="950" y="126"/>
                  </a:cubicBezTo>
                  <a:cubicBezTo>
                    <a:pt x="950" y="126"/>
                    <a:pt x="950" y="125"/>
                    <a:pt x="951" y="125"/>
                  </a:cubicBezTo>
                  <a:cubicBezTo>
                    <a:pt x="952" y="121"/>
                    <a:pt x="954" y="108"/>
                    <a:pt x="954" y="108"/>
                  </a:cubicBezTo>
                  <a:cubicBezTo>
                    <a:pt x="956" y="98"/>
                    <a:pt x="958" y="84"/>
                    <a:pt x="959" y="83"/>
                  </a:cubicBezTo>
                  <a:cubicBezTo>
                    <a:pt x="959" y="82"/>
                    <a:pt x="959" y="82"/>
                    <a:pt x="961" y="82"/>
                  </a:cubicBezTo>
                  <a:cubicBezTo>
                    <a:pt x="962" y="82"/>
                    <a:pt x="963" y="80"/>
                    <a:pt x="963" y="80"/>
                  </a:cubicBezTo>
                  <a:cubicBezTo>
                    <a:pt x="963" y="79"/>
                    <a:pt x="941" y="66"/>
                    <a:pt x="941" y="66"/>
                  </a:cubicBezTo>
                  <a:cubicBezTo>
                    <a:pt x="940" y="66"/>
                    <a:pt x="939" y="68"/>
                    <a:pt x="939" y="68"/>
                  </a:cubicBezTo>
                  <a:cubicBezTo>
                    <a:pt x="941" y="70"/>
                    <a:pt x="941" y="71"/>
                    <a:pt x="940" y="72"/>
                  </a:cubicBezTo>
                  <a:cubicBezTo>
                    <a:pt x="906" y="127"/>
                    <a:pt x="906" y="127"/>
                    <a:pt x="906" y="127"/>
                  </a:cubicBezTo>
                  <a:cubicBezTo>
                    <a:pt x="905" y="128"/>
                    <a:pt x="904" y="128"/>
                    <a:pt x="903" y="128"/>
                  </a:cubicBezTo>
                  <a:cubicBezTo>
                    <a:pt x="902" y="128"/>
                    <a:pt x="901" y="130"/>
                    <a:pt x="901" y="130"/>
                  </a:cubicBezTo>
                  <a:cubicBezTo>
                    <a:pt x="901" y="131"/>
                    <a:pt x="917" y="141"/>
                    <a:pt x="917" y="141"/>
                  </a:cubicBezTo>
                  <a:cubicBezTo>
                    <a:pt x="918" y="141"/>
                    <a:pt x="918" y="141"/>
                    <a:pt x="918" y="141"/>
                  </a:cubicBezTo>
                  <a:cubicBezTo>
                    <a:pt x="919" y="139"/>
                    <a:pt x="919" y="139"/>
                    <a:pt x="919" y="139"/>
                  </a:cubicBezTo>
                  <a:cubicBezTo>
                    <a:pt x="918" y="138"/>
                    <a:pt x="918" y="137"/>
                    <a:pt x="918" y="136"/>
                  </a:cubicBezTo>
                  <a:cubicBezTo>
                    <a:pt x="918" y="136"/>
                    <a:pt x="918" y="135"/>
                    <a:pt x="918" y="135"/>
                  </a:cubicBezTo>
                  <a:cubicBezTo>
                    <a:pt x="918" y="135"/>
                    <a:pt x="942" y="97"/>
                    <a:pt x="945" y="92"/>
                  </a:cubicBezTo>
                  <a:cubicBezTo>
                    <a:pt x="945" y="92"/>
                    <a:pt x="945" y="93"/>
                    <a:pt x="945" y="93"/>
                  </a:cubicBezTo>
                  <a:cubicBezTo>
                    <a:pt x="942" y="101"/>
                    <a:pt x="936" y="129"/>
                    <a:pt x="936" y="129"/>
                  </a:cubicBezTo>
                  <a:cubicBezTo>
                    <a:pt x="933" y="150"/>
                    <a:pt x="933" y="150"/>
                    <a:pt x="933" y="150"/>
                  </a:cubicBezTo>
                  <a:cubicBezTo>
                    <a:pt x="933" y="151"/>
                    <a:pt x="935" y="152"/>
                    <a:pt x="935" y="152"/>
                  </a:cubicBezTo>
                  <a:cubicBezTo>
                    <a:pt x="936" y="152"/>
                    <a:pt x="955" y="139"/>
                    <a:pt x="955" y="139"/>
                  </a:cubicBezTo>
                  <a:cubicBezTo>
                    <a:pt x="955" y="139"/>
                    <a:pt x="980" y="119"/>
                    <a:pt x="985" y="116"/>
                  </a:cubicBezTo>
                  <a:cubicBezTo>
                    <a:pt x="984" y="118"/>
                    <a:pt x="984" y="118"/>
                    <a:pt x="984" y="118"/>
                  </a:cubicBezTo>
                  <a:cubicBezTo>
                    <a:pt x="977" y="127"/>
                    <a:pt x="957" y="159"/>
                    <a:pt x="957" y="159"/>
                  </a:cubicBezTo>
                  <a:cubicBezTo>
                    <a:pt x="956" y="160"/>
                    <a:pt x="956" y="161"/>
                    <a:pt x="954" y="160"/>
                  </a:cubicBezTo>
                  <a:cubicBezTo>
                    <a:pt x="953" y="160"/>
                    <a:pt x="952" y="161"/>
                    <a:pt x="952" y="161"/>
                  </a:cubicBezTo>
                  <a:cubicBezTo>
                    <a:pt x="952" y="163"/>
                    <a:pt x="969" y="173"/>
                    <a:pt x="969" y="173"/>
                  </a:cubicBezTo>
                  <a:cubicBezTo>
                    <a:pt x="970" y="173"/>
                    <a:pt x="971" y="171"/>
                    <a:pt x="971" y="171"/>
                  </a:cubicBezTo>
                  <a:cubicBezTo>
                    <a:pt x="969" y="169"/>
                    <a:pt x="969" y="168"/>
                    <a:pt x="969" y="167"/>
                  </a:cubicBezTo>
                  <a:moveTo>
                    <a:pt x="890" y="64"/>
                  </a:moveTo>
                  <a:cubicBezTo>
                    <a:pt x="889" y="69"/>
                    <a:pt x="887" y="92"/>
                    <a:pt x="887" y="93"/>
                  </a:cubicBezTo>
                  <a:cubicBezTo>
                    <a:pt x="886" y="93"/>
                    <a:pt x="886" y="93"/>
                    <a:pt x="886" y="93"/>
                  </a:cubicBezTo>
                  <a:cubicBezTo>
                    <a:pt x="884" y="91"/>
                    <a:pt x="874" y="86"/>
                    <a:pt x="871" y="85"/>
                  </a:cubicBezTo>
                  <a:cubicBezTo>
                    <a:pt x="873" y="84"/>
                    <a:pt x="888" y="65"/>
                    <a:pt x="890" y="63"/>
                  </a:cubicBezTo>
                  <a:lnTo>
                    <a:pt x="890" y="64"/>
                  </a:lnTo>
                  <a:close/>
                  <a:moveTo>
                    <a:pt x="899" y="124"/>
                  </a:moveTo>
                  <a:cubicBezTo>
                    <a:pt x="904" y="59"/>
                    <a:pt x="904" y="59"/>
                    <a:pt x="904" y="59"/>
                  </a:cubicBezTo>
                  <a:cubicBezTo>
                    <a:pt x="904" y="55"/>
                    <a:pt x="904" y="55"/>
                    <a:pt x="904" y="55"/>
                  </a:cubicBezTo>
                  <a:cubicBezTo>
                    <a:pt x="905" y="55"/>
                    <a:pt x="905" y="54"/>
                    <a:pt x="907" y="55"/>
                  </a:cubicBezTo>
                  <a:cubicBezTo>
                    <a:pt x="908" y="54"/>
                    <a:pt x="909" y="52"/>
                    <a:pt x="909" y="52"/>
                  </a:cubicBezTo>
                  <a:cubicBezTo>
                    <a:pt x="908" y="51"/>
                    <a:pt x="887" y="42"/>
                    <a:pt x="887" y="42"/>
                  </a:cubicBezTo>
                  <a:cubicBezTo>
                    <a:pt x="886" y="43"/>
                    <a:pt x="885" y="44"/>
                    <a:pt x="885" y="44"/>
                  </a:cubicBezTo>
                  <a:cubicBezTo>
                    <a:pt x="887" y="46"/>
                    <a:pt x="887" y="47"/>
                    <a:pt x="887" y="47"/>
                  </a:cubicBezTo>
                  <a:cubicBezTo>
                    <a:pt x="887" y="47"/>
                    <a:pt x="887" y="47"/>
                    <a:pt x="887" y="47"/>
                  </a:cubicBezTo>
                  <a:cubicBezTo>
                    <a:pt x="884" y="51"/>
                    <a:pt x="884" y="51"/>
                    <a:pt x="884" y="51"/>
                  </a:cubicBezTo>
                  <a:cubicBezTo>
                    <a:pt x="884" y="51"/>
                    <a:pt x="841" y="99"/>
                    <a:pt x="841" y="99"/>
                  </a:cubicBezTo>
                  <a:cubicBezTo>
                    <a:pt x="840" y="100"/>
                    <a:pt x="839" y="101"/>
                    <a:pt x="838" y="101"/>
                  </a:cubicBezTo>
                  <a:cubicBezTo>
                    <a:pt x="837" y="101"/>
                    <a:pt x="836" y="103"/>
                    <a:pt x="836" y="103"/>
                  </a:cubicBezTo>
                  <a:cubicBezTo>
                    <a:pt x="837" y="104"/>
                    <a:pt x="854" y="111"/>
                    <a:pt x="854" y="111"/>
                  </a:cubicBezTo>
                  <a:cubicBezTo>
                    <a:pt x="855" y="112"/>
                    <a:pt x="855" y="112"/>
                    <a:pt x="855" y="112"/>
                  </a:cubicBezTo>
                  <a:cubicBezTo>
                    <a:pt x="856" y="109"/>
                    <a:pt x="856" y="109"/>
                    <a:pt x="856" y="109"/>
                  </a:cubicBezTo>
                  <a:cubicBezTo>
                    <a:pt x="854" y="108"/>
                    <a:pt x="854" y="107"/>
                    <a:pt x="854" y="106"/>
                  </a:cubicBezTo>
                  <a:cubicBezTo>
                    <a:pt x="854" y="106"/>
                    <a:pt x="854" y="105"/>
                    <a:pt x="854" y="105"/>
                  </a:cubicBezTo>
                  <a:cubicBezTo>
                    <a:pt x="855" y="103"/>
                    <a:pt x="855" y="103"/>
                    <a:pt x="855" y="103"/>
                  </a:cubicBezTo>
                  <a:cubicBezTo>
                    <a:pt x="855" y="103"/>
                    <a:pt x="864" y="94"/>
                    <a:pt x="864" y="94"/>
                  </a:cubicBezTo>
                  <a:cubicBezTo>
                    <a:pt x="864" y="95"/>
                    <a:pt x="886" y="104"/>
                    <a:pt x="886" y="104"/>
                  </a:cubicBezTo>
                  <a:cubicBezTo>
                    <a:pt x="886" y="104"/>
                    <a:pt x="885" y="117"/>
                    <a:pt x="885" y="117"/>
                  </a:cubicBezTo>
                  <a:cubicBezTo>
                    <a:pt x="885" y="117"/>
                    <a:pt x="885" y="120"/>
                    <a:pt x="885" y="120"/>
                  </a:cubicBezTo>
                  <a:cubicBezTo>
                    <a:pt x="884" y="120"/>
                    <a:pt x="884" y="120"/>
                    <a:pt x="882" y="120"/>
                  </a:cubicBezTo>
                  <a:cubicBezTo>
                    <a:pt x="882" y="120"/>
                    <a:pt x="881" y="122"/>
                    <a:pt x="881" y="122"/>
                  </a:cubicBezTo>
                  <a:cubicBezTo>
                    <a:pt x="881" y="123"/>
                    <a:pt x="899" y="130"/>
                    <a:pt x="899" y="130"/>
                  </a:cubicBezTo>
                  <a:cubicBezTo>
                    <a:pt x="900" y="130"/>
                    <a:pt x="901" y="128"/>
                    <a:pt x="901" y="128"/>
                  </a:cubicBezTo>
                  <a:cubicBezTo>
                    <a:pt x="900" y="127"/>
                    <a:pt x="899" y="126"/>
                    <a:pt x="899" y="124"/>
                  </a:cubicBezTo>
                  <a:moveTo>
                    <a:pt x="840" y="97"/>
                  </a:moveTo>
                  <a:cubicBezTo>
                    <a:pt x="841" y="97"/>
                    <a:pt x="842" y="96"/>
                    <a:pt x="842" y="96"/>
                  </a:cubicBezTo>
                  <a:cubicBezTo>
                    <a:pt x="843" y="95"/>
                    <a:pt x="835" y="77"/>
                    <a:pt x="835" y="77"/>
                  </a:cubicBezTo>
                  <a:cubicBezTo>
                    <a:pt x="834" y="77"/>
                    <a:pt x="833" y="77"/>
                    <a:pt x="833" y="77"/>
                  </a:cubicBezTo>
                  <a:cubicBezTo>
                    <a:pt x="832" y="78"/>
                    <a:pt x="832" y="80"/>
                    <a:pt x="832" y="80"/>
                  </a:cubicBezTo>
                  <a:cubicBezTo>
                    <a:pt x="832" y="80"/>
                    <a:pt x="828" y="84"/>
                    <a:pt x="828" y="84"/>
                  </a:cubicBezTo>
                  <a:cubicBezTo>
                    <a:pt x="825" y="86"/>
                    <a:pt x="820" y="86"/>
                    <a:pt x="815" y="85"/>
                  </a:cubicBezTo>
                  <a:cubicBezTo>
                    <a:pt x="804" y="82"/>
                    <a:pt x="798" y="70"/>
                    <a:pt x="802" y="56"/>
                  </a:cubicBezTo>
                  <a:cubicBezTo>
                    <a:pt x="805" y="46"/>
                    <a:pt x="809" y="40"/>
                    <a:pt x="814" y="37"/>
                  </a:cubicBezTo>
                  <a:cubicBezTo>
                    <a:pt x="818" y="35"/>
                    <a:pt x="823" y="34"/>
                    <a:pt x="829" y="36"/>
                  </a:cubicBezTo>
                  <a:cubicBezTo>
                    <a:pt x="834" y="37"/>
                    <a:pt x="837" y="40"/>
                    <a:pt x="839" y="43"/>
                  </a:cubicBezTo>
                  <a:cubicBezTo>
                    <a:pt x="840" y="49"/>
                    <a:pt x="840" y="49"/>
                    <a:pt x="840" y="49"/>
                  </a:cubicBezTo>
                  <a:cubicBezTo>
                    <a:pt x="840" y="50"/>
                    <a:pt x="840" y="50"/>
                    <a:pt x="840" y="50"/>
                  </a:cubicBezTo>
                  <a:cubicBezTo>
                    <a:pt x="841" y="51"/>
                    <a:pt x="841" y="51"/>
                    <a:pt x="841" y="51"/>
                  </a:cubicBezTo>
                  <a:cubicBezTo>
                    <a:pt x="842" y="51"/>
                    <a:pt x="855" y="37"/>
                    <a:pt x="855" y="37"/>
                  </a:cubicBezTo>
                  <a:cubicBezTo>
                    <a:pt x="857" y="36"/>
                    <a:pt x="857" y="36"/>
                    <a:pt x="857" y="36"/>
                  </a:cubicBezTo>
                  <a:cubicBezTo>
                    <a:pt x="854" y="35"/>
                    <a:pt x="854" y="35"/>
                    <a:pt x="854" y="35"/>
                  </a:cubicBezTo>
                  <a:cubicBezTo>
                    <a:pt x="851" y="36"/>
                    <a:pt x="851" y="36"/>
                    <a:pt x="851" y="36"/>
                  </a:cubicBezTo>
                  <a:cubicBezTo>
                    <a:pt x="849" y="33"/>
                    <a:pt x="849" y="33"/>
                    <a:pt x="849" y="33"/>
                  </a:cubicBezTo>
                  <a:cubicBezTo>
                    <a:pt x="846" y="31"/>
                    <a:pt x="846" y="31"/>
                    <a:pt x="846" y="31"/>
                  </a:cubicBezTo>
                  <a:cubicBezTo>
                    <a:pt x="843" y="27"/>
                    <a:pt x="838" y="25"/>
                    <a:pt x="833" y="23"/>
                  </a:cubicBezTo>
                  <a:cubicBezTo>
                    <a:pt x="823" y="20"/>
                    <a:pt x="813" y="21"/>
                    <a:pt x="805" y="26"/>
                  </a:cubicBezTo>
                  <a:cubicBezTo>
                    <a:pt x="796" y="31"/>
                    <a:pt x="790" y="40"/>
                    <a:pt x="787" y="52"/>
                  </a:cubicBezTo>
                  <a:cubicBezTo>
                    <a:pt x="781" y="73"/>
                    <a:pt x="791" y="92"/>
                    <a:pt x="811" y="98"/>
                  </a:cubicBezTo>
                  <a:cubicBezTo>
                    <a:pt x="823" y="101"/>
                    <a:pt x="830" y="98"/>
                    <a:pt x="835" y="96"/>
                  </a:cubicBezTo>
                  <a:cubicBezTo>
                    <a:pt x="838" y="95"/>
                    <a:pt x="838" y="95"/>
                    <a:pt x="838" y="95"/>
                  </a:cubicBezTo>
                  <a:cubicBezTo>
                    <a:pt x="839" y="95"/>
                    <a:pt x="839" y="96"/>
                    <a:pt x="840" y="97"/>
                  </a:cubicBezTo>
                  <a:moveTo>
                    <a:pt x="769" y="33"/>
                  </a:moveTo>
                  <a:cubicBezTo>
                    <a:pt x="770" y="33"/>
                    <a:pt x="782" y="17"/>
                    <a:pt x="782" y="17"/>
                  </a:cubicBezTo>
                  <a:cubicBezTo>
                    <a:pt x="782" y="16"/>
                    <a:pt x="782" y="16"/>
                    <a:pt x="782" y="16"/>
                  </a:cubicBezTo>
                  <a:cubicBezTo>
                    <a:pt x="782" y="16"/>
                    <a:pt x="782" y="16"/>
                    <a:pt x="782" y="16"/>
                  </a:cubicBezTo>
                  <a:cubicBezTo>
                    <a:pt x="782" y="16"/>
                    <a:pt x="782" y="16"/>
                    <a:pt x="782" y="16"/>
                  </a:cubicBezTo>
                  <a:cubicBezTo>
                    <a:pt x="780" y="15"/>
                    <a:pt x="780" y="15"/>
                    <a:pt x="780" y="15"/>
                  </a:cubicBezTo>
                  <a:cubicBezTo>
                    <a:pt x="779" y="16"/>
                    <a:pt x="778" y="16"/>
                    <a:pt x="777" y="16"/>
                  </a:cubicBezTo>
                  <a:cubicBezTo>
                    <a:pt x="774" y="14"/>
                    <a:pt x="774" y="14"/>
                    <a:pt x="774" y="14"/>
                  </a:cubicBezTo>
                  <a:cubicBezTo>
                    <a:pt x="770" y="12"/>
                    <a:pt x="770" y="12"/>
                    <a:pt x="770" y="12"/>
                  </a:cubicBezTo>
                  <a:cubicBezTo>
                    <a:pt x="766" y="9"/>
                    <a:pt x="760" y="8"/>
                    <a:pt x="754" y="7"/>
                  </a:cubicBezTo>
                  <a:cubicBezTo>
                    <a:pt x="733" y="4"/>
                    <a:pt x="725" y="15"/>
                    <a:pt x="723" y="25"/>
                  </a:cubicBezTo>
                  <a:cubicBezTo>
                    <a:pt x="721" y="41"/>
                    <a:pt x="736" y="46"/>
                    <a:pt x="748" y="51"/>
                  </a:cubicBezTo>
                  <a:cubicBezTo>
                    <a:pt x="757" y="54"/>
                    <a:pt x="764" y="57"/>
                    <a:pt x="764" y="63"/>
                  </a:cubicBezTo>
                  <a:cubicBezTo>
                    <a:pt x="760" y="69"/>
                    <a:pt x="760" y="69"/>
                    <a:pt x="760" y="69"/>
                  </a:cubicBezTo>
                  <a:cubicBezTo>
                    <a:pt x="757" y="71"/>
                    <a:pt x="752" y="72"/>
                    <a:pt x="746" y="71"/>
                  </a:cubicBezTo>
                  <a:cubicBezTo>
                    <a:pt x="740" y="70"/>
                    <a:pt x="731" y="67"/>
                    <a:pt x="729" y="63"/>
                  </a:cubicBezTo>
                  <a:cubicBezTo>
                    <a:pt x="728" y="60"/>
                    <a:pt x="728" y="60"/>
                    <a:pt x="728" y="60"/>
                  </a:cubicBezTo>
                  <a:cubicBezTo>
                    <a:pt x="728" y="58"/>
                    <a:pt x="728" y="58"/>
                    <a:pt x="728" y="58"/>
                  </a:cubicBezTo>
                  <a:cubicBezTo>
                    <a:pt x="726" y="57"/>
                    <a:pt x="726" y="57"/>
                    <a:pt x="726" y="57"/>
                  </a:cubicBezTo>
                  <a:cubicBezTo>
                    <a:pt x="725" y="58"/>
                    <a:pt x="714" y="74"/>
                    <a:pt x="714" y="74"/>
                  </a:cubicBezTo>
                  <a:cubicBezTo>
                    <a:pt x="714" y="75"/>
                    <a:pt x="714" y="75"/>
                    <a:pt x="714" y="75"/>
                  </a:cubicBezTo>
                  <a:cubicBezTo>
                    <a:pt x="716" y="76"/>
                    <a:pt x="716" y="76"/>
                    <a:pt x="716" y="76"/>
                  </a:cubicBezTo>
                  <a:cubicBezTo>
                    <a:pt x="717" y="76"/>
                    <a:pt x="719" y="74"/>
                    <a:pt x="719" y="74"/>
                  </a:cubicBezTo>
                  <a:cubicBezTo>
                    <a:pt x="719" y="74"/>
                    <a:pt x="723" y="76"/>
                    <a:pt x="723" y="76"/>
                  </a:cubicBezTo>
                  <a:cubicBezTo>
                    <a:pt x="727" y="79"/>
                    <a:pt x="727" y="79"/>
                    <a:pt x="727" y="79"/>
                  </a:cubicBezTo>
                  <a:cubicBezTo>
                    <a:pt x="727" y="79"/>
                    <a:pt x="743" y="84"/>
                    <a:pt x="743" y="84"/>
                  </a:cubicBezTo>
                  <a:cubicBezTo>
                    <a:pt x="757" y="86"/>
                    <a:pt x="766" y="82"/>
                    <a:pt x="771" y="79"/>
                  </a:cubicBezTo>
                  <a:cubicBezTo>
                    <a:pt x="775" y="75"/>
                    <a:pt x="778" y="70"/>
                    <a:pt x="779" y="64"/>
                  </a:cubicBezTo>
                  <a:cubicBezTo>
                    <a:pt x="782" y="47"/>
                    <a:pt x="766" y="41"/>
                    <a:pt x="754" y="37"/>
                  </a:cubicBezTo>
                  <a:cubicBezTo>
                    <a:pt x="746" y="34"/>
                    <a:pt x="738" y="31"/>
                    <a:pt x="739" y="25"/>
                  </a:cubicBezTo>
                  <a:cubicBezTo>
                    <a:pt x="742" y="20"/>
                    <a:pt x="742" y="20"/>
                    <a:pt x="742" y="20"/>
                  </a:cubicBezTo>
                  <a:cubicBezTo>
                    <a:pt x="744" y="19"/>
                    <a:pt x="747" y="18"/>
                    <a:pt x="751" y="19"/>
                  </a:cubicBezTo>
                  <a:cubicBezTo>
                    <a:pt x="761" y="20"/>
                    <a:pt x="765" y="24"/>
                    <a:pt x="766" y="26"/>
                  </a:cubicBezTo>
                  <a:cubicBezTo>
                    <a:pt x="767" y="29"/>
                    <a:pt x="767" y="29"/>
                    <a:pt x="767" y="29"/>
                  </a:cubicBezTo>
                  <a:cubicBezTo>
                    <a:pt x="767" y="30"/>
                    <a:pt x="766" y="31"/>
                    <a:pt x="766" y="31"/>
                  </a:cubicBezTo>
                  <a:cubicBezTo>
                    <a:pt x="767" y="32"/>
                    <a:pt x="769" y="33"/>
                    <a:pt x="769" y="33"/>
                  </a:cubicBezTo>
                  <a:moveTo>
                    <a:pt x="703" y="66"/>
                  </a:moveTo>
                  <a:cubicBezTo>
                    <a:pt x="671" y="66"/>
                    <a:pt x="671" y="66"/>
                    <a:pt x="671" y="66"/>
                  </a:cubicBezTo>
                  <a:cubicBezTo>
                    <a:pt x="671" y="66"/>
                    <a:pt x="671" y="48"/>
                    <a:pt x="671" y="47"/>
                  </a:cubicBezTo>
                  <a:cubicBezTo>
                    <a:pt x="689" y="47"/>
                    <a:pt x="689" y="47"/>
                    <a:pt x="689" y="47"/>
                  </a:cubicBezTo>
                  <a:cubicBezTo>
                    <a:pt x="692" y="47"/>
                    <a:pt x="693" y="47"/>
                    <a:pt x="693" y="48"/>
                  </a:cubicBezTo>
                  <a:cubicBezTo>
                    <a:pt x="696" y="49"/>
                    <a:pt x="696" y="49"/>
                    <a:pt x="696" y="49"/>
                  </a:cubicBezTo>
                  <a:cubicBezTo>
                    <a:pt x="697" y="31"/>
                    <a:pt x="697" y="31"/>
                    <a:pt x="697" y="31"/>
                  </a:cubicBezTo>
                  <a:cubicBezTo>
                    <a:pt x="694" y="31"/>
                    <a:pt x="694" y="31"/>
                    <a:pt x="694" y="31"/>
                  </a:cubicBezTo>
                  <a:cubicBezTo>
                    <a:pt x="693" y="33"/>
                    <a:pt x="692" y="33"/>
                    <a:pt x="689" y="33"/>
                  </a:cubicBezTo>
                  <a:cubicBezTo>
                    <a:pt x="671" y="33"/>
                    <a:pt x="671" y="33"/>
                    <a:pt x="671" y="33"/>
                  </a:cubicBezTo>
                  <a:cubicBezTo>
                    <a:pt x="671" y="15"/>
                    <a:pt x="671" y="15"/>
                    <a:pt x="671" y="15"/>
                  </a:cubicBezTo>
                  <a:cubicBezTo>
                    <a:pt x="701" y="16"/>
                    <a:pt x="701" y="16"/>
                    <a:pt x="701" y="16"/>
                  </a:cubicBezTo>
                  <a:cubicBezTo>
                    <a:pt x="705" y="16"/>
                    <a:pt x="705" y="17"/>
                    <a:pt x="706" y="18"/>
                  </a:cubicBezTo>
                  <a:cubicBezTo>
                    <a:pt x="708" y="19"/>
                    <a:pt x="708" y="19"/>
                    <a:pt x="708" y="19"/>
                  </a:cubicBezTo>
                  <a:cubicBezTo>
                    <a:pt x="709" y="1"/>
                    <a:pt x="709" y="1"/>
                    <a:pt x="709" y="1"/>
                  </a:cubicBezTo>
                  <a:cubicBezTo>
                    <a:pt x="706" y="0"/>
                    <a:pt x="706" y="0"/>
                    <a:pt x="706" y="0"/>
                  </a:cubicBezTo>
                  <a:cubicBezTo>
                    <a:pt x="705" y="2"/>
                    <a:pt x="705" y="3"/>
                    <a:pt x="701" y="3"/>
                  </a:cubicBezTo>
                  <a:cubicBezTo>
                    <a:pt x="652" y="3"/>
                    <a:pt x="652" y="3"/>
                    <a:pt x="652" y="3"/>
                  </a:cubicBezTo>
                  <a:cubicBezTo>
                    <a:pt x="651" y="5"/>
                    <a:pt x="651" y="5"/>
                    <a:pt x="651" y="5"/>
                  </a:cubicBezTo>
                  <a:cubicBezTo>
                    <a:pt x="656" y="7"/>
                    <a:pt x="656" y="7"/>
                    <a:pt x="656" y="9"/>
                  </a:cubicBezTo>
                  <a:cubicBezTo>
                    <a:pt x="656" y="73"/>
                    <a:pt x="656" y="73"/>
                    <a:pt x="656" y="73"/>
                  </a:cubicBezTo>
                  <a:cubicBezTo>
                    <a:pt x="656" y="75"/>
                    <a:pt x="656" y="75"/>
                    <a:pt x="652" y="76"/>
                  </a:cubicBezTo>
                  <a:cubicBezTo>
                    <a:pt x="651" y="78"/>
                    <a:pt x="651" y="78"/>
                    <a:pt x="651" y="78"/>
                  </a:cubicBezTo>
                  <a:cubicBezTo>
                    <a:pt x="703" y="79"/>
                    <a:pt x="703" y="79"/>
                    <a:pt x="703" y="79"/>
                  </a:cubicBezTo>
                  <a:cubicBezTo>
                    <a:pt x="707" y="79"/>
                    <a:pt x="707" y="80"/>
                    <a:pt x="708" y="81"/>
                  </a:cubicBezTo>
                  <a:cubicBezTo>
                    <a:pt x="710" y="82"/>
                    <a:pt x="710" y="82"/>
                    <a:pt x="710" y="82"/>
                  </a:cubicBezTo>
                  <a:cubicBezTo>
                    <a:pt x="711" y="64"/>
                    <a:pt x="711" y="64"/>
                    <a:pt x="711" y="64"/>
                  </a:cubicBezTo>
                  <a:cubicBezTo>
                    <a:pt x="708" y="63"/>
                    <a:pt x="708" y="63"/>
                    <a:pt x="708" y="63"/>
                  </a:cubicBezTo>
                  <a:cubicBezTo>
                    <a:pt x="707" y="65"/>
                    <a:pt x="707" y="66"/>
                    <a:pt x="703" y="66"/>
                  </a:cubicBezTo>
                  <a:moveTo>
                    <a:pt x="619" y="35"/>
                  </a:moveTo>
                  <a:cubicBezTo>
                    <a:pt x="617" y="38"/>
                    <a:pt x="614" y="39"/>
                    <a:pt x="610" y="40"/>
                  </a:cubicBezTo>
                  <a:cubicBezTo>
                    <a:pt x="610" y="40"/>
                    <a:pt x="594" y="42"/>
                    <a:pt x="594" y="42"/>
                  </a:cubicBezTo>
                  <a:cubicBezTo>
                    <a:pt x="594" y="42"/>
                    <a:pt x="594" y="42"/>
                    <a:pt x="594" y="41"/>
                  </a:cubicBezTo>
                  <a:cubicBezTo>
                    <a:pt x="594" y="38"/>
                    <a:pt x="592" y="26"/>
                    <a:pt x="592" y="24"/>
                  </a:cubicBezTo>
                  <a:cubicBezTo>
                    <a:pt x="593" y="23"/>
                    <a:pt x="607" y="21"/>
                    <a:pt x="607" y="21"/>
                  </a:cubicBezTo>
                  <a:cubicBezTo>
                    <a:pt x="615" y="20"/>
                    <a:pt x="619" y="23"/>
                    <a:pt x="620" y="29"/>
                  </a:cubicBezTo>
                  <a:lnTo>
                    <a:pt x="619" y="35"/>
                  </a:lnTo>
                  <a:close/>
                  <a:moveTo>
                    <a:pt x="638" y="71"/>
                  </a:moveTo>
                  <a:cubicBezTo>
                    <a:pt x="637" y="68"/>
                    <a:pt x="637" y="68"/>
                    <a:pt x="637" y="68"/>
                  </a:cubicBezTo>
                  <a:cubicBezTo>
                    <a:pt x="637" y="68"/>
                    <a:pt x="623" y="49"/>
                    <a:pt x="623" y="48"/>
                  </a:cubicBezTo>
                  <a:cubicBezTo>
                    <a:pt x="623" y="48"/>
                    <a:pt x="623" y="48"/>
                    <a:pt x="623" y="48"/>
                  </a:cubicBezTo>
                  <a:cubicBezTo>
                    <a:pt x="633" y="45"/>
                    <a:pt x="637" y="37"/>
                    <a:pt x="636" y="25"/>
                  </a:cubicBezTo>
                  <a:cubicBezTo>
                    <a:pt x="634" y="12"/>
                    <a:pt x="623" y="6"/>
                    <a:pt x="607" y="8"/>
                  </a:cubicBezTo>
                  <a:cubicBezTo>
                    <a:pt x="572" y="13"/>
                    <a:pt x="572" y="13"/>
                    <a:pt x="572" y="13"/>
                  </a:cubicBezTo>
                  <a:cubicBezTo>
                    <a:pt x="571" y="14"/>
                    <a:pt x="572" y="16"/>
                    <a:pt x="572" y="16"/>
                  </a:cubicBezTo>
                  <a:cubicBezTo>
                    <a:pt x="575" y="16"/>
                    <a:pt x="575" y="17"/>
                    <a:pt x="575" y="19"/>
                  </a:cubicBezTo>
                  <a:cubicBezTo>
                    <a:pt x="584" y="82"/>
                    <a:pt x="584" y="82"/>
                    <a:pt x="584" y="82"/>
                  </a:cubicBezTo>
                  <a:cubicBezTo>
                    <a:pt x="584" y="84"/>
                    <a:pt x="584" y="84"/>
                    <a:pt x="582" y="85"/>
                  </a:cubicBezTo>
                  <a:cubicBezTo>
                    <a:pt x="582" y="86"/>
                    <a:pt x="582" y="88"/>
                    <a:pt x="582" y="88"/>
                  </a:cubicBezTo>
                  <a:cubicBezTo>
                    <a:pt x="583" y="88"/>
                    <a:pt x="603" y="85"/>
                    <a:pt x="603" y="85"/>
                  </a:cubicBezTo>
                  <a:cubicBezTo>
                    <a:pt x="604" y="85"/>
                    <a:pt x="604" y="85"/>
                    <a:pt x="604" y="85"/>
                  </a:cubicBezTo>
                  <a:cubicBezTo>
                    <a:pt x="604" y="83"/>
                    <a:pt x="604" y="83"/>
                    <a:pt x="604" y="83"/>
                  </a:cubicBezTo>
                  <a:cubicBezTo>
                    <a:pt x="601" y="82"/>
                    <a:pt x="600" y="81"/>
                    <a:pt x="600" y="79"/>
                  </a:cubicBezTo>
                  <a:cubicBezTo>
                    <a:pt x="600" y="79"/>
                    <a:pt x="596" y="55"/>
                    <a:pt x="596" y="54"/>
                  </a:cubicBezTo>
                  <a:cubicBezTo>
                    <a:pt x="597" y="55"/>
                    <a:pt x="608" y="53"/>
                    <a:pt x="608" y="53"/>
                  </a:cubicBezTo>
                  <a:cubicBezTo>
                    <a:pt x="608" y="54"/>
                    <a:pt x="623" y="74"/>
                    <a:pt x="623" y="74"/>
                  </a:cubicBezTo>
                  <a:cubicBezTo>
                    <a:pt x="625" y="78"/>
                    <a:pt x="625" y="78"/>
                    <a:pt x="625" y="78"/>
                  </a:cubicBezTo>
                  <a:cubicBezTo>
                    <a:pt x="625" y="78"/>
                    <a:pt x="625" y="78"/>
                    <a:pt x="625" y="78"/>
                  </a:cubicBezTo>
                  <a:cubicBezTo>
                    <a:pt x="625" y="78"/>
                    <a:pt x="625" y="79"/>
                    <a:pt x="623" y="79"/>
                  </a:cubicBezTo>
                  <a:cubicBezTo>
                    <a:pt x="623" y="80"/>
                    <a:pt x="622" y="80"/>
                    <a:pt x="622" y="81"/>
                  </a:cubicBezTo>
                  <a:cubicBezTo>
                    <a:pt x="622" y="82"/>
                    <a:pt x="623" y="82"/>
                    <a:pt x="623" y="82"/>
                  </a:cubicBezTo>
                  <a:cubicBezTo>
                    <a:pt x="623" y="83"/>
                    <a:pt x="644" y="80"/>
                    <a:pt x="644" y="80"/>
                  </a:cubicBezTo>
                  <a:cubicBezTo>
                    <a:pt x="645" y="79"/>
                    <a:pt x="645" y="77"/>
                    <a:pt x="645" y="77"/>
                  </a:cubicBezTo>
                  <a:cubicBezTo>
                    <a:pt x="642" y="76"/>
                    <a:pt x="641" y="75"/>
                    <a:pt x="638" y="71"/>
                  </a:cubicBezTo>
                  <a:moveTo>
                    <a:pt x="561" y="67"/>
                  </a:moveTo>
                  <a:cubicBezTo>
                    <a:pt x="560" y="67"/>
                    <a:pt x="559" y="68"/>
                    <a:pt x="559" y="68"/>
                  </a:cubicBezTo>
                  <a:cubicBezTo>
                    <a:pt x="558" y="70"/>
                    <a:pt x="560" y="72"/>
                    <a:pt x="560" y="72"/>
                  </a:cubicBezTo>
                  <a:cubicBezTo>
                    <a:pt x="560" y="72"/>
                    <a:pt x="559" y="77"/>
                    <a:pt x="559" y="77"/>
                  </a:cubicBezTo>
                  <a:cubicBezTo>
                    <a:pt x="557" y="80"/>
                    <a:pt x="553" y="84"/>
                    <a:pt x="549" y="85"/>
                  </a:cubicBezTo>
                  <a:cubicBezTo>
                    <a:pt x="544" y="86"/>
                    <a:pt x="538" y="86"/>
                    <a:pt x="534" y="84"/>
                  </a:cubicBezTo>
                  <a:cubicBezTo>
                    <a:pt x="528" y="81"/>
                    <a:pt x="524" y="75"/>
                    <a:pt x="522" y="67"/>
                  </a:cubicBezTo>
                  <a:cubicBezTo>
                    <a:pt x="519" y="58"/>
                    <a:pt x="519" y="50"/>
                    <a:pt x="522" y="45"/>
                  </a:cubicBezTo>
                  <a:cubicBezTo>
                    <a:pt x="524" y="41"/>
                    <a:pt x="528" y="38"/>
                    <a:pt x="534" y="36"/>
                  </a:cubicBezTo>
                  <a:cubicBezTo>
                    <a:pt x="541" y="34"/>
                    <a:pt x="548" y="36"/>
                    <a:pt x="550" y="40"/>
                  </a:cubicBezTo>
                  <a:cubicBezTo>
                    <a:pt x="550" y="41"/>
                    <a:pt x="550" y="41"/>
                    <a:pt x="550" y="41"/>
                  </a:cubicBezTo>
                  <a:cubicBezTo>
                    <a:pt x="551" y="42"/>
                    <a:pt x="551" y="42"/>
                    <a:pt x="551" y="42"/>
                  </a:cubicBezTo>
                  <a:cubicBezTo>
                    <a:pt x="552" y="42"/>
                    <a:pt x="552" y="42"/>
                    <a:pt x="552" y="42"/>
                  </a:cubicBezTo>
                  <a:cubicBezTo>
                    <a:pt x="553" y="42"/>
                    <a:pt x="557" y="23"/>
                    <a:pt x="557" y="23"/>
                  </a:cubicBezTo>
                  <a:cubicBezTo>
                    <a:pt x="557" y="21"/>
                    <a:pt x="557" y="21"/>
                    <a:pt x="557" y="21"/>
                  </a:cubicBezTo>
                  <a:cubicBezTo>
                    <a:pt x="555" y="22"/>
                    <a:pt x="555" y="22"/>
                    <a:pt x="555" y="22"/>
                  </a:cubicBezTo>
                  <a:cubicBezTo>
                    <a:pt x="552" y="24"/>
                    <a:pt x="552" y="24"/>
                    <a:pt x="552" y="24"/>
                  </a:cubicBezTo>
                  <a:cubicBezTo>
                    <a:pt x="552" y="24"/>
                    <a:pt x="549" y="23"/>
                    <a:pt x="549" y="23"/>
                  </a:cubicBezTo>
                  <a:cubicBezTo>
                    <a:pt x="545" y="22"/>
                    <a:pt x="545" y="22"/>
                    <a:pt x="545" y="22"/>
                  </a:cubicBezTo>
                  <a:cubicBezTo>
                    <a:pt x="540" y="21"/>
                    <a:pt x="535" y="21"/>
                    <a:pt x="530" y="23"/>
                  </a:cubicBezTo>
                  <a:cubicBezTo>
                    <a:pt x="513" y="28"/>
                    <a:pt x="499" y="45"/>
                    <a:pt x="507" y="72"/>
                  </a:cubicBezTo>
                  <a:cubicBezTo>
                    <a:pt x="513" y="93"/>
                    <a:pt x="532" y="104"/>
                    <a:pt x="551" y="98"/>
                  </a:cubicBezTo>
                  <a:cubicBezTo>
                    <a:pt x="564" y="94"/>
                    <a:pt x="568" y="88"/>
                    <a:pt x="571" y="84"/>
                  </a:cubicBezTo>
                  <a:cubicBezTo>
                    <a:pt x="573" y="81"/>
                    <a:pt x="573" y="81"/>
                    <a:pt x="573" y="81"/>
                  </a:cubicBezTo>
                  <a:cubicBezTo>
                    <a:pt x="574" y="81"/>
                    <a:pt x="574" y="81"/>
                    <a:pt x="575" y="82"/>
                  </a:cubicBezTo>
                  <a:cubicBezTo>
                    <a:pt x="576" y="81"/>
                    <a:pt x="577" y="80"/>
                    <a:pt x="577" y="80"/>
                  </a:cubicBezTo>
                  <a:cubicBezTo>
                    <a:pt x="577" y="79"/>
                    <a:pt x="561" y="67"/>
                    <a:pt x="561" y="67"/>
                  </a:cubicBezTo>
                  <a:moveTo>
                    <a:pt x="381" y="131"/>
                  </a:moveTo>
                  <a:cubicBezTo>
                    <a:pt x="381" y="131"/>
                    <a:pt x="367" y="139"/>
                    <a:pt x="367" y="140"/>
                  </a:cubicBezTo>
                  <a:cubicBezTo>
                    <a:pt x="367" y="140"/>
                    <a:pt x="367" y="140"/>
                    <a:pt x="367" y="140"/>
                  </a:cubicBezTo>
                  <a:cubicBezTo>
                    <a:pt x="367" y="138"/>
                    <a:pt x="359" y="125"/>
                    <a:pt x="357" y="124"/>
                  </a:cubicBezTo>
                  <a:cubicBezTo>
                    <a:pt x="359" y="123"/>
                    <a:pt x="371" y="115"/>
                    <a:pt x="371" y="115"/>
                  </a:cubicBezTo>
                  <a:cubicBezTo>
                    <a:pt x="377" y="111"/>
                    <a:pt x="382" y="111"/>
                    <a:pt x="385" y="117"/>
                  </a:cubicBezTo>
                  <a:cubicBezTo>
                    <a:pt x="385" y="117"/>
                    <a:pt x="387" y="123"/>
                    <a:pt x="387" y="123"/>
                  </a:cubicBezTo>
                  <a:cubicBezTo>
                    <a:pt x="386" y="126"/>
                    <a:pt x="384" y="128"/>
                    <a:pt x="381" y="131"/>
                  </a:cubicBezTo>
                  <a:moveTo>
                    <a:pt x="419" y="147"/>
                  </a:moveTo>
                  <a:cubicBezTo>
                    <a:pt x="417" y="146"/>
                    <a:pt x="417" y="146"/>
                    <a:pt x="417" y="146"/>
                  </a:cubicBezTo>
                  <a:cubicBezTo>
                    <a:pt x="396" y="133"/>
                    <a:pt x="396" y="133"/>
                    <a:pt x="396" y="133"/>
                  </a:cubicBezTo>
                  <a:cubicBezTo>
                    <a:pt x="396" y="133"/>
                    <a:pt x="396" y="133"/>
                    <a:pt x="396" y="133"/>
                  </a:cubicBezTo>
                  <a:cubicBezTo>
                    <a:pt x="403" y="126"/>
                    <a:pt x="404" y="117"/>
                    <a:pt x="398" y="107"/>
                  </a:cubicBezTo>
                  <a:cubicBezTo>
                    <a:pt x="391" y="96"/>
                    <a:pt x="378" y="94"/>
                    <a:pt x="365" y="103"/>
                  </a:cubicBezTo>
                  <a:cubicBezTo>
                    <a:pt x="335" y="122"/>
                    <a:pt x="335" y="122"/>
                    <a:pt x="335" y="122"/>
                  </a:cubicBezTo>
                  <a:cubicBezTo>
                    <a:pt x="334" y="123"/>
                    <a:pt x="336" y="125"/>
                    <a:pt x="336" y="125"/>
                  </a:cubicBezTo>
                  <a:cubicBezTo>
                    <a:pt x="339" y="124"/>
                    <a:pt x="339" y="125"/>
                    <a:pt x="340" y="126"/>
                  </a:cubicBezTo>
                  <a:cubicBezTo>
                    <a:pt x="375" y="180"/>
                    <a:pt x="375" y="180"/>
                    <a:pt x="375" y="180"/>
                  </a:cubicBezTo>
                  <a:cubicBezTo>
                    <a:pt x="376" y="181"/>
                    <a:pt x="376" y="182"/>
                    <a:pt x="374" y="183"/>
                  </a:cubicBezTo>
                  <a:cubicBezTo>
                    <a:pt x="374" y="184"/>
                    <a:pt x="375" y="186"/>
                    <a:pt x="375" y="186"/>
                  </a:cubicBezTo>
                  <a:cubicBezTo>
                    <a:pt x="376" y="186"/>
                    <a:pt x="394" y="175"/>
                    <a:pt x="394" y="175"/>
                  </a:cubicBezTo>
                  <a:cubicBezTo>
                    <a:pt x="395" y="175"/>
                    <a:pt x="395" y="175"/>
                    <a:pt x="395" y="175"/>
                  </a:cubicBezTo>
                  <a:cubicBezTo>
                    <a:pt x="393" y="172"/>
                    <a:pt x="393" y="172"/>
                    <a:pt x="393" y="172"/>
                  </a:cubicBezTo>
                  <a:cubicBezTo>
                    <a:pt x="390" y="173"/>
                    <a:pt x="389" y="173"/>
                    <a:pt x="388" y="171"/>
                  </a:cubicBezTo>
                  <a:cubicBezTo>
                    <a:pt x="388" y="171"/>
                    <a:pt x="375" y="150"/>
                    <a:pt x="374" y="150"/>
                  </a:cubicBezTo>
                  <a:cubicBezTo>
                    <a:pt x="375" y="150"/>
                    <a:pt x="385" y="144"/>
                    <a:pt x="385" y="144"/>
                  </a:cubicBezTo>
                  <a:cubicBezTo>
                    <a:pt x="385" y="144"/>
                    <a:pt x="407" y="157"/>
                    <a:pt x="407" y="157"/>
                  </a:cubicBezTo>
                  <a:cubicBezTo>
                    <a:pt x="410" y="159"/>
                    <a:pt x="410" y="159"/>
                    <a:pt x="410" y="159"/>
                  </a:cubicBezTo>
                  <a:cubicBezTo>
                    <a:pt x="410" y="159"/>
                    <a:pt x="410" y="159"/>
                    <a:pt x="410" y="159"/>
                  </a:cubicBezTo>
                  <a:cubicBezTo>
                    <a:pt x="410" y="160"/>
                    <a:pt x="410" y="160"/>
                    <a:pt x="409" y="161"/>
                  </a:cubicBezTo>
                  <a:cubicBezTo>
                    <a:pt x="409" y="161"/>
                    <a:pt x="409" y="161"/>
                    <a:pt x="409" y="161"/>
                  </a:cubicBezTo>
                  <a:cubicBezTo>
                    <a:pt x="409" y="162"/>
                    <a:pt x="410" y="164"/>
                    <a:pt x="410" y="164"/>
                  </a:cubicBezTo>
                  <a:cubicBezTo>
                    <a:pt x="411" y="164"/>
                    <a:pt x="429" y="153"/>
                    <a:pt x="429" y="153"/>
                  </a:cubicBezTo>
                  <a:cubicBezTo>
                    <a:pt x="429" y="152"/>
                    <a:pt x="428" y="150"/>
                    <a:pt x="428" y="150"/>
                  </a:cubicBezTo>
                  <a:cubicBezTo>
                    <a:pt x="425" y="150"/>
                    <a:pt x="424" y="150"/>
                    <a:pt x="419" y="147"/>
                  </a:cubicBezTo>
                  <a:moveTo>
                    <a:pt x="355" y="181"/>
                  </a:moveTo>
                  <a:cubicBezTo>
                    <a:pt x="355" y="182"/>
                    <a:pt x="355" y="182"/>
                    <a:pt x="355" y="182"/>
                  </a:cubicBezTo>
                  <a:cubicBezTo>
                    <a:pt x="355" y="184"/>
                    <a:pt x="355" y="184"/>
                    <a:pt x="352" y="186"/>
                  </a:cubicBezTo>
                  <a:cubicBezTo>
                    <a:pt x="352" y="186"/>
                    <a:pt x="325" y="204"/>
                    <a:pt x="325" y="204"/>
                  </a:cubicBezTo>
                  <a:cubicBezTo>
                    <a:pt x="325" y="204"/>
                    <a:pt x="325" y="204"/>
                    <a:pt x="325" y="204"/>
                  </a:cubicBezTo>
                  <a:cubicBezTo>
                    <a:pt x="325" y="202"/>
                    <a:pt x="317" y="189"/>
                    <a:pt x="315" y="187"/>
                  </a:cubicBezTo>
                  <a:cubicBezTo>
                    <a:pt x="317" y="187"/>
                    <a:pt x="330" y="178"/>
                    <a:pt x="330" y="178"/>
                  </a:cubicBezTo>
                  <a:cubicBezTo>
                    <a:pt x="333" y="176"/>
                    <a:pt x="333" y="176"/>
                    <a:pt x="334" y="177"/>
                  </a:cubicBezTo>
                  <a:cubicBezTo>
                    <a:pt x="335" y="177"/>
                    <a:pt x="337" y="176"/>
                    <a:pt x="337" y="176"/>
                  </a:cubicBezTo>
                  <a:cubicBezTo>
                    <a:pt x="337" y="175"/>
                    <a:pt x="328" y="161"/>
                    <a:pt x="328" y="161"/>
                  </a:cubicBezTo>
                  <a:cubicBezTo>
                    <a:pt x="327" y="161"/>
                    <a:pt x="325" y="162"/>
                    <a:pt x="325" y="162"/>
                  </a:cubicBezTo>
                  <a:cubicBezTo>
                    <a:pt x="325" y="162"/>
                    <a:pt x="325" y="163"/>
                    <a:pt x="325" y="163"/>
                  </a:cubicBezTo>
                  <a:cubicBezTo>
                    <a:pt x="325" y="164"/>
                    <a:pt x="325" y="165"/>
                    <a:pt x="323" y="166"/>
                  </a:cubicBezTo>
                  <a:cubicBezTo>
                    <a:pt x="323" y="166"/>
                    <a:pt x="307" y="176"/>
                    <a:pt x="307" y="176"/>
                  </a:cubicBezTo>
                  <a:cubicBezTo>
                    <a:pt x="307" y="176"/>
                    <a:pt x="307" y="176"/>
                    <a:pt x="307" y="176"/>
                  </a:cubicBezTo>
                  <a:cubicBezTo>
                    <a:pt x="307" y="175"/>
                    <a:pt x="298" y="161"/>
                    <a:pt x="298" y="161"/>
                  </a:cubicBezTo>
                  <a:cubicBezTo>
                    <a:pt x="299" y="162"/>
                    <a:pt x="324" y="145"/>
                    <a:pt x="324" y="145"/>
                  </a:cubicBezTo>
                  <a:cubicBezTo>
                    <a:pt x="327" y="144"/>
                    <a:pt x="327" y="144"/>
                    <a:pt x="328" y="145"/>
                  </a:cubicBezTo>
                  <a:cubicBezTo>
                    <a:pt x="329" y="145"/>
                    <a:pt x="331" y="144"/>
                    <a:pt x="331" y="144"/>
                  </a:cubicBezTo>
                  <a:cubicBezTo>
                    <a:pt x="331" y="143"/>
                    <a:pt x="322" y="128"/>
                    <a:pt x="322" y="128"/>
                  </a:cubicBezTo>
                  <a:cubicBezTo>
                    <a:pt x="321" y="128"/>
                    <a:pt x="319" y="129"/>
                    <a:pt x="319" y="129"/>
                  </a:cubicBezTo>
                  <a:cubicBezTo>
                    <a:pt x="320" y="132"/>
                    <a:pt x="320" y="132"/>
                    <a:pt x="317" y="134"/>
                  </a:cubicBezTo>
                  <a:cubicBezTo>
                    <a:pt x="275" y="161"/>
                    <a:pt x="275" y="161"/>
                    <a:pt x="275" y="161"/>
                  </a:cubicBezTo>
                  <a:cubicBezTo>
                    <a:pt x="275" y="162"/>
                    <a:pt x="276" y="164"/>
                    <a:pt x="276" y="164"/>
                  </a:cubicBezTo>
                  <a:cubicBezTo>
                    <a:pt x="280" y="162"/>
                    <a:pt x="281" y="163"/>
                    <a:pt x="282" y="164"/>
                  </a:cubicBezTo>
                  <a:cubicBezTo>
                    <a:pt x="316" y="218"/>
                    <a:pt x="316" y="218"/>
                    <a:pt x="316" y="218"/>
                  </a:cubicBezTo>
                  <a:cubicBezTo>
                    <a:pt x="317" y="219"/>
                    <a:pt x="317" y="220"/>
                    <a:pt x="315" y="222"/>
                  </a:cubicBezTo>
                  <a:cubicBezTo>
                    <a:pt x="314" y="223"/>
                    <a:pt x="315" y="225"/>
                    <a:pt x="315" y="225"/>
                  </a:cubicBezTo>
                  <a:cubicBezTo>
                    <a:pt x="317" y="225"/>
                    <a:pt x="360" y="197"/>
                    <a:pt x="360" y="197"/>
                  </a:cubicBezTo>
                  <a:cubicBezTo>
                    <a:pt x="363" y="195"/>
                    <a:pt x="363" y="196"/>
                    <a:pt x="364" y="197"/>
                  </a:cubicBezTo>
                  <a:cubicBezTo>
                    <a:pt x="365" y="197"/>
                    <a:pt x="367" y="196"/>
                    <a:pt x="367" y="196"/>
                  </a:cubicBezTo>
                  <a:cubicBezTo>
                    <a:pt x="367" y="195"/>
                    <a:pt x="358" y="180"/>
                    <a:pt x="358" y="180"/>
                  </a:cubicBezTo>
                  <a:cubicBezTo>
                    <a:pt x="357" y="180"/>
                    <a:pt x="355" y="181"/>
                    <a:pt x="355" y="181"/>
                  </a:cubicBezTo>
                  <a:moveTo>
                    <a:pt x="277" y="240"/>
                  </a:moveTo>
                  <a:cubicBezTo>
                    <a:pt x="277" y="240"/>
                    <a:pt x="253" y="188"/>
                    <a:pt x="253" y="188"/>
                  </a:cubicBezTo>
                  <a:cubicBezTo>
                    <a:pt x="253" y="188"/>
                    <a:pt x="268" y="182"/>
                    <a:pt x="268" y="182"/>
                  </a:cubicBezTo>
                  <a:cubicBezTo>
                    <a:pt x="271" y="180"/>
                    <a:pt x="272" y="180"/>
                    <a:pt x="273" y="182"/>
                  </a:cubicBezTo>
                  <a:cubicBezTo>
                    <a:pt x="274" y="183"/>
                    <a:pt x="276" y="182"/>
                    <a:pt x="276" y="182"/>
                  </a:cubicBezTo>
                  <a:cubicBezTo>
                    <a:pt x="276" y="181"/>
                    <a:pt x="269" y="165"/>
                    <a:pt x="269" y="165"/>
                  </a:cubicBezTo>
                  <a:cubicBezTo>
                    <a:pt x="268" y="164"/>
                    <a:pt x="266" y="165"/>
                    <a:pt x="266" y="165"/>
                  </a:cubicBezTo>
                  <a:cubicBezTo>
                    <a:pt x="266" y="168"/>
                    <a:pt x="265" y="168"/>
                    <a:pt x="262" y="169"/>
                  </a:cubicBezTo>
                  <a:cubicBezTo>
                    <a:pt x="218" y="189"/>
                    <a:pt x="218" y="189"/>
                    <a:pt x="218" y="189"/>
                  </a:cubicBezTo>
                  <a:cubicBezTo>
                    <a:pt x="215" y="191"/>
                    <a:pt x="215" y="191"/>
                    <a:pt x="214" y="189"/>
                  </a:cubicBezTo>
                  <a:cubicBezTo>
                    <a:pt x="213" y="189"/>
                    <a:pt x="211" y="190"/>
                    <a:pt x="211" y="190"/>
                  </a:cubicBezTo>
                  <a:cubicBezTo>
                    <a:pt x="211" y="191"/>
                    <a:pt x="218" y="207"/>
                    <a:pt x="218" y="207"/>
                  </a:cubicBezTo>
                  <a:cubicBezTo>
                    <a:pt x="219" y="208"/>
                    <a:pt x="221" y="207"/>
                    <a:pt x="221" y="207"/>
                  </a:cubicBezTo>
                  <a:cubicBezTo>
                    <a:pt x="221" y="206"/>
                    <a:pt x="221" y="206"/>
                    <a:pt x="221" y="206"/>
                  </a:cubicBezTo>
                  <a:cubicBezTo>
                    <a:pt x="221" y="203"/>
                    <a:pt x="222" y="203"/>
                    <a:pt x="224" y="202"/>
                  </a:cubicBezTo>
                  <a:cubicBezTo>
                    <a:pt x="224" y="202"/>
                    <a:pt x="239" y="195"/>
                    <a:pt x="240" y="195"/>
                  </a:cubicBezTo>
                  <a:cubicBezTo>
                    <a:pt x="240" y="195"/>
                    <a:pt x="240" y="195"/>
                    <a:pt x="240" y="195"/>
                  </a:cubicBezTo>
                  <a:cubicBezTo>
                    <a:pt x="240" y="196"/>
                    <a:pt x="262" y="246"/>
                    <a:pt x="262" y="246"/>
                  </a:cubicBezTo>
                  <a:cubicBezTo>
                    <a:pt x="263" y="247"/>
                    <a:pt x="263" y="248"/>
                    <a:pt x="263" y="248"/>
                  </a:cubicBezTo>
                  <a:cubicBezTo>
                    <a:pt x="263" y="249"/>
                    <a:pt x="262" y="249"/>
                    <a:pt x="261" y="250"/>
                  </a:cubicBezTo>
                  <a:cubicBezTo>
                    <a:pt x="261" y="250"/>
                    <a:pt x="261" y="250"/>
                    <a:pt x="261" y="250"/>
                  </a:cubicBezTo>
                  <a:cubicBezTo>
                    <a:pt x="261" y="251"/>
                    <a:pt x="262" y="253"/>
                    <a:pt x="262" y="253"/>
                  </a:cubicBezTo>
                  <a:cubicBezTo>
                    <a:pt x="263" y="253"/>
                    <a:pt x="282" y="245"/>
                    <a:pt x="282" y="245"/>
                  </a:cubicBezTo>
                  <a:cubicBezTo>
                    <a:pt x="282" y="244"/>
                    <a:pt x="282" y="244"/>
                    <a:pt x="282" y="244"/>
                  </a:cubicBezTo>
                  <a:cubicBezTo>
                    <a:pt x="281" y="242"/>
                    <a:pt x="281" y="242"/>
                    <a:pt x="281" y="242"/>
                  </a:cubicBezTo>
                  <a:cubicBezTo>
                    <a:pt x="278" y="242"/>
                    <a:pt x="277" y="242"/>
                    <a:pt x="277" y="240"/>
                  </a:cubicBezTo>
                  <a:moveTo>
                    <a:pt x="188" y="227"/>
                  </a:moveTo>
                  <a:cubicBezTo>
                    <a:pt x="179" y="227"/>
                    <a:pt x="171" y="227"/>
                    <a:pt x="170" y="222"/>
                  </a:cubicBezTo>
                  <a:cubicBezTo>
                    <a:pt x="169" y="217"/>
                    <a:pt x="172" y="213"/>
                    <a:pt x="178" y="212"/>
                  </a:cubicBezTo>
                  <a:cubicBezTo>
                    <a:pt x="189" y="209"/>
                    <a:pt x="196" y="213"/>
                    <a:pt x="197" y="216"/>
                  </a:cubicBezTo>
                  <a:cubicBezTo>
                    <a:pt x="197" y="217"/>
                    <a:pt x="197" y="217"/>
                    <a:pt x="197" y="217"/>
                  </a:cubicBezTo>
                  <a:cubicBezTo>
                    <a:pt x="198" y="219"/>
                    <a:pt x="200" y="219"/>
                    <a:pt x="200" y="219"/>
                  </a:cubicBezTo>
                  <a:cubicBezTo>
                    <a:pt x="201" y="218"/>
                    <a:pt x="207" y="199"/>
                    <a:pt x="207" y="199"/>
                  </a:cubicBezTo>
                  <a:cubicBezTo>
                    <a:pt x="208" y="196"/>
                    <a:pt x="208" y="196"/>
                    <a:pt x="208" y="196"/>
                  </a:cubicBezTo>
                  <a:cubicBezTo>
                    <a:pt x="205" y="198"/>
                    <a:pt x="205" y="198"/>
                    <a:pt x="205" y="198"/>
                  </a:cubicBezTo>
                  <a:cubicBezTo>
                    <a:pt x="202" y="200"/>
                    <a:pt x="202" y="200"/>
                    <a:pt x="202" y="200"/>
                  </a:cubicBezTo>
                  <a:cubicBezTo>
                    <a:pt x="199" y="199"/>
                    <a:pt x="199" y="199"/>
                    <a:pt x="199" y="199"/>
                  </a:cubicBezTo>
                  <a:cubicBezTo>
                    <a:pt x="195" y="199"/>
                    <a:pt x="195" y="199"/>
                    <a:pt x="195" y="199"/>
                  </a:cubicBezTo>
                  <a:cubicBezTo>
                    <a:pt x="189" y="198"/>
                    <a:pt x="183" y="198"/>
                    <a:pt x="177" y="199"/>
                  </a:cubicBezTo>
                  <a:cubicBezTo>
                    <a:pt x="157" y="204"/>
                    <a:pt x="152" y="217"/>
                    <a:pt x="155" y="227"/>
                  </a:cubicBezTo>
                  <a:cubicBezTo>
                    <a:pt x="158" y="242"/>
                    <a:pt x="173" y="242"/>
                    <a:pt x="186" y="243"/>
                  </a:cubicBezTo>
                  <a:cubicBezTo>
                    <a:pt x="196" y="243"/>
                    <a:pt x="204" y="243"/>
                    <a:pt x="205" y="249"/>
                  </a:cubicBezTo>
                  <a:cubicBezTo>
                    <a:pt x="205" y="249"/>
                    <a:pt x="204" y="256"/>
                    <a:pt x="204" y="256"/>
                  </a:cubicBezTo>
                  <a:cubicBezTo>
                    <a:pt x="202" y="259"/>
                    <a:pt x="198" y="261"/>
                    <a:pt x="191" y="262"/>
                  </a:cubicBezTo>
                  <a:cubicBezTo>
                    <a:pt x="185" y="264"/>
                    <a:pt x="176" y="263"/>
                    <a:pt x="172" y="261"/>
                  </a:cubicBezTo>
                  <a:cubicBezTo>
                    <a:pt x="171" y="259"/>
                    <a:pt x="171" y="259"/>
                    <a:pt x="171" y="259"/>
                  </a:cubicBezTo>
                  <a:cubicBezTo>
                    <a:pt x="170" y="257"/>
                    <a:pt x="170" y="257"/>
                    <a:pt x="170" y="257"/>
                  </a:cubicBezTo>
                  <a:cubicBezTo>
                    <a:pt x="168" y="256"/>
                    <a:pt x="168" y="256"/>
                    <a:pt x="168" y="256"/>
                  </a:cubicBezTo>
                  <a:cubicBezTo>
                    <a:pt x="167" y="257"/>
                    <a:pt x="162" y="276"/>
                    <a:pt x="162" y="276"/>
                  </a:cubicBezTo>
                  <a:cubicBezTo>
                    <a:pt x="162" y="276"/>
                    <a:pt x="163" y="276"/>
                    <a:pt x="163" y="276"/>
                  </a:cubicBezTo>
                  <a:cubicBezTo>
                    <a:pt x="163" y="276"/>
                    <a:pt x="163" y="276"/>
                    <a:pt x="163" y="276"/>
                  </a:cubicBezTo>
                  <a:cubicBezTo>
                    <a:pt x="165" y="277"/>
                    <a:pt x="165" y="277"/>
                    <a:pt x="165" y="277"/>
                  </a:cubicBezTo>
                  <a:cubicBezTo>
                    <a:pt x="165" y="276"/>
                    <a:pt x="165" y="276"/>
                    <a:pt x="165" y="276"/>
                  </a:cubicBezTo>
                  <a:cubicBezTo>
                    <a:pt x="165" y="276"/>
                    <a:pt x="166" y="276"/>
                    <a:pt x="166" y="276"/>
                  </a:cubicBezTo>
                  <a:cubicBezTo>
                    <a:pt x="166" y="275"/>
                    <a:pt x="166" y="275"/>
                    <a:pt x="167" y="275"/>
                  </a:cubicBezTo>
                  <a:cubicBezTo>
                    <a:pt x="167" y="275"/>
                    <a:pt x="171" y="275"/>
                    <a:pt x="171" y="275"/>
                  </a:cubicBezTo>
                  <a:cubicBezTo>
                    <a:pt x="176" y="276"/>
                    <a:pt x="176" y="276"/>
                    <a:pt x="176" y="276"/>
                  </a:cubicBezTo>
                  <a:cubicBezTo>
                    <a:pt x="193" y="276"/>
                    <a:pt x="193" y="276"/>
                    <a:pt x="193" y="276"/>
                  </a:cubicBezTo>
                  <a:cubicBezTo>
                    <a:pt x="215" y="271"/>
                    <a:pt x="223" y="256"/>
                    <a:pt x="220" y="245"/>
                  </a:cubicBezTo>
                  <a:cubicBezTo>
                    <a:pt x="217" y="228"/>
                    <a:pt x="201" y="228"/>
                    <a:pt x="188" y="227"/>
                  </a:cubicBezTo>
                  <a:moveTo>
                    <a:pt x="121" y="265"/>
                  </a:moveTo>
                  <a:cubicBezTo>
                    <a:pt x="117" y="268"/>
                    <a:pt x="113" y="270"/>
                    <a:pt x="108" y="270"/>
                  </a:cubicBezTo>
                  <a:cubicBezTo>
                    <a:pt x="96" y="269"/>
                    <a:pt x="89" y="260"/>
                    <a:pt x="90" y="243"/>
                  </a:cubicBezTo>
                  <a:cubicBezTo>
                    <a:pt x="90" y="234"/>
                    <a:pt x="92" y="227"/>
                    <a:pt x="97" y="223"/>
                  </a:cubicBezTo>
                  <a:cubicBezTo>
                    <a:pt x="100" y="220"/>
                    <a:pt x="104" y="218"/>
                    <a:pt x="109" y="219"/>
                  </a:cubicBezTo>
                  <a:cubicBezTo>
                    <a:pt x="115" y="219"/>
                    <a:pt x="119" y="220"/>
                    <a:pt x="122" y="224"/>
                  </a:cubicBezTo>
                  <a:cubicBezTo>
                    <a:pt x="126" y="228"/>
                    <a:pt x="128" y="235"/>
                    <a:pt x="128" y="245"/>
                  </a:cubicBezTo>
                  <a:cubicBezTo>
                    <a:pt x="128" y="254"/>
                    <a:pt x="125" y="261"/>
                    <a:pt x="121" y="265"/>
                  </a:cubicBezTo>
                  <a:moveTo>
                    <a:pt x="110" y="205"/>
                  </a:moveTo>
                  <a:cubicBezTo>
                    <a:pt x="100" y="205"/>
                    <a:pt x="92" y="208"/>
                    <a:pt x="86" y="214"/>
                  </a:cubicBezTo>
                  <a:cubicBezTo>
                    <a:pt x="78" y="220"/>
                    <a:pt x="74" y="231"/>
                    <a:pt x="74" y="243"/>
                  </a:cubicBezTo>
                  <a:cubicBezTo>
                    <a:pt x="73" y="266"/>
                    <a:pt x="87" y="282"/>
                    <a:pt x="107" y="283"/>
                  </a:cubicBezTo>
                  <a:cubicBezTo>
                    <a:pt x="117" y="283"/>
                    <a:pt x="125" y="280"/>
                    <a:pt x="132" y="274"/>
                  </a:cubicBezTo>
                  <a:cubicBezTo>
                    <a:pt x="139" y="268"/>
                    <a:pt x="143" y="257"/>
                    <a:pt x="144" y="245"/>
                  </a:cubicBezTo>
                  <a:cubicBezTo>
                    <a:pt x="144" y="233"/>
                    <a:pt x="140" y="222"/>
                    <a:pt x="134" y="215"/>
                  </a:cubicBezTo>
                  <a:cubicBezTo>
                    <a:pt x="128" y="209"/>
                    <a:pt x="119" y="205"/>
                    <a:pt x="110" y="205"/>
                  </a:cubicBezTo>
                  <a:moveTo>
                    <a:pt x="38" y="228"/>
                  </a:moveTo>
                  <a:cubicBezTo>
                    <a:pt x="38" y="228"/>
                    <a:pt x="25" y="227"/>
                    <a:pt x="25" y="227"/>
                  </a:cubicBezTo>
                  <a:cubicBezTo>
                    <a:pt x="26" y="226"/>
                    <a:pt x="28" y="211"/>
                    <a:pt x="28" y="208"/>
                  </a:cubicBezTo>
                  <a:cubicBezTo>
                    <a:pt x="30" y="209"/>
                    <a:pt x="41" y="210"/>
                    <a:pt x="41" y="210"/>
                  </a:cubicBezTo>
                  <a:cubicBezTo>
                    <a:pt x="47" y="211"/>
                    <a:pt x="50" y="213"/>
                    <a:pt x="52" y="215"/>
                  </a:cubicBezTo>
                  <a:cubicBezTo>
                    <a:pt x="53" y="221"/>
                    <a:pt x="53" y="221"/>
                    <a:pt x="53" y="221"/>
                  </a:cubicBezTo>
                  <a:cubicBezTo>
                    <a:pt x="52" y="228"/>
                    <a:pt x="48" y="230"/>
                    <a:pt x="38" y="228"/>
                  </a:cubicBezTo>
                  <a:moveTo>
                    <a:pt x="45" y="197"/>
                  </a:moveTo>
                  <a:cubicBezTo>
                    <a:pt x="12" y="192"/>
                    <a:pt x="12" y="192"/>
                    <a:pt x="12" y="192"/>
                  </a:cubicBezTo>
                  <a:cubicBezTo>
                    <a:pt x="11" y="193"/>
                    <a:pt x="11" y="195"/>
                    <a:pt x="11" y="195"/>
                  </a:cubicBezTo>
                  <a:cubicBezTo>
                    <a:pt x="14" y="197"/>
                    <a:pt x="14" y="197"/>
                    <a:pt x="14" y="199"/>
                  </a:cubicBezTo>
                  <a:cubicBezTo>
                    <a:pt x="4" y="262"/>
                    <a:pt x="4" y="262"/>
                    <a:pt x="4" y="262"/>
                  </a:cubicBezTo>
                  <a:cubicBezTo>
                    <a:pt x="4" y="264"/>
                    <a:pt x="4" y="264"/>
                    <a:pt x="1" y="264"/>
                  </a:cubicBezTo>
                  <a:cubicBezTo>
                    <a:pt x="0" y="265"/>
                    <a:pt x="0" y="267"/>
                    <a:pt x="0" y="267"/>
                  </a:cubicBezTo>
                  <a:cubicBezTo>
                    <a:pt x="1" y="268"/>
                    <a:pt x="22" y="271"/>
                    <a:pt x="22" y="271"/>
                  </a:cubicBezTo>
                  <a:cubicBezTo>
                    <a:pt x="23" y="271"/>
                    <a:pt x="23" y="271"/>
                    <a:pt x="23" y="271"/>
                  </a:cubicBezTo>
                  <a:cubicBezTo>
                    <a:pt x="23" y="268"/>
                    <a:pt x="23" y="268"/>
                    <a:pt x="23" y="268"/>
                  </a:cubicBezTo>
                  <a:cubicBezTo>
                    <a:pt x="21" y="267"/>
                    <a:pt x="20" y="267"/>
                    <a:pt x="20" y="265"/>
                  </a:cubicBezTo>
                  <a:cubicBezTo>
                    <a:pt x="20" y="265"/>
                    <a:pt x="20" y="265"/>
                    <a:pt x="20" y="264"/>
                  </a:cubicBezTo>
                  <a:cubicBezTo>
                    <a:pt x="20" y="264"/>
                    <a:pt x="24" y="240"/>
                    <a:pt x="24" y="239"/>
                  </a:cubicBezTo>
                  <a:cubicBezTo>
                    <a:pt x="24" y="240"/>
                    <a:pt x="39" y="242"/>
                    <a:pt x="39" y="242"/>
                  </a:cubicBezTo>
                  <a:cubicBezTo>
                    <a:pt x="58" y="245"/>
                    <a:pt x="67" y="235"/>
                    <a:pt x="68" y="224"/>
                  </a:cubicBezTo>
                  <a:cubicBezTo>
                    <a:pt x="70" y="213"/>
                    <a:pt x="65" y="200"/>
                    <a:pt x="45" y="19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66" name="Freeform 40">
              <a:extLst>
                <a:ext uri="{FF2B5EF4-FFF2-40B4-BE49-F238E27FC236}">
                  <a16:creationId xmlns:a16="http://schemas.microsoft.com/office/drawing/2014/main" id="{26F566F5-E589-4F94-81DD-DD2CA39F8557}"/>
                </a:ext>
              </a:extLst>
            </p:cNvPr>
            <p:cNvSpPr>
              <a:spLocks/>
            </p:cNvSpPr>
            <p:nvPr userDrawn="1"/>
          </p:nvSpPr>
          <p:spPr bwMode="auto">
            <a:xfrm>
              <a:off x="3547" y="1746"/>
              <a:ext cx="70" cy="69"/>
            </a:xfrm>
            <a:custGeom>
              <a:avLst/>
              <a:gdLst>
                <a:gd name="T0" fmla="*/ 39 w 104"/>
                <a:gd name="T1" fmla="*/ 28 h 101"/>
                <a:gd name="T2" fmla="*/ 12 w 104"/>
                <a:gd name="T3" fmla="*/ 18 h 101"/>
                <a:gd name="T4" fmla="*/ 26 w 104"/>
                <a:gd name="T5" fmla="*/ 46 h 101"/>
                <a:gd name="T6" fmla="*/ 0 w 104"/>
                <a:gd name="T7" fmla="*/ 64 h 101"/>
                <a:gd name="T8" fmla="*/ 29 w 104"/>
                <a:gd name="T9" fmla="*/ 71 h 101"/>
                <a:gd name="T10" fmla="*/ 27 w 104"/>
                <a:gd name="T11" fmla="*/ 101 h 101"/>
                <a:gd name="T12" fmla="*/ 52 w 104"/>
                <a:gd name="T13" fmla="*/ 81 h 101"/>
                <a:gd name="T14" fmla="*/ 74 w 104"/>
                <a:gd name="T15" fmla="*/ 101 h 101"/>
                <a:gd name="T16" fmla="*/ 73 w 104"/>
                <a:gd name="T17" fmla="*/ 69 h 101"/>
                <a:gd name="T18" fmla="*/ 104 w 104"/>
                <a:gd name="T19" fmla="*/ 67 h 101"/>
                <a:gd name="T20" fmla="*/ 78 w 104"/>
                <a:gd name="T21" fmla="*/ 47 h 101"/>
                <a:gd name="T22" fmla="*/ 93 w 104"/>
                <a:gd name="T23" fmla="*/ 20 h 101"/>
                <a:gd name="T24" fmla="*/ 63 w 104"/>
                <a:gd name="T25" fmla="*/ 29 h 101"/>
                <a:gd name="T26" fmla="*/ 51 w 104"/>
                <a:gd name="T27" fmla="*/ 0 h 101"/>
                <a:gd name="T28" fmla="*/ 39 w 104"/>
                <a:gd name="T29" fmla="*/ 28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01">
                  <a:moveTo>
                    <a:pt x="39" y="28"/>
                  </a:moveTo>
                  <a:cubicBezTo>
                    <a:pt x="12" y="18"/>
                    <a:pt x="12" y="18"/>
                    <a:pt x="12" y="18"/>
                  </a:cubicBezTo>
                  <a:cubicBezTo>
                    <a:pt x="26" y="46"/>
                    <a:pt x="26" y="46"/>
                    <a:pt x="26" y="46"/>
                  </a:cubicBezTo>
                  <a:cubicBezTo>
                    <a:pt x="0" y="64"/>
                    <a:pt x="0" y="64"/>
                    <a:pt x="0" y="64"/>
                  </a:cubicBezTo>
                  <a:cubicBezTo>
                    <a:pt x="29" y="71"/>
                    <a:pt x="29" y="71"/>
                    <a:pt x="29" y="71"/>
                  </a:cubicBezTo>
                  <a:cubicBezTo>
                    <a:pt x="27" y="101"/>
                    <a:pt x="27" y="101"/>
                    <a:pt x="27" y="101"/>
                  </a:cubicBezTo>
                  <a:cubicBezTo>
                    <a:pt x="52" y="81"/>
                    <a:pt x="52" y="81"/>
                    <a:pt x="52" y="81"/>
                  </a:cubicBezTo>
                  <a:cubicBezTo>
                    <a:pt x="74" y="101"/>
                    <a:pt x="74" y="101"/>
                    <a:pt x="74" y="101"/>
                  </a:cubicBezTo>
                  <a:cubicBezTo>
                    <a:pt x="73" y="69"/>
                    <a:pt x="73" y="69"/>
                    <a:pt x="73" y="69"/>
                  </a:cubicBezTo>
                  <a:cubicBezTo>
                    <a:pt x="73" y="69"/>
                    <a:pt x="104" y="67"/>
                    <a:pt x="104" y="67"/>
                  </a:cubicBezTo>
                  <a:cubicBezTo>
                    <a:pt x="78" y="47"/>
                    <a:pt x="78" y="47"/>
                    <a:pt x="78" y="47"/>
                  </a:cubicBezTo>
                  <a:cubicBezTo>
                    <a:pt x="93" y="20"/>
                    <a:pt x="93" y="20"/>
                    <a:pt x="93" y="20"/>
                  </a:cubicBezTo>
                  <a:cubicBezTo>
                    <a:pt x="63" y="29"/>
                    <a:pt x="63" y="29"/>
                    <a:pt x="63" y="29"/>
                  </a:cubicBezTo>
                  <a:cubicBezTo>
                    <a:pt x="51" y="0"/>
                    <a:pt x="51" y="0"/>
                    <a:pt x="51" y="0"/>
                  </a:cubicBezTo>
                  <a:lnTo>
                    <a:pt x="39" y="2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67" name="Freeform 41">
              <a:extLst>
                <a:ext uri="{FF2B5EF4-FFF2-40B4-BE49-F238E27FC236}">
                  <a16:creationId xmlns:a16="http://schemas.microsoft.com/office/drawing/2014/main" id="{AD2F1B90-FBA5-468A-ADE5-6AF4A8487097}"/>
                </a:ext>
              </a:extLst>
            </p:cNvPr>
            <p:cNvSpPr>
              <a:spLocks/>
            </p:cNvSpPr>
            <p:nvPr userDrawn="1"/>
          </p:nvSpPr>
          <p:spPr bwMode="auto">
            <a:xfrm>
              <a:off x="3668" y="1778"/>
              <a:ext cx="70" cy="69"/>
            </a:xfrm>
            <a:custGeom>
              <a:avLst/>
              <a:gdLst>
                <a:gd name="T0" fmla="*/ 26 w 70"/>
                <a:gd name="T1" fmla="*/ 19 h 69"/>
                <a:gd name="T2" fmla="*/ 8 w 70"/>
                <a:gd name="T3" fmla="*/ 13 h 69"/>
                <a:gd name="T4" fmla="*/ 17 w 70"/>
                <a:gd name="T5" fmla="*/ 31 h 69"/>
                <a:gd name="T6" fmla="*/ 0 w 70"/>
                <a:gd name="T7" fmla="*/ 43 h 69"/>
                <a:gd name="T8" fmla="*/ 20 w 70"/>
                <a:gd name="T9" fmla="*/ 48 h 69"/>
                <a:gd name="T10" fmla="*/ 18 w 70"/>
                <a:gd name="T11" fmla="*/ 69 h 69"/>
                <a:gd name="T12" fmla="*/ 34 w 70"/>
                <a:gd name="T13" fmla="*/ 55 h 69"/>
                <a:gd name="T14" fmla="*/ 51 w 70"/>
                <a:gd name="T15" fmla="*/ 69 h 69"/>
                <a:gd name="T16" fmla="*/ 49 w 70"/>
                <a:gd name="T17" fmla="*/ 47 h 69"/>
                <a:gd name="T18" fmla="*/ 70 w 70"/>
                <a:gd name="T19" fmla="*/ 45 h 69"/>
                <a:gd name="T20" fmla="*/ 53 w 70"/>
                <a:gd name="T21" fmla="*/ 32 h 69"/>
                <a:gd name="T22" fmla="*/ 63 w 70"/>
                <a:gd name="T23" fmla="*/ 13 h 69"/>
                <a:gd name="T24" fmla="*/ 43 w 70"/>
                <a:gd name="T25" fmla="*/ 19 h 69"/>
                <a:gd name="T26" fmla="*/ 34 w 70"/>
                <a:gd name="T27" fmla="*/ 0 h 69"/>
                <a:gd name="T28" fmla="*/ 26 w 70"/>
                <a:gd name="T29" fmla="*/ 1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0" h="69">
                  <a:moveTo>
                    <a:pt x="26" y="19"/>
                  </a:moveTo>
                  <a:lnTo>
                    <a:pt x="8" y="13"/>
                  </a:lnTo>
                  <a:lnTo>
                    <a:pt x="17" y="31"/>
                  </a:lnTo>
                  <a:lnTo>
                    <a:pt x="0" y="43"/>
                  </a:lnTo>
                  <a:lnTo>
                    <a:pt x="20" y="48"/>
                  </a:lnTo>
                  <a:lnTo>
                    <a:pt x="18" y="69"/>
                  </a:lnTo>
                  <a:lnTo>
                    <a:pt x="34" y="55"/>
                  </a:lnTo>
                  <a:lnTo>
                    <a:pt x="51" y="69"/>
                  </a:lnTo>
                  <a:lnTo>
                    <a:pt x="49" y="47"/>
                  </a:lnTo>
                  <a:lnTo>
                    <a:pt x="70" y="45"/>
                  </a:lnTo>
                  <a:lnTo>
                    <a:pt x="53" y="32"/>
                  </a:lnTo>
                  <a:lnTo>
                    <a:pt x="63" y="13"/>
                  </a:lnTo>
                  <a:lnTo>
                    <a:pt x="43" y="19"/>
                  </a:lnTo>
                  <a:lnTo>
                    <a:pt x="34" y="0"/>
                  </a:lnTo>
                  <a:lnTo>
                    <a:pt x="26"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68" name="Freeform 42">
              <a:extLst>
                <a:ext uri="{FF2B5EF4-FFF2-40B4-BE49-F238E27FC236}">
                  <a16:creationId xmlns:a16="http://schemas.microsoft.com/office/drawing/2014/main" id="{2FD588FF-B434-4865-9645-F295045E86D6}"/>
                </a:ext>
              </a:extLst>
            </p:cNvPr>
            <p:cNvSpPr>
              <a:spLocks/>
            </p:cNvSpPr>
            <p:nvPr userDrawn="1"/>
          </p:nvSpPr>
          <p:spPr bwMode="auto">
            <a:xfrm>
              <a:off x="3524" y="1902"/>
              <a:ext cx="71" cy="69"/>
            </a:xfrm>
            <a:custGeom>
              <a:avLst/>
              <a:gdLst>
                <a:gd name="T0" fmla="*/ 51 w 104"/>
                <a:gd name="T1" fmla="*/ 0 h 101"/>
                <a:gd name="T2" fmla="*/ 62 w 104"/>
                <a:gd name="T3" fmla="*/ 28 h 101"/>
                <a:gd name="T4" fmla="*/ 93 w 104"/>
                <a:gd name="T5" fmla="*/ 20 h 101"/>
                <a:gd name="T6" fmla="*/ 78 w 104"/>
                <a:gd name="T7" fmla="*/ 46 h 101"/>
                <a:gd name="T8" fmla="*/ 104 w 104"/>
                <a:gd name="T9" fmla="*/ 66 h 101"/>
                <a:gd name="T10" fmla="*/ 72 w 104"/>
                <a:gd name="T11" fmla="*/ 69 h 101"/>
                <a:gd name="T12" fmla="*/ 74 w 104"/>
                <a:gd name="T13" fmla="*/ 101 h 101"/>
                <a:gd name="T14" fmla="*/ 51 w 104"/>
                <a:gd name="T15" fmla="*/ 80 h 101"/>
                <a:gd name="T16" fmla="*/ 27 w 104"/>
                <a:gd name="T17" fmla="*/ 101 h 101"/>
                <a:gd name="T18" fmla="*/ 29 w 104"/>
                <a:gd name="T19" fmla="*/ 70 h 101"/>
                <a:gd name="T20" fmla="*/ 0 w 104"/>
                <a:gd name="T21" fmla="*/ 64 h 101"/>
                <a:gd name="T22" fmla="*/ 26 w 104"/>
                <a:gd name="T23" fmla="*/ 45 h 101"/>
                <a:gd name="T24" fmla="*/ 11 w 104"/>
                <a:gd name="T25" fmla="*/ 19 h 101"/>
                <a:gd name="T26" fmla="*/ 39 w 104"/>
                <a:gd name="T27" fmla="*/ 28 h 101"/>
                <a:gd name="T28" fmla="*/ 51 w 104"/>
                <a:gd name="T29"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4" h="101">
                  <a:moveTo>
                    <a:pt x="51" y="0"/>
                  </a:moveTo>
                  <a:cubicBezTo>
                    <a:pt x="62" y="28"/>
                    <a:pt x="62" y="28"/>
                    <a:pt x="62" y="28"/>
                  </a:cubicBezTo>
                  <a:cubicBezTo>
                    <a:pt x="93" y="20"/>
                    <a:pt x="93" y="20"/>
                    <a:pt x="93" y="20"/>
                  </a:cubicBezTo>
                  <a:cubicBezTo>
                    <a:pt x="78" y="46"/>
                    <a:pt x="78" y="46"/>
                    <a:pt x="78" y="46"/>
                  </a:cubicBezTo>
                  <a:cubicBezTo>
                    <a:pt x="104" y="66"/>
                    <a:pt x="104" y="66"/>
                    <a:pt x="104" y="66"/>
                  </a:cubicBezTo>
                  <a:cubicBezTo>
                    <a:pt x="104" y="66"/>
                    <a:pt x="72" y="69"/>
                    <a:pt x="72" y="69"/>
                  </a:cubicBezTo>
                  <a:cubicBezTo>
                    <a:pt x="74" y="101"/>
                    <a:pt x="74" y="101"/>
                    <a:pt x="74" y="101"/>
                  </a:cubicBezTo>
                  <a:cubicBezTo>
                    <a:pt x="51" y="80"/>
                    <a:pt x="51" y="80"/>
                    <a:pt x="51" y="80"/>
                  </a:cubicBezTo>
                  <a:cubicBezTo>
                    <a:pt x="27" y="101"/>
                    <a:pt x="27" y="101"/>
                    <a:pt x="27" y="101"/>
                  </a:cubicBezTo>
                  <a:cubicBezTo>
                    <a:pt x="29" y="70"/>
                    <a:pt x="29" y="70"/>
                    <a:pt x="29" y="70"/>
                  </a:cubicBezTo>
                  <a:cubicBezTo>
                    <a:pt x="0" y="64"/>
                    <a:pt x="0" y="64"/>
                    <a:pt x="0" y="64"/>
                  </a:cubicBezTo>
                  <a:cubicBezTo>
                    <a:pt x="26" y="45"/>
                    <a:pt x="26" y="45"/>
                    <a:pt x="26" y="45"/>
                  </a:cubicBezTo>
                  <a:cubicBezTo>
                    <a:pt x="11" y="19"/>
                    <a:pt x="11" y="19"/>
                    <a:pt x="11" y="19"/>
                  </a:cubicBezTo>
                  <a:cubicBezTo>
                    <a:pt x="39" y="28"/>
                    <a:pt x="39" y="28"/>
                    <a:pt x="39" y="28"/>
                  </a:cubicBezTo>
                  <a:lnTo>
                    <a:pt x="5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69" name="Freeform 43">
              <a:extLst>
                <a:ext uri="{FF2B5EF4-FFF2-40B4-BE49-F238E27FC236}">
                  <a16:creationId xmlns:a16="http://schemas.microsoft.com/office/drawing/2014/main" id="{19302DA6-B22F-4EF5-A69A-ABD9063A84FF}"/>
                </a:ext>
              </a:extLst>
            </p:cNvPr>
            <p:cNvSpPr>
              <a:spLocks/>
            </p:cNvSpPr>
            <p:nvPr userDrawn="1"/>
          </p:nvSpPr>
          <p:spPr bwMode="auto">
            <a:xfrm>
              <a:off x="3677" y="1911"/>
              <a:ext cx="50" cy="48"/>
            </a:xfrm>
            <a:custGeom>
              <a:avLst/>
              <a:gdLst>
                <a:gd name="T0" fmla="*/ 25 w 50"/>
                <a:gd name="T1" fmla="*/ 0 h 48"/>
                <a:gd name="T2" fmla="*/ 32 w 50"/>
                <a:gd name="T3" fmla="*/ 18 h 48"/>
                <a:gd name="T4" fmla="*/ 50 w 50"/>
                <a:gd name="T5" fmla="*/ 18 h 48"/>
                <a:gd name="T6" fmla="*/ 35 w 50"/>
                <a:gd name="T7" fmla="*/ 30 h 48"/>
                <a:gd name="T8" fmla="*/ 40 w 50"/>
                <a:gd name="T9" fmla="*/ 48 h 48"/>
                <a:gd name="T10" fmla="*/ 25 w 50"/>
                <a:gd name="T11" fmla="*/ 37 h 48"/>
                <a:gd name="T12" fmla="*/ 10 w 50"/>
                <a:gd name="T13" fmla="*/ 48 h 48"/>
                <a:gd name="T14" fmla="*/ 15 w 50"/>
                <a:gd name="T15" fmla="*/ 30 h 48"/>
                <a:gd name="T16" fmla="*/ 0 w 50"/>
                <a:gd name="T17" fmla="*/ 18 h 48"/>
                <a:gd name="T18" fmla="*/ 19 w 50"/>
                <a:gd name="T19" fmla="*/ 18 h 48"/>
                <a:gd name="T20" fmla="*/ 25 w 50"/>
                <a:gd name="T21"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 h="48">
                  <a:moveTo>
                    <a:pt x="25" y="0"/>
                  </a:moveTo>
                  <a:lnTo>
                    <a:pt x="32" y="18"/>
                  </a:lnTo>
                  <a:lnTo>
                    <a:pt x="50" y="18"/>
                  </a:lnTo>
                  <a:lnTo>
                    <a:pt x="35" y="30"/>
                  </a:lnTo>
                  <a:lnTo>
                    <a:pt x="40" y="48"/>
                  </a:lnTo>
                  <a:lnTo>
                    <a:pt x="25" y="37"/>
                  </a:lnTo>
                  <a:lnTo>
                    <a:pt x="10" y="48"/>
                  </a:lnTo>
                  <a:lnTo>
                    <a:pt x="15" y="30"/>
                  </a:lnTo>
                  <a:lnTo>
                    <a:pt x="0" y="18"/>
                  </a:lnTo>
                  <a:lnTo>
                    <a:pt x="19" y="18"/>
                  </a:lnTo>
                  <a:lnTo>
                    <a:pt x="2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70" name="Freeform 44">
              <a:extLst>
                <a:ext uri="{FF2B5EF4-FFF2-40B4-BE49-F238E27FC236}">
                  <a16:creationId xmlns:a16="http://schemas.microsoft.com/office/drawing/2014/main" id="{FE7EC85F-4555-4FCA-8CCD-19C42F488E4D}"/>
                </a:ext>
              </a:extLst>
            </p:cNvPr>
            <p:cNvSpPr>
              <a:spLocks/>
            </p:cNvSpPr>
            <p:nvPr userDrawn="1"/>
          </p:nvSpPr>
          <p:spPr bwMode="auto">
            <a:xfrm>
              <a:off x="3667" y="2037"/>
              <a:ext cx="71" cy="69"/>
            </a:xfrm>
            <a:custGeom>
              <a:avLst/>
              <a:gdLst>
                <a:gd name="T0" fmla="*/ 27 w 71"/>
                <a:gd name="T1" fmla="*/ 19 h 69"/>
                <a:gd name="T2" fmla="*/ 8 w 71"/>
                <a:gd name="T3" fmla="*/ 13 h 69"/>
                <a:gd name="T4" fmla="*/ 18 w 71"/>
                <a:gd name="T5" fmla="*/ 31 h 69"/>
                <a:gd name="T6" fmla="*/ 0 w 71"/>
                <a:gd name="T7" fmla="*/ 43 h 69"/>
                <a:gd name="T8" fmla="*/ 20 w 71"/>
                <a:gd name="T9" fmla="*/ 48 h 69"/>
                <a:gd name="T10" fmla="*/ 18 w 71"/>
                <a:gd name="T11" fmla="*/ 69 h 69"/>
                <a:gd name="T12" fmla="*/ 35 w 71"/>
                <a:gd name="T13" fmla="*/ 55 h 69"/>
                <a:gd name="T14" fmla="*/ 50 w 71"/>
                <a:gd name="T15" fmla="*/ 69 h 69"/>
                <a:gd name="T16" fmla="*/ 49 w 71"/>
                <a:gd name="T17" fmla="*/ 48 h 69"/>
                <a:gd name="T18" fmla="*/ 71 w 71"/>
                <a:gd name="T19" fmla="*/ 45 h 69"/>
                <a:gd name="T20" fmla="*/ 53 w 71"/>
                <a:gd name="T21" fmla="*/ 32 h 69"/>
                <a:gd name="T22" fmla="*/ 63 w 71"/>
                <a:gd name="T23" fmla="*/ 13 h 69"/>
                <a:gd name="T24" fmla="*/ 42 w 71"/>
                <a:gd name="T25" fmla="*/ 19 h 69"/>
                <a:gd name="T26" fmla="*/ 35 w 71"/>
                <a:gd name="T27" fmla="*/ 0 h 69"/>
                <a:gd name="T28" fmla="*/ 27 w 71"/>
                <a:gd name="T29" fmla="*/ 19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69">
                  <a:moveTo>
                    <a:pt x="27" y="19"/>
                  </a:moveTo>
                  <a:lnTo>
                    <a:pt x="8" y="13"/>
                  </a:lnTo>
                  <a:lnTo>
                    <a:pt x="18" y="31"/>
                  </a:lnTo>
                  <a:lnTo>
                    <a:pt x="0" y="43"/>
                  </a:lnTo>
                  <a:lnTo>
                    <a:pt x="20" y="48"/>
                  </a:lnTo>
                  <a:lnTo>
                    <a:pt x="18" y="69"/>
                  </a:lnTo>
                  <a:lnTo>
                    <a:pt x="35" y="55"/>
                  </a:lnTo>
                  <a:lnTo>
                    <a:pt x="50" y="69"/>
                  </a:lnTo>
                  <a:lnTo>
                    <a:pt x="49" y="48"/>
                  </a:lnTo>
                  <a:lnTo>
                    <a:pt x="71" y="45"/>
                  </a:lnTo>
                  <a:lnTo>
                    <a:pt x="53" y="32"/>
                  </a:lnTo>
                  <a:lnTo>
                    <a:pt x="63" y="13"/>
                  </a:lnTo>
                  <a:lnTo>
                    <a:pt x="42" y="19"/>
                  </a:lnTo>
                  <a:lnTo>
                    <a:pt x="35" y="0"/>
                  </a:lnTo>
                  <a:lnTo>
                    <a:pt x="27"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71" name="Freeform 45">
              <a:extLst>
                <a:ext uri="{FF2B5EF4-FFF2-40B4-BE49-F238E27FC236}">
                  <a16:creationId xmlns:a16="http://schemas.microsoft.com/office/drawing/2014/main" id="{1962168F-4DE0-46A6-8EFD-C4A1BA3751FC}"/>
                </a:ext>
              </a:extLst>
            </p:cNvPr>
            <p:cNvSpPr>
              <a:spLocks/>
            </p:cNvSpPr>
            <p:nvPr userDrawn="1"/>
          </p:nvSpPr>
          <p:spPr bwMode="auto">
            <a:xfrm>
              <a:off x="3639" y="1671"/>
              <a:ext cx="20" cy="12"/>
            </a:xfrm>
            <a:custGeom>
              <a:avLst/>
              <a:gdLst>
                <a:gd name="T0" fmla="*/ 28 w 30"/>
                <a:gd name="T1" fmla="*/ 0 h 18"/>
                <a:gd name="T2" fmla="*/ 0 w 30"/>
                <a:gd name="T3" fmla="*/ 18 h 18"/>
                <a:gd name="T4" fmla="*/ 29 w 30"/>
                <a:gd name="T5" fmla="*/ 9 h 18"/>
                <a:gd name="T6" fmla="*/ 28 w 30"/>
                <a:gd name="T7" fmla="*/ 0 h 18"/>
              </a:gdLst>
              <a:ahLst/>
              <a:cxnLst>
                <a:cxn ang="0">
                  <a:pos x="T0" y="T1"/>
                </a:cxn>
                <a:cxn ang="0">
                  <a:pos x="T2" y="T3"/>
                </a:cxn>
                <a:cxn ang="0">
                  <a:pos x="T4" y="T5"/>
                </a:cxn>
                <a:cxn ang="0">
                  <a:pos x="T6" y="T7"/>
                </a:cxn>
              </a:cxnLst>
              <a:rect l="0" t="0" r="r" b="b"/>
              <a:pathLst>
                <a:path w="30" h="18">
                  <a:moveTo>
                    <a:pt x="28" y="0"/>
                  </a:moveTo>
                  <a:cubicBezTo>
                    <a:pt x="19" y="0"/>
                    <a:pt x="5" y="13"/>
                    <a:pt x="0" y="18"/>
                  </a:cubicBezTo>
                  <a:cubicBezTo>
                    <a:pt x="18" y="11"/>
                    <a:pt x="25" y="15"/>
                    <a:pt x="29" y="9"/>
                  </a:cubicBezTo>
                  <a:cubicBezTo>
                    <a:pt x="30" y="6"/>
                    <a:pt x="30" y="2"/>
                    <a:pt x="28"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72" name="Freeform 46">
              <a:extLst>
                <a:ext uri="{FF2B5EF4-FFF2-40B4-BE49-F238E27FC236}">
                  <a16:creationId xmlns:a16="http://schemas.microsoft.com/office/drawing/2014/main" id="{7B9E10B1-1CAA-4E4C-B256-1BA034A29264}"/>
                </a:ext>
              </a:extLst>
            </p:cNvPr>
            <p:cNvSpPr>
              <a:spLocks/>
            </p:cNvSpPr>
            <p:nvPr userDrawn="1"/>
          </p:nvSpPr>
          <p:spPr bwMode="auto">
            <a:xfrm>
              <a:off x="3664" y="1674"/>
              <a:ext cx="12" cy="20"/>
            </a:xfrm>
            <a:custGeom>
              <a:avLst/>
              <a:gdLst>
                <a:gd name="T0" fmla="*/ 2 w 18"/>
                <a:gd name="T1" fmla="*/ 0 h 29"/>
                <a:gd name="T2" fmla="*/ 17 w 18"/>
                <a:gd name="T3" fmla="*/ 29 h 29"/>
                <a:gd name="T4" fmla="*/ 18 w 18"/>
                <a:gd name="T5" fmla="*/ 20 h 29"/>
                <a:gd name="T6" fmla="*/ 2 w 18"/>
                <a:gd name="T7" fmla="*/ 0 h 29"/>
              </a:gdLst>
              <a:ahLst/>
              <a:cxnLst>
                <a:cxn ang="0">
                  <a:pos x="T0" y="T1"/>
                </a:cxn>
                <a:cxn ang="0">
                  <a:pos x="T2" y="T3"/>
                </a:cxn>
                <a:cxn ang="0">
                  <a:pos x="T4" y="T5"/>
                </a:cxn>
                <a:cxn ang="0">
                  <a:pos x="T6" y="T7"/>
                </a:cxn>
              </a:cxnLst>
              <a:rect l="0" t="0" r="r" b="b"/>
              <a:pathLst>
                <a:path w="18" h="29">
                  <a:moveTo>
                    <a:pt x="2" y="0"/>
                  </a:moveTo>
                  <a:cubicBezTo>
                    <a:pt x="0" y="12"/>
                    <a:pt x="8" y="23"/>
                    <a:pt x="17" y="29"/>
                  </a:cubicBezTo>
                  <a:cubicBezTo>
                    <a:pt x="18" y="20"/>
                    <a:pt x="18" y="20"/>
                    <a:pt x="18" y="20"/>
                  </a:cubicBezTo>
                  <a:cubicBezTo>
                    <a:pt x="17" y="12"/>
                    <a:pt x="9" y="4"/>
                    <a:pt x="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73" name="Freeform 47">
              <a:extLst>
                <a:ext uri="{FF2B5EF4-FFF2-40B4-BE49-F238E27FC236}">
                  <a16:creationId xmlns:a16="http://schemas.microsoft.com/office/drawing/2014/main" id="{A8D8148A-C053-4A37-844E-75EF04169079}"/>
                </a:ext>
              </a:extLst>
            </p:cNvPr>
            <p:cNvSpPr>
              <a:spLocks/>
            </p:cNvSpPr>
            <p:nvPr userDrawn="1"/>
          </p:nvSpPr>
          <p:spPr bwMode="auto">
            <a:xfrm>
              <a:off x="3659" y="1689"/>
              <a:ext cx="14" cy="21"/>
            </a:xfrm>
            <a:custGeom>
              <a:avLst/>
              <a:gdLst>
                <a:gd name="T0" fmla="*/ 4 w 21"/>
                <a:gd name="T1" fmla="*/ 0 h 30"/>
                <a:gd name="T2" fmla="*/ 1 w 21"/>
                <a:gd name="T3" fmla="*/ 11 h 30"/>
                <a:gd name="T4" fmla="*/ 16 w 21"/>
                <a:gd name="T5" fmla="*/ 30 h 30"/>
                <a:gd name="T6" fmla="*/ 4 w 21"/>
                <a:gd name="T7" fmla="*/ 0 h 30"/>
              </a:gdLst>
              <a:ahLst/>
              <a:cxnLst>
                <a:cxn ang="0">
                  <a:pos x="T0" y="T1"/>
                </a:cxn>
                <a:cxn ang="0">
                  <a:pos x="T2" y="T3"/>
                </a:cxn>
                <a:cxn ang="0">
                  <a:pos x="T4" y="T5"/>
                </a:cxn>
                <a:cxn ang="0">
                  <a:pos x="T6" y="T7"/>
                </a:cxn>
              </a:cxnLst>
              <a:rect l="0" t="0" r="r" b="b"/>
              <a:pathLst>
                <a:path w="21" h="30">
                  <a:moveTo>
                    <a:pt x="4" y="0"/>
                  </a:moveTo>
                  <a:cubicBezTo>
                    <a:pt x="3" y="3"/>
                    <a:pt x="0" y="8"/>
                    <a:pt x="1" y="11"/>
                  </a:cubicBezTo>
                  <a:cubicBezTo>
                    <a:pt x="2" y="18"/>
                    <a:pt x="12" y="20"/>
                    <a:pt x="16" y="30"/>
                  </a:cubicBezTo>
                  <a:cubicBezTo>
                    <a:pt x="21" y="21"/>
                    <a:pt x="14" y="3"/>
                    <a:pt x="4"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74" name="Freeform 48">
              <a:extLst>
                <a:ext uri="{FF2B5EF4-FFF2-40B4-BE49-F238E27FC236}">
                  <a16:creationId xmlns:a16="http://schemas.microsoft.com/office/drawing/2014/main" id="{A20CEF9E-743B-4F98-9FF0-EBBBC4FEB207}"/>
                </a:ext>
              </a:extLst>
            </p:cNvPr>
            <p:cNvSpPr>
              <a:spLocks/>
            </p:cNvSpPr>
            <p:nvPr userDrawn="1"/>
          </p:nvSpPr>
          <p:spPr bwMode="auto">
            <a:xfrm>
              <a:off x="3649" y="1702"/>
              <a:ext cx="15" cy="24"/>
            </a:xfrm>
            <a:custGeom>
              <a:avLst/>
              <a:gdLst>
                <a:gd name="T0" fmla="*/ 12 w 22"/>
                <a:gd name="T1" fmla="*/ 0 h 35"/>
                <a:gd name="T2" fmla="*/ 7 w 22"/>
                <a:gd name="T3" fmla="*/ 8 h 35"/>
                <a:gd name="T4" fmla="*/ 13 w 22"/>
                <a:gd name="T5" fmla="*/ 35 h 35"/>
                <a:gd name="T6" fmla="*/ 19 w 22"/>
                <a:gd name="T7" fmla="*/ 11 h 35"/>
                <a:gd name="T8" fmla="*/ 12 w 22"/>
                <a:gd name="T9" fmla="*/ 0 h 35"/>
              </a:gdLst>
              <a:ahLst/>
              <a:cxnLst>
                <a:cxn ang="0">
                  <a:pos x="T0" y="T1"/>
                </a:cxn>
                <a:cxn ang="0">
                  <a:pos x="T2" y="T3"/>
                </a:cxn>
                <a:cxn ang="0">
                  <a:pos x="T4" y="T5"/>
                </a:cxn>
                <a:cxn ang="0">
                  <a:pos x="T6" y="T7"/>
                </a:cxn>
                <a:cxn ang="0">
                  <a:pos x="T8" y="T9"/>
                </a:cxn>
              </a:cxnLst>
              <a:rect l="0" t="0" r="r" b="b"/>
              <a:pathLst>
                <a:path w="22" h="35">
                  <a:moveTo>
                    <a:pt x="12" y="0"/>
                  </a:moveTo>
                  <a:cubicBezTo>
                    <a:pt x="7" y="8"/>
                    <a:pt x="7" y="8"/>
                    <a:pt x="7" y="8"/>
                  </a:cubicBezTo>
                  <a:cubicBezTo>
                    <a:pt x="0" y="19"/>
                    <a:pt x="13" y="28"/>
                    <a:pt x="13" y="35"/>
                  </a:cubicBezTo>
                  <a:cubicBezTo>
                    <a:pt x="17" y="31"/>
                    <a:pt x="22" y="19"/>
                    <a:pt x="19" y="11"/>
                  </a:cubicBezTo>
                  <a:cubicBezTo>
                    <a:pt x="18" y="7"/>
                    <a:pt x="16" y="3"/>
                    <a:pt x="1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75" name="Freeform 49">
              <a:extLst>
                <a:ext uri="{FF2B5EF4-FFF2-40B4-BE49-F238E27FC236}">
                  <a16:creationId xmlns:a16="http://schemas.microsoft.com/office/drawing/2014/main" id="{B790B20E-FD43-462D-8007-EC2B15D8FCFA}"/>
                </a:ext>
              </a:extLst>
            </p:cNvPr>
            <p:cNvSpPr>
              <a:spLocks/>
            </p:cNvSpPr>
            <p:nvPr userDrawn="1"/>
          </p:nvSpPr>
          <p:spPr bwMode="auto">
            <a:xfrm>
              <a:off x="3622" y="1701"/>
              <a:ext cx="27" cy="11"/>
            </a:xfrm>
            <a:custGeom>
              <a:avLst/>
              <a:gdLst>
                <a:gd name="T0" fmla="*/ 23 w 39"/>
                <a:gd name="T1" fmla="*/ 3 h 16"/>
                <a:gd name="T2" fmla="*/ 0 w 39"/>
                <a:gd name="T3" fmla="*/ 12 h 16"/>
                <a:gd name="T4" fmla="*/ 21 w 39"/>
                <a:gd name="T5" fmla="*/ 16 h 16"/>
                <a:gd name="T6" fmla="*/ 39 w 39"/>
                <a:gd name="T7" fmla="*/ 0 h 16"/>
                <a:gd name="T8" fmla="*/ 23 w 39"/>
                <a:gd name="T9" fmla="*/ 3 h 16"/>
              </a:gdLst>
              <a:ahLst/>
              <a:cxnLst>
                <a:cxn ang="0">
                  <a:pos x="T0" y="T1"/>
                </a:cxn>
                <a:cxn ang="0">
                  <a:pos x="T2" y="T3"/>
                </a:cxn>
                <a:cxn ang="0">
                  <a:pos x="T4" y="T5"/>
                </a:cxn>
                <a:cxn ang="0">
                  <a:pos x="T6" y="T7"/>
                </a:cxn>
                <a:cxn ang="0">
                  <a:pos x="T8" y="T9"/>
                </a:cxn>
              </a:cxnLst>
              <a:rect l="0" t="0" r="r" b="b"/>
              <a:pathLst>
                <a:path w="39" h="16">
                  <a:moveTo>
                    <a:pt x="23" y="3"/>
                  </a:moveTo>
                  <a:cubicBezTo>
                    <a:pt x="18" y="5"/>
                    <a:pt x="6" y="13"/>
                    <a:pt x="0" y="12"/>
                  </a:cubicBezTo>
                  <a:cubicBezTo>
                    <a:pt x="3" y="16"/>
                    <a:pt x="16" y="15"/>
                    <a:pt x="21" y="16"/>
                  </a:cubicBezTo>
                  <a:cubicBezTo>
                    <a:pt x="29" y="16"/>
                    <a:pt x="35" y="7"/>
                    <a:pt x="39" y="0"/>
                  </a:cubicBezTo>
                  <a:lnTo>
                    <a:pt x="23" y="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76" name="Freeform 50">
              <a:extLst>
                <a:ext uri="{FF2B5EF4-FFF2-40B4-BE49-F238E27FC236}">
                  <a16:creationId xmlns:a16="http://schemas.microsoft.com/office/drawing/2014/main" id="{3DCCF01C-7444-4B23-BDF1-D8027642EA28}"/>
                </a:ext>
              </a:extLst>
            </p:cNvPr>
            <p:cNvSpPr>
              <a:spLocks/>
            </p:cNvSpPr>
            <p:nvPr userDrawn="1"/>
          </p:nvSpPr>
          <p:spPr bwMode="auto">
            <a:xfrm>
              <a:off x="3634" y="1717"/>
              <a:ext cx="16" cy="23"/>
            </a:xfrm>
            <a:custGeom>
              <a:avLst/>
              <a:gdLst>
                <a:gd name="T0" fmla="*/ 19 w 23"/>
                <a:gd name="T1" fmla="*/ 0 h 34"/>
                <a:gd name="T2" fmla="*/ 0 w 23"/>
                <a:gd name="T3" fmla="*/ 34 h 34"/>
                <a:gd name="T4" fmla="*/ 19 w 23"/>
                <a:gd name="T5" fmla="*/ 21 h 34"/>
                <a:gd name="T6" fmla="*/ 19 w 23"/>
                <a:gd name="T7" fmla="*/ 0 h 34"/>
              </a:gdLst>
              <a:ahLst/>
              <a:cxnLst>
                <a:cxn ang="0">
                  <a:pos x="T0" y="T1"/>
                </a:cxn>
                <a:cxn ang="0">
                  <a:pos x="T2" y="T3"/>
                </a:cxn>
                <a:cxn ang="0">
                  <a:pos x="T4" y="T5"/>
                </a:cxn>
                <a:cxn ang="0">
                  <a:pos x="T6" y="T7"/>
                </a:cxn>
              </a:cxnLst>
              <a:rect l="0" t="0" r="r" b="b"/>
              <a:pathLst>
                <a:path w="23" h="34">
                  <a:moveTo>
                    <a:pt x="19" y="0"/>
                  </a:moveTo>
                  <a:cubicBezTo>
                    <a:pt x="3" y="4"/>
                    <a:pt x="13" y="23"/>
                    <a:pt x="0" y="34"/>
                  </a:cubicBezTo>
                  <a:cubicBezTo>
                    <a:pt x="9" y="32"/>
                    <a:pt x="13" y="32"/>
                    <a:pt x="19" y="21"/>
                  </a:cubicBezTo>
                  <a:cubicBezTo>
                    <a:pt x="22" y="15"/>
                    <a:pt x="23" y="5"/>
                    <a:pt x="19"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77" name="Freeform 51">
              <a:extLst>
                <a:ext uri="{FF2B5EF4-FFF2-40B4-BE49-F238E27FC236}">
                  <a16:creationId xmlns:a16="http://schemas.microsoft.com/office/drawing/2014/main" id="{9C1F7A58-7A43-4EF6-8310-FC2223E34915}"/>
                </a:ext>
              </a:extLst>
            </p:cNvPr>
            <p:cNvSpPr>
              <a:spLocks/>
            </p:cNvSpPr>
            <p:nvPr userDrawn="1"/>
          </p:nvSpPr>
          <p:spPr bwMode="auto">
            <a:xfrm>
              <a:off x="3559" y="1682"/>
              <a:ext cx="18" cy="26"/>
            </a:xfrm>
            <a:custGeom>
              <a:avLst/>
              <a:gdLst>
                <a:gd name="T0" fmla="*/ 3 w 26"/>
                <a:gd name="T1" fmla="*/ 16 h 39"/>
                <a:gd name="T2" fmla="*/ 9 w 26"/>
                <a:gd name="T3" fmla="*/ 39 h 39"/>
                <a:gd name="T4" fmla="*/ 17 w 26"/>
                <a:gd name="T5" fmla="*/ 0 h 39"/>
                <a:gd name="T6" fmla="*/ 3 w 26"/>
                <a:gd name="T7" fmla="*/ 16 h 39"/>
              </a:gdLst>
              <a:ahLst/>
              <a:cxnLst>
                <a:cxn ang="0">
                  <a:pos x="T0" y="T1"/>
                </a:cxn>
                <a:cxn ang="0">
                  <a:pos x="T2" y="T3"/>
                </a:cxn>
                <a:cxn ang="0">
                  <a:pos x="T4" y="T5"/>
                </a:cxn>
                <a:cxn ang="0">
                  <a:pos x="T6" y="T7"/>
                </a:cxn>
              </a:cxnLst>
              <a:rect l="0" t="0" r="r" b="b"/>
              <a:pathLst>
                <a:path w="26" h="39">
                  <a:moveTo>
                    <a:pt x="3" y="16"/>
                  </a:moveTo>
                  <a:cubicBezTo>
                    <a:pt x="0" y="28"/>
                    <a:pt x="3" y="31"/>
                    <a:pt x="9" y="39"/>
                  </a:cubicBezTo>
                  <a:cubicBezTo>
                    <a:pt x="6" y="21"/>
                    <a:pt x="26" y="14"/>
                    <a:pt x="17" y="0"/>
                  </a:cubicBezTo>
                  <a:cubicBezTo>
                    <a:pt x="10" y="2"/>
                    <a:pt x="5" y="10"/>
                    <a:pt x="3" y="16"/>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78" name="Freeform 52">
              <a:extLst>
                <a:ext uri="{FF2B5EF4-FFF2-40B4-BE49-F238E27FC236}">
                  <a16:creationId xmlns:a16="http://schemas.microsoft.com/office/drawing/2014/main" id="{CFADC32E-9FC7-4E6E-842D-E7A407A371B4}"/>
                </a:ext>
              </a:extLst>
            </p:cNvPr>
            <p:cNvSpPr>
              <a:spLocks/>
            </p:cNvSpPr>
            <p:nvPr userDrawn="1"/>
          </p:nvSpPr>
          <p:spPr bwMode="auto">
            <a:xfrm>
              <a:off x="3608" y="1714"/>
              <a:ext cx="27" cy="14"/>
            </a:xfrm>
            <a:custGeom>
              <a:avLst/>
              <a:gdLst>
                <a:gd name="T0" fmla="*/ 0 w 40"/>
                <a:gd name="T1" fmla="*/ 17 h 21"/>
                <a:gd name="T2" fmla="*/ 23 w 40"/>
                <a:gd name="T3" fmla="*/ 17 h 21"/>
                <a:gd name="T4" fmla="*/ 40 w 40"/>
                <a:gd name="T5" fmla="*/ 7 h 21"/>
                <a:gd name="T6" fmla="*/ 0 w 40"/>
                <a:gd name="T7" fmla="*/ 17 h 21"/>
              </a:gdLst>
              <a:ahLst/>
              <a:cxnLst>
                <a:cxn ang="0">
                  <a:pos x="T0" y="T1"/>
                </a:cxn>
                <a:cxn ang="0">
                  <a:pos x="T2" y="T3"/>
                </a:cxn>
                <a:cxn ang="0">
                  <a:pos x="T4" y="T5"/>
                </a:cxn>
                <a:cxn ang="0">
                  <a:pos x="T6" y="T7"/>
                </a:cxn>
              </a:cxnLst>
              <a:rect l="0" t="0" r="r" b="b"/>
              <a:pathLst>
                <a:path w="40" h="21">
                  <a:moveTo>
                    <a:pt x="0" y="17"/>
                  </a:moveTo>
                  <a:cubicBezTo>
                    <a:pt x="0" y="21"/>
                    <a:pt x="16" y="20"/>
                    <a:pt x="23" y="17"/>
                  </a:cubicBezTo>
                  <a:cubicBezTo>
                    <a:pt x="27" y="16"/>
                    <a:pt x="39" y="11"/>
                    <a:pt x="40" y="7"/>
                  </a:cubicBezTo>
                  <a:cubicBezTo>
                    <a:pt x="12" y="0"/>
                    <a:pt x="22" y="11"/>
                    <a:pt x="0" y="1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79" name="Freeform 53">
              <a:extLst>
                <a:ext uri="{FF2B5EF4-FFF2-40B4-BE49-F238E27FC236}">
                  <a16:creationId xmlns:a16="http://schemas.microsoft.com/office/drawing/2014/main" id="{D5B27FA2-8D3C-408A-9480-A049E6D384DF}"/>
                </a:ext>
              </a:extLst>
            </p:cNvPr>
            <p:cNvSpPr>
              <a:spLocks/>
            </p:cNvSpPr>
            <p:nvPr userDrawn="1"/>
          </p:nvSpPr>
          <p:spPr bwMode="auto">
            <a:xfrm>
              <a:off x="3631" y="1685"/>
              <a:ext cx="25" cy="15"/>
            </a:xfrm>
            <a:custGeom>
              <a:avLst/>
              <a:gdLst>
                <a:gd name="T0" fmla="*/ 0 w 37"/>
                <a:gd name="T1" fmla="*/ 18 h 22"/>
                <a:gd name="T2" fmla="*/ 23 w 37"/>
                <a:gd name="T3" fmla="*/ 14 h 22"/>
                <a:gd name="T4" fmla="*/ 37 w 37"/>
                <a:gd name="T5" fmla="*/ 1 h 22"/>
                <a:gd name="T6" fmla="*/ 0 w 37"/>
                <a:gd name="T7" fmla="*/ 18 h 22"/>
              </a:gdLst>
              <a:ahLst/>
              <a:cxnLst>
                <a:cxn ang="0">
                  <a:pos x="T0" y="T1"/>
                </a:cxn>
                <a:cxn ang="0">
                  <a:pos x="T2" y="T3"/>
                </a:cxn>
                <a:cxn ang="0">
                  <a:pos x="T4" y="T5"/>
                </a:cxn>
                <a:cxn ang="0">
                  <a:pos x="T6" y="T7"/>
                </a:cxn>
              </a:cxnLst>
              <a:rect l="0" t="0" r="r" b="b"/>
              <a:pathLst>
                <a:path w="37" h="22">
                  <a:moveTo>
                    <a:pt x="0" y="18"/>
                  </a:moveTo>
                  <a:cubicBezTo>
                    <a:pt x="1" y="22"/>
                    <a:pt x="16" y="18"/>
                    <a:pt x="23" y="14"/>
                  </a:cubicBezTo>
                  <a:cubicBezTo>
                    <a:pt x="26" y="12"/>
                    <a:pt x="37" y="6"/>
                    <a:pt x="37" y="1"/>
                  </a:cubicBezTo>
                  <a:cubicBezTo>
                    <a:pt x="9" y="0"/>
                    <a:pt x="20" y="8"/>
                    <a:pt x="0" y="1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80" name="Freeform 54">
              <a:extLst>
                <a:ext uri="{FF2B5EF4-FFF2-40B4-BE49-F238E27FC236}">
                  <a16:creationId xmlns:a16="http://schemas.microsoft.com/office/drawing/2014/main" id="{1FE7A3D8-FB06-4617-BFC5-9D2DCCA8ABFD}"/>
                </a:ext>
              </a:extLst>
            </p:cNvPr>
            <p:cNvSpPr>
              <a:spLocks/>
            </p:cNvSpPr>
            <p:nvPr userDrawn="1"/>
          </p:nvSpPr>
          <p:spPr bwMode="auto">
            <a:xfrm>
              <a:off x="3542" y="1671"/>
              <a:ext cx="26" cy="18"/>
            </a:xfrm>
            <a:custGeom>
              <a:avLst/>
              <a:gdLst>
                <a:gd name="T0" fmla="*/ 37 w 37"/>
                <a:gd name="T1" fmla="*/ 2 h 27"/>
                <a:gd name="T2" fmla="*/ 19 w 37"/>
                <a:gd name="T3" fmla="*/ 8 h 27"/>
                <a:gd name="T4" fmla="*/ 3 w 37"/>
                <a:gd name="T5" fmla="*/ 25 h 27"/>
                <a:gd name="T6" fmla="*/ 37 w 37"/>
                <a:gd name="T7" fmla="*/ 2 h 27"/>
              </a:gdLst>
              <a:ahLst/>
              <a:cxnLst>
                <a:cxn ang="0">
                  <a:pos x="T0" y="T1"/>
                </a:cxn>
                <a:cxn ang="0">
                  <a:pos x="T2" y="T3"/>
                </a:cxn>
                <a:cxn ang="0">
                  <a:pos x="T4" y="T5"/>
                </a:cxn>
                <a:cxn ang="0">
                  <a:pos x="T6" y="T7"/>
                </a:cxn>
              </a:cxnLst>
              <a:rect l="0" t="0" r="r" b="b"/>
              <a:pathLst>
                <a:path w="37" h="27">
                  <a:moveTo>
                    <a:pt x="37" y="2"/>
                  </a:moveTo>
                  <a:cubicBezTo>
                    <a:pt x="33" y="0"/>
                    <a:pt x="21" y="6"/>
                    <a:pt x="19" y="8"/>
                  </a:cubicBezTo>
                  <a:cubicBezTo>
                    <a:pt x="11" y="11"/>
                    <a:pt x="0" y="22"/>
                    <a:pt x="3" y="25"/>
                  </a:cubicBezTo>
                  <a:cubicBezTo>
                    <a:pt x="22" y="13"/>
                    <a:pt x="23" y="27"/>
                    <a:pt x="37"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81" name="Freeform 55">
              <a:extLst>
                <a:ext uri="{FF2B5EF4-FFF2-40B4-BE49-F238E27FC236}">
                  <a16:creationId xmlns:a16="http://schemas.microsoft.com/office/drawing/2014/main" id="{465E4A38-A19E-4A38-8E8A-A82D12FA566B}"/>
                </a:ext>
              </a:extLst>
            </p:cNvPr>
            <p:cNvSpPr>
              <a:spLocks/>
            </p:cNvSpPr>
            <p:nvPr userDrawn="1"/>
          </p:nvSpPr>
          <p:spPr bwMode="auto">
            <a:xfrm>
              <a:off x="3594" y="1635"/>
              <a:ext cx="22" cy="11"/>
            </a:xfrm>
            <a:custGeom>
              <a:avLst/>
              <a:gdLst>
                <a:gd name="T0" fmla="*/ 0 w 32"/>
                <a:gd name="T1" fmla="*/ 5 h 15"/>
                <a:gd name="T2" fmla="*/ 20 w 32"/>
                <a:gd name="T3" fmla="*/ 15 h 15"/>
                <a:gd name="T4" fmla="*/ 32 w 32"/>
                <a:gd name="T5" fmla="*/ 10 h 15"/>
                <a:gd name="T6" fmla="*/ 0 w 32"/>
                <a:gd name="T7" fmla="*/ 5 h 15"/>
              </a:gdLst>
              <a:ahLst/>
              <a:cxnLst>
                <a:cxn ang="0">
                  <a:pos x="T0" y="T1"/>
                </a:cxn>
                <a:cxn ang="0">
                  <a:pos x="T2" y="T3"/>
                </a:cxn>
                <a:cxn ang="0">
                  <a:pos x="T4" y="T5"/>
                </a:cxn>
                <a:cxn ang="0">
                  <a:pos x="T6" y="T7"/>
                </a:cxn>
              </a:cxnLst>
              <a:rect l="0" t="0" r="r" b="b"/>
              <a:pathLst>
                <a:path w="32" h="15">
                  <a:moveTo>
                    <a:pt x="0" y="5"/>
                  </a:moveTo>
                  <a:cubicBezTo>
                    <a:pt x="9" y="8"/>
                    <a:pt x="14" y="14"/>
                    <a:pt x="20" y="15"/>
                  </a:cubicBezTo>
                  <a:cubicBezTo>
                    <a:pt x="28" y="15"/>
                    <a:pt x="30" y="13"/>
                    <a:pt x="32" y="10"/>
                  </a:cubicBezTo>
                  <a:cubicBezTo>
                    <a:pt x="29" y="0"/>
                    <a:pt x="9" y="1"/>
                    <a:pt x="0" y="5"/>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82" name="Freeform 56">
              <a:extLst>
                <a:ext uri="{FF2B5EF4-FFF2-40B4-BE49-F238E27FC236}">
                  <a16:creationId xmlns:a16="http://schemas.microsoft.com/office/drawing/2014/main" id="{A1F24538-62EE-43F6-AFF0-9E5AC6235F23}"/>
                </a:ext>
              </a:extLst>
            </p:cNvPr>
            <p:cNvSpPr>
              <a:spLocks/>
            </p:cNvSpPr>
            <p:nvPr userDrawn="1"/>
          </p:nvSpPr>
          <p:spPr bwMode="auto">
            <a:xfrm>
              <a:off x="3614" y="1646"/>
              <a:ext cx="13" cy="22"/>
            </a:xfrm>
            <a:custGeom>
              <a:avLst/>
              <a:gdLst>
                <a:gd name="T0" fmla="*/ 14 w 18"/>
                <a:gd name="T1" fmla="*/ 32 h 32"/>
                <a:gd name="T2" fmla="*/ 16 w 18"/>
                <a:gd name="T3" fmla="*/ 10 h 32"/>
                <a:gd name="T4" fmla="*/ 8 w 18"/>
                <a:gd name="T5" fmla="*/ 0 h 32"/>
                <a:gd name="T6" fmla="*/ 14 w 18"/>
                <a:gd name="T7" fmla="*/ 32 h 32"/>
              </a:gdLst>
              <a:ahLst/>
              <a:cxnLst>
                <a:cxn ang="0">
                  <a:pos x="T0" y="T1"/>
                </a:cxn>
                <a:cxn ang="0">
                  <a:pos x="T2" y="T3"/>
                </a:cxn>
                <a:cxn ang="0">
                  <a:pos x="T4" y="T5"/>
                </a:cxn>
                <a:cxn ang="0">
                  <a:pos x="T6" y="T7"/>
                </a:cxn>
              </a:cxnLst>
              <a:rect l="0" t="0" r="r" b="b"/>
              <a:pathLst>
                <a:path w="18" h="32">
                  <a:moveTo>
                    <a:pt x="14" y="32"/>
                  </a:moveTo>
                  <a:cubicBezTo>
                    <a:pt x="14" y="22"/>
                    <a:pt x="18" y="16"/>
                    <a:pt x="16" y="10"/>
                  </a:cubicBezTo>
                  <a:cubicBezTo>
                    <a:pt x="14" y="2"/>
                    <a:pt x="11" y="1"/>
                    <a:pt x="8" y="0"/>
                  </a:cubicBezTo>
                  <a:cubicBezTo>
                    <a:pt x="0" y="6"/>
                    <a:pt x="7" y="24"/>
                    <a:pt x="14" y="3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83" name="Freeform 57">
              <a:extLst>
                <a:ext uri="{FF2B5EF4-FFF2-40B4-BE49-F238E27FC236}">
                  <a16:creationId xmlns:a16="http://schemas.microsoft.com/office/drawing/2014/main" id="{E45D68DF-3FB9-4397-9E42-B8F0FD2CBC41}"/>
                </a:ext>
              </a:extLst>
            </p:cNvPr>
            <p:cNvSpPr>
              <a:spLocks/>
            </p:cNvSpPr>
            <p:nvPr userDrawn="1"/>
          </p:nvSpPr>
          <p:spPr bwMode="auto">
            <a:xfrm>
              <a:off x="3574" y="1643"/>
              <a:ext cx="26" cy="14"/>
            </a:xfrm>
            <a:custGeom>
              <a:avLst/>
              <a:gdLst>
                <a:gd name="T0" fmla="*/ 27 w 38"/>
                <a:gd name="T1" fmla="*/ 2 h 20"/>
                <a:gd name="T2" fmla="*/ 0 w 38"/>
                <a:gd name="T3" fmla="*/ 9 h 20"/>
                <a:gd name="T4" fmla="*/ 30 w 38"/>
                <a:gd name="T5" fmla="*/ 15 h 20"/>
                <a:gd name="T6" fmla="*/ 38 w 38"/>
                <a:gd name="T7" fmla="*/ 11 h 20"/>
                <a:gd name="T8" fmla="*/ 27 w 38"/>
                <a:gd name="T9" fmla="*/ 2 h 20"/>
              </a:gdLst>
              <a:ahLst/>
              <a:cxnLst>
                <a:cxn ang="0">
                  <a:pos x="T0" y="T1"/>
                </a:cxn>
                <a:cxn ang="0">
                  <a:pos x="T2" y="T3"/>
                </a:cxn>
                <a:cxn ang="0">
                  <a:pos x="T4" y="T5"/>
                </a:cxn>
                <a:cxn ang="0">
                  <a:pos x="T6" y="T7"/>
                </a:cxn>
                <a:cxn ang="0">
                  <a:pos x="T8" y="T9"/>
                </a:cxn>
              </a:cxnLst>
              <a:rect l="0" t="0" r="r" b="b"/>
              <a:pathLst>
                <a:path w="38" h="20">
                  <a:moveTo>
                    <a:pt x="27" y="2"/>
                  </a:moveTo>
                  <a:cubicBezTo>
                    <a:pt x="19" y="0"/>
                    <a:pt x="5" y="5"/>
                    <a:pt x="0" y="9"/>
                  </a:cubicBezTo>
                  <a:cubicBezTo>
                    <a:pt x="11" y="8"/>
                    <a:pt x="17" y="20"/>
                    <a:pt x="30" y="15"/>
                  </a:cubicBezTo>
                  <a:cubicBezTo>
                    <a:pt x="38" y="11"/>
                    <a:pt x="38" y="11"/>
                    <a:pt x="38" y="11"/>
                  </a:cubicBezTo>
                  <a:cubicBezTo>
                    <a:pt x="35" y="6"/>
                    <a:pt x="31" y="4"/>
                    <a:pt x="27"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84" name="Freeform 58">
              <a:extLst>
                <a:ext uri="{FF2B5EF4-FFF2-40B4-BE49-F238E27FC236}">
                  <a16:creationId xmlns:a16="http://schemas.microsoft.com/office/drawing/2014/main" id="{A559BEA7-D8F9-48FE-8B9C-D2CC236311E5}"/>
                </a:ext>
              </a:extLst>
            </p:cNvPr>
            <p:cNvSpPr>
              <a:spLocks/>
            </p:cNvSpPr>
            <p:nvPr userDrawn="1"/>
          </p:nvSpPr>
          <p:spPr bwMode="auto">
            <a:xfrm>
              <a:off x="3602" y="1651"/>
              <a:ext cx="14" cy="25"/>
            </a:xfrm>
            <a:custGeom>
              <a:avLst/>
              <a:gdLst>
                <a:gd name="T0" fmla="*/ 2 w 20"/>
                <a:gd name="T1" fmla="*/ 11 h 37"/>
                <a:gd name="T2" fmla="*/ 10 w 20"/>
                <a:gd name="T3" fmla="*/ 37 h 37"/>
                <a:gd name="T4" fmla="*/ 14 w 20"/>
                <a:gd name="T5" fmla="*/ 8 h 37"/>
                <a:gd name="T6" fmla="*/ 10 w 20"/>
                <a:gd name="T7" fmla="*/ 0 h 37"/>
                <a:gd name="T8" fmla="*/ 2 w 20"/>
                <a:gd name="T9" fmla="*/ 11 h 37"/>
              </a:gdLst>
              <a:ahLst/>
              <a:cxnLst>
                <a:cxn ang="0">
                  <a:pos x="T0" y="T1"/>
                </a:cxn>
                <a:cxn ang="0">
                  <a:pos x="T2" y="T3"/>
                </a:cxn>
                <a:cxn ang="0">
                  <a:pos x="T4" y="T5"/>
                </a:cxn>
                <a:cxn ang="0">
                  <a:pos x="T6" y="T7"/>
                </a:cxn>
                <a:cxn ang="0">
                  <a:pos x="T8" y="T9"/>
                </a:cxn>
              </a:cxnLst>
              <a:rect l="0" t="0" r="r" b="b"/>
              <a:pathLst>
                <a:path w="20" h="37">
                  <a:moveTo>
                    <a:pt x="2" y="11"/>
                  </a:moveTo>
                  <a:cubicBezTo>
                    <a:pt x="0" y="19"/>
                    <a:pt x="6" y="33"/>
                    <a:pt x="10" y="37"/>
                  </a:cubicBezTo>
                  <a:cubicBezTo>
                    <a:pt x="9" y="27"/>
                    <a:pt x="20" y="20"/>
                    <a:pt x="14" y="8"/>
                  </a:cubicBezTo>
                  <a:cubicBezTo>
                    <a:pt x="10" y="0"/>
                    <a:pt x="10" y="0"/>
                    <a:pt x="10" y="0"/>
                  </a:cubicBezTo>
                  <a:cubicBezTo>
                    <a:pt x="6" y="3"/>
                    <a:pt x="3" y="6"/>
                    <a:pt x="2" y="1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85" name="Freeform 59">
              <a:extLst>
                <a:ext uri="{FF2B5EF4-FFF2-40B4-BE49-F238E27FC236}">
                  <a16:creationId xmlns:a16="http://schemas.microsoft.com/office/drawing/2014/main" id="{00C3857F-D388-4662-B791-624CEA2D4E48}"/>
                </a:ext>
              </a:extLst>
            </p:cNvPr>
            <p:cNvSpPr>
              <a:spLocks/>
            </p:cNvSpPr>
            <p:nvPr userDrawn="1"/>
          </p:nvSpPr>
          <p:spPr bwMode="auto">
            <a:xfrm>
              <a:off x="3610" y="1731"/>
              <a:ext cx="21" cy="14"/>
            </a:xfrm>
            <a:custGeom>
              <a:avLst/>
              <a:gdLst>
                <a:gd name="T0" fmla="*/ 32 w 32"/>
                <a:gd name="T1" fmla="*/ 0 h 21"/>
                <a:gd name="T2" fmla="*/ 23 w 32"/>
                <a:gd name="T3" fmla="*/ 0 h 21"/>
                <a:gd name="T4" fmla="*/ 0 w 32"/>
                <a:gd name="T5" fmla="*/ 20 h 21"/>
                <a:gd name="T6" fmla="*/ 27 w 32"/>
                <a:gd name="T7" fmla="*/ 12 h 21"/>
                <a:gd name="T8" fmla="*/ 32 w 32"/>
                <a:gd name="T9" fmla="*/ 0 h 21"/>
              </a:gdLst>
              <a:ahLst/>
              <a:cxnLst>
                <a:cxn ang="0">
                  <a:pos x="T0" y="T1"/>
                </a:cxn>
                <a:cxn ang="0">
                  <a:pos x="T2" y="T3"/>
                </a:cxn>
                <a:cxn ang="0">
                  <a:pos x="T4" y="T5"/>
                </a:cxn>
                <a:cxn ang="0">
                  <a:pos x="T6" y="T7"/>
                </a:cxn>
                <a:cxn ang="0">
                  <a:pos x="T8" y="T9"/>
                </a:cxn>
              </a:cxnLst>
              <a:rect l="0" t="0" r="r" b="b"/>
              <a:pathLst>
                <a:path w="32" h="21">
                  <a:moveTo>
                    <a:pt x="32" y="0"/>
                  </a:moveTo>
                  <a:cubicBezTo>
                    <a:pt x="23" y="0"/>
                    <a:pt x="23" y="0"/>
                    <a:pt x="23" y="0"/>
                  </a:cubicBezTo>
                  <a:cubicBezTo>
                    <a:pt x="9" y="2"/>
                    <a:pt x="10" y="16"/>
                    <a:pt x="0" y="20"/>
                  </a:cubicBezTo>
                  <a:cubicBezTo>
                    <a:pt x="6" y="21"/>
                    <a:pt x="21" y="19"/>
                    <a:pt x="27" y="12"/>
                  </a:cubicBezTo>
                  <a:cubicBezTo>
                    <a:pt x="30" y="9"/>
                    <a:pt x="31" y="5"/>
                    <a:pt x="32"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86" name="Freeform 60">
              <a:extLst>
                <a:ext uri="{FF2B5EF4-FFF2-40B4-BE49-F238E27FC236}">
                  <a16:creationId xmlns:a16="http://schemas.microsoft.com/office/drawing/2014/main" id="{509EDC47-72F4-4A73-A0DC-EFEEA7F78BF5}"/>
                </a:ext>
              </a:extLst>
            </p:cNvPr>
            <p:cNvSpPr>
              <a:spLocks/>
            </p:cNvSpPr>
            <p:nvPr userDrawn="1"/>
          </p:nvSpPr>
          <p:spPr bwMode="auto">
            <a:xfrm>
              <a:off x="3559" y="1655"/>
              <a:ext cx="24" cy="14"/>
            </a:xfrm>
            <a:custGeom>
              <a:avLst/>
              <a:gdLst>
                <a:gd name="T0" fmla="*/ 16 w 36"/>
                <a:gd name="T1" fmla="*/ 2 h 20"/>
                <a:gd name="T2" fmla="*/ 0 w 36"/>
                <a:gd name="T3" fmla="*/ 19 h 20"/>
                <a:gd name="T4" fmla="*/ 36 w 36"/>
                <a:gd name="T5" fmla="*/ 4 h 20"/>
                <a:gd name="T6" fmla="*/ 16 w 36"/>
                <a:gd name="T7" fmla="*/ 2 h 20"/>
              </a:gdLst>
              <a:ahLst/>
              <a:cxnLst>
                <a:cxn ang="0">
                  <a:pos x="T0" y="T1"/>
                </a:cxn>
                <a:cxn ang="0">
                  <a:pos x="T2" y="T3"/>
                </a:cxn>
                <a:cxn ang="0">
                  <a:pos x="T4" y="T5"/>
                </a:cxn>
                <a:cxn ang="0">
                  <a:pos x="T6" y="T7"/>
                </a:cxn>
              </a:cxnLst>
              <a:rect l="0" t="0" r="r" b="b"/>
              <a:pathLst>
                <a:path w="36" h="20">
                  <a:moveTo>
                    <a:pt x="16" y="2"/>
                  </a:moveTo>
                  <a:cubicBezTo>
                    <a:pt x="4" y="6"/>
                    <a:pt x="3" y="10"/>
                    <a:pt x="0" y="19"/>
                  </a:cubicBezTo>
                  <a:cubicBezTo>
                    <a:pt x="13" y="7"/>
                    <a:pt x="30" y="20"/>
                    <a:pt x="36" y="4"/>
                  </a:cubicBezTo>
                  <a:cubicBezTo>
                    <a:pt x="31" y="0"/>
                    <a:pt x="21" y="0"/>
                    <a:pt x="16" y="2"/>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87" name="Freeform 61">
              <a:extLst>
                <a:ext uri="{FF2B5EF4-FFF2-40B4-BE49-F238E27FC236}">
                  <a16:creationId xmlns:a16="http://schemas.microsoft.com/office/drawing/2014/main" id="{82FD3E03-FA3C-47B4-A46E-1FDBD51C45CF}"/>
                </a:ext>
              </a:extLst>
            </p:cNvPr>
            <p:cNvSpPr>
              <a:spLocks/>
            </p:cNvSpPr>
            <p:nvPr userDrawn="1"/>
          </p:nvSpPr>
          <p:spPr bwMode="auto">
            <a:xfrm>
              <a:off x="3588" y="1659"/>
              <a:ext cx="15" cy="27"/>
            </a:xfrm>
            <a:custGeom>
              <a:avLst/>
              <a:gdLst>
                <a:gd name="T0" fmla="*/ 1 w 22"/>
                <a:gd name="T1" fmla="*/ 19 h 39"/>
                <a:gd name="T2" fmla="*/ 13 w 22"/>
                <a:gd name="T3" fmla="*/ 39 h 39"/>
                <a:gd name="T4" fmla="*/ 9 w 22"/>
                <a:gd name="T5" fmla="*/ 0 h 39"/>
                <a:gd name="T6" fmla="*/ 1 w 22"/>
                <a:gd name="T7" fmla="*/ 19 h 39"/>
              </a:gdLst>
              <a:ahLst/>
              <a:cxnLst>
                <a:cxn ang="0">
                  <a:pos x="T0" y="T1"/>
                </a:cxn>
                <a:cxn ang="0">
                  <a:pos x="T2" y="T3"/>
                </a:cxn>
                <a:cxn ang="0">
                  <a:pos x="T4" y="T5"/>
                </a:cxn>
                <a:cxn ang="0">
                  <a:pos x="T6" y="T7"/>
                </a:cxn>
              </a:cxnLst>
              <a:rect l="0" t="0" r="r" b="b"/>
              <a:pathLst>
                <a:path w="22" h="39">
                  <a:moveTo>
                    <a:pt x="1" y="19"/>
                  </a:moveTo>
                  <a:cubicBezTo>
                    <a:pt x="2" y="32"/>
                    <a:pt x="5" y="34"/>
                    <a:pt x="13" y="39"/>
                  </a:cubicBezTo>
                  <a:cubicBezTo>
                    <a:pt x="5" y="23"/>
                    <a:pt x="22" y="10"/>
                    <a:pt x="9" y="0"/>
                  </a:cubicBezTo>
                  <a:cubicBezTo>
                    <a:pt x="3" y="4"/>
                    <a:pt x="0" y="13"/>
                    <a:pt x="1" y="19"/>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sp>
          <p:nvSpPr>
            <p:cNvPr id="188" name="Freeform 62">
              <a:extLst>
                <a:ext uri="{FF2B5EF4-FFF2-40B4-BE49-F238E27FC236}">
                  <a16:creationId xmlns:a16="http://schemas.microsoft.com/office/drawing/2014/main" id="{B71695B0-B6B0-40D5-8FAF-58EC726C64E7}"/>
                </a:ext>
              </a:extLst>
            </p:cNvPr>
            <p:cNvSpPr>
              <a:spLocks/>
            </p:cNvSpPr>
            <p:nvPr userDrawn="1"/>
          </p:nvSpPr>
          <p:spPr bwMode="auto">
            <a:xfrm>
              <a:off x="3578" y="1672"/>
              <a:ext cx="9" cy="26"/>
            </a:xfrm>
            <a:custGeom>
              <a:avLst/>
              <a:gdLst>
                <a:gd name="T0" fmla="*/ 1 w 13"/>
                <a:gd name="T1" fmla="*/ 0 h 39"/>
                <a:gd name="T2" fmla="*/ 8 w 13"/>
                <a:gd name="T3" fmla="*/ 39 h 39"/>
                <a:gd name="T4" fmla="*/ 9 w 13"/>
                <a:gd name="T5" fmla="*/ 10 h 39"/>
                <a:gd name="T6" fmla="*/ 1 w 13"/>
                <a:gd name="T7" fmla="*/ 0 h 39"/>
              </a:gdLst>
              <a:ahLst/>
              <a:cxnLst>
                <a:cxn ang="0">
                  <a:pos x="T0" y="T1"/>
                </a:cxn>
                <a:cxn ang="0">
                  <a:pos x="T2" y="T3"/>
                </a:cxn>
                <a:cxn ang="0">
                  <a:pos x="T4" y="T5"/>
                </a:cxn>
                <a:cxn ang="0">
                  <a:pos x="T6" y="T7"/>
                </a:cxn>
              </a:cxnLst>
              <a:rect l="0" t="0" r="r" b="b"/>
              <a:pathLst>
                <a:path w="13" h="39">
                  <a:moveTo>
                    <a:pt x="1" y="0"/>
                  </a:moveTo>
                  <a:cubicBezTo>
                    <a:pt x="0" y="17"/>
                    <a:pt x="0" y="31"/>
                    <a:pt x="8" y="39"/>
                  </a:cubicBezTo>
                  <a:cubicBezTo>
                    <a:pt x="13" y="25"/>
                    <a:pt x="13" y="19"/>
                    <a:pt x="9" y="10"/>
                  </a:cubicBezTo>
                  <a:cubicBezTo>
                    <a:pt x="8" y="6"/>
                    <a:pt x="4" y="0"/>
                    <a:pt x="1" y="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AU" noProof="0"/>
            </a:p>
          </p:txBody>
        </p:sp>
      </p:grpSp>
      <p:sp>
        <p:nvSpPr>
          <p:cNvPr id="66" name="Picture Placeholder 138">
            <a:extLst>
              <a:ext uri="{FF2B5EF4-FFF2-40B4-BE49-F238E27FC236}">
                <a16:creationId xmlns:a16="http://schemas.microsoft.com/office/drawing/2014/main" id="{F66FA02B-43F8-442C-A7E5-0D31D41E9CEF}"/>
              </a:ext>
            </a:extLst>
          </p:cNvPr>
          <p:cNvSpPr>
            <a:spLocks noGrp="1"/>
          </p:cNvSpPr>
          <p:nvPr>
            <p:ph type="pic" sz="quarter" idx="13" hasCustomPrompt="1"/>
          </p:nvPr>
        </p:nvSpPr>
        <p:spPr>
          <a:xfrm>
            <a:off x="6272241" y="1030147"/>
            <a:ext cx="5919758" cy="5825419"/>
          </a:xfrm>
          <a:custGeom>
            <a:avLst/>
            <a:gdLst>
              <a:gd name="connsiteX0" fmla="*/ 5919758 w 5919758"/>
              <a:gd name="connsiteY0" fmla="*/ 0 h 5825419"/>
              <a:gd name="connsiteX1" fmla="*/ 5919758 w 5919758"/>
              <a:gd name="connsiteY1" fmla="*/ 5825419 h 5825419"/>
              <a:gd name="connsiteX2" fmla="*/ 1120273 w 5919758"/>
              <a:gd name="connsiteY2" fmla="*/ 5825419 h 5825419"/>
              <a:gd name="connsiteX3" fmla="*/ 0 w 5919758"/>
              <a:gd name="connsiteY3" fmla="*/ 1588036 h 5825419"/>
            </a:gdLst>
            <a:ahLst/>
            <a:cxnLst>
              <a:cxn ang="0">
                <a:pos x="connsiteX0" y="connsiteY0"/>
              </a:cxn>
              <a:cxn ang="0">
                <a:pos x="connsiteX1" y="connsiteY1"/>
              </a:cxn>
              <a:cxn ang="0">
                <a:pos x="connsiteX2" y="connsiteY2"/>
              </a:cxn>
              <a:cxn ang="0">
                <a:pos x="connsiteX3" y="connsiteY3"/>
              </a:cxn>
            </a:cxnLst>
            <a:rect l="l" t="t" r="r" b="b"/>
            <a:pathLst>
              <a:path w="5919758" h="5825419">
                <a:moveTo>
                  <a:pt x="5919758" y="0"/>
                </a:moveTo>
                <a:lnTo>
                  <a:pt x="5919758" y="5825419"/>
                </a:lnTo>
                <a:lnTo>
                  <a:pt x="1120273" y="5825419"/>
                </a:lnTo>
                <a:lnTo>
                  <a:pt x="0" y="1588036"/>
                </a:lnTo>
                <a:close/>
              </a:path>
            </a:pathLst>
          </a:custGeom>
          <a:noFill/>
        </p:spPr>
        <p:txBody>
          <a:bodyPr wrap="square" lIns="576000" tIns="1728000" rIns="360000" bIns="360000">
            <a:noAutofit/>
          </a:bodyPr>
          <a:lstStyle>
            <a:lvl1pPr algn="l">
              <a:defRPr sz="1600">
                <a:solidFill>
                  <a:schemeClr val="tx1">
                    <a:lumMod val="50000"/>
                    <a:lumOff val="50000"/>
                  </a:schemeClr>
                </a:solidFill>
              </a:defRPr>
            </a:lvl1pPr>
          </a:lstStyle>
          <a:p>
            <a:r>
              <a:rPr lang="en-AU" noProof="0"/>
              <a:t>Click central icon to add picture or pattern</a:t>
            </a:r>
          </a:p>
        </p:txBody>
      </p:sp>
      <p:sp>
        <p:nvSpPr>
          <p:cNvPr id="147" name="Text Placeholder 140">
            <a:extLst>
              <a:ext uri="{FF2B5EF4-FFF2-40B4-BE49-F238E27FC236}">
                <a16:creationId xmlns:a16="http://schemas.microsoft.com/office/drawing/2014/main" id="{74859718-6497-4295-886B-BD752B23C840}"/>
              </a:ext>
            </a:extLst>
          </p:cNvPr>
          <p:cNvSpPr>
            <a:spLocks noGrp="1"/>
          </p:cNvSpPr>
          <p:nvPr>
            <p:ph type="body" sz="quarter" idx="17" hasCustomPrompt="1"/>
          </p:nvPr>
        </p:nvSpPr>
        <p:spPr>
          <a:xfrm>
            <a:off x="500063" y="5394937"/>
            <a:ext cx="4772202" cy="707231"/>
          </a:xfrm>
        </p:spPr>
        <p:txBody>
          <a:bodyPr>
            <a:normAutofit/>
          </a:bodyPr>
          <a:lstStyle>
            <a:lvl1pPr>
              <a:spcBef>
                <a:spcPts val="0"/>
              </a:spcBef>
              <a:spcAft>
                <a:spcPts val="600"/>
              </a:spcAft>
              <a:defRPr sz="1600" b="1">
                <a:solidFill>
                  <a:schemeClr val="bg1"/>
                </a:solidFill>
              </a:defRPr>
            </a:lvl1pPr>
            <a:lvl2pPr marL="0" indent="0">
              <a:spcBef>
                <a:spcPts val="0"/>
              </a:spcBef>
              <a:buNone/>
              <a:defRPr sz="1600">
                <a:solidFill>
                  <a:schemeClr val="bg1"/>
                </a:solidFill>
              </a:defRPr>
            </a:lvl2pPr>
            <a:lvl3pPr marL="0" indent="0">
              <a:spcBef>
                <a:spcPts val="0"/>
              </a:spcBef>
              <a:buNone/>
              <a:defRPr sz="1600" b="0">
                <a:solidFill>
                  <a:schemeClr val="bg1"/>
                </a:solidFill>
              </a:defRPr>
            </a:lvl3pPr>
            <a:lvl4pPr>
              <a:spcBef>
                <a:spcPts val="0"/>
              </a:spcBef>
              <a:defRPr sz="1600" b="0">
                <a:solidFill>
                  <a:schemeClr val="bg1"/>
                </a:solidFill>
              </a:defRPr>
            </a:lvl4pPr>
            <a:lvl5pPr>
              <a:spcBef>
                <a:spcPts val="0"/>
              </a:spcBef>
              <a:defRPr sz="1600" b="0">
                <a:solidFill>
                  <a:schemeClr val="bg1"/>
                </a:solidFill>
              </a:defRPr>
            </a:lvl5pPr>
            <a:lvl6pPr>
              <a:spcBef>
                <a:spcPts val="0"/>
              </a:spcBef>
              <a:defRPr sz="1600" b="0">
                <a:solidFill>
                  <a:schemeClr val="bg1"/>
                </a:solidFill>
              </a:defRPr>
            </a:lvl6pPr>
            <a:lvl7pPr>
              <a:spcBef>
                <a:spcPts val="0"/>
              </a:spcBef>
              <a:defRPr sz="1600" b="0">
                <a:solidFill>
                  <a:schemeClr val="bg1"/>
                </a:solidFill>
              </a:defRPr>
            </a:lvl7pPr>
            <a:lvl8pPr>
              <a:spcBef>
                <a:spcPts val="0"/>
              </a:spcBef>
              <a:defRPr sz="1600">
                <a:solidFill>
                  <a:schemeClr val="bg1"/>
                </a:solidFill>
              </a:defRPr>
            </a:lvl8pPr>
            <a:lvl9pPr>
              <a:spcBef>
                <a:spcPts val="0"/>
              </a:spcBef>
              <a:defRPr sz="1600">
                <a:solidFill>
                  <a:schemeClr val="bg1"/>
                </a:solidFill>
              </a:defRPr>
            </a:lvl9pPr>
          </a:lstStyle>
          <a:p>
            <a:pPr lvl="0"/>
            <a:r>
              <a:rPr lang="en-AU" noProof="0"/>
              <a:t>Click to add Identifier</a:t>
            </a:r>
          </a:p>
          <a:p>
            <a:pPr lvl="1"/>
            <a:r>
              <a:rPr lang="en-AU" noProof="0"/>
              <a:t>Second level</a:t>
            </a:r>
          </a:p>
          <a:p>
            <a:pPr lvl="2"/>
            <a:r>
              <a:rPr lang="en-AU" noProof="0"/>
              <a:t>Third level</a:t>
            </a:r>
          </a:p>
          <a:p>
            <a:pPr lvl="3"/>
            <a:r>
              <a:rPr lang="en-AU" noProof="0"/>
              <a:t>Fourth level</a:t>
            </a:r>
          </a:p>
          <a:p>
            <a:pPr lvl="4"/>
            <a:r>
              <a:rPr lang="en-AU" noProof="0"/>
              <a:t>5</a:t>
            </a:r>
          </a:p>
          <a:p>
            <a:pPr lvl="5"/>
            <a:r>
              <a:rPr lang="en-AU" noProof="0"/>
              <a:t>6</a:t>
            </a:r>
          </a:p>
          <a:p>
            <a:pPr lvl="6"/>
            <a:r>
              <a:rPr lang="en-AU" noProof="0"/>
              <a:t>7</a:t>
            </a:r>
          </a:p>
          <a:p>
            <a:pPr lvl="7"/>
            <a:r>
              <a:rPr lang="en-AU" noProof="0"/>
              <a:t>8</a:t>
            </a:r>
          </a:p>
          <a:p>
            <a:pPr lvl="8"/>
            <a:r>
              <a:rPr lang="en-AU" noProof="0"/>
              <a:t>9</a:t>
            </a:r>
          </a:p>
          <a:p>
            <a:pPr lvl="8"/>
            <a:r>
              <a:rPr lang="en-AU" noProof="0"/>
              <a:t>Fifth level</a:t>
            </a:r>
          </a:p>
        </p:txBody>
      </p:sp>
    </p:spTree>
    <p:extLst>
      <p:ext uri="{BB962C8B-B14F-4D97-AF65-F5344CB8AC3E}">
        <p14:creationId xmlns:p14="http://schemas.microsoft.com/office/powerpoint/2010/main" val="220392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4/13/2025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4/13/2025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4/13/2025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4/13/2025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4/13/2025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4/13/2025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4/13/2025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hyperlink" Target="https://search.informit.org/doi/10.3316/informit.352971653761524" TargetMode="External"/><Relationship Id="rId2" Type="http://schemas.openxmlformats.org/officeDocument/2006/relationships/hyperlink" Target="https://search.informit.org/doi/10.3316/informit.352915754847750" TargetMode="External"/><Relationship Id="rId1" Type="http://schemas.openxmlformats.org/officeDocument/2006/relationships/slideLayout" Target="../slideLayouts/slideLayout2.xml"/><Relationship Id="rId4" Type="http://schemas.openxmlformats.org/officeDocument/2006/relationships/hyperlink" Target="https://doi.org/10.1051/e3sconf/202338909029"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20.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2FC2E14-24A9-4C48-BA13-A2E74B0AAD2F}"/>
              </a:ext>
            </a:extLst>
          </p:cNvPr>
          <p:cNvSpPr>
            <a:spLocks noGrp="1"/>
          </p:cNvSpPr>
          <p:nvPr>
            <p:ph type="subTitle" idx="1"/>
          </p:nvPr>
        </p:nvSpPr>
        <p:spPr>
          <a:xfrm>
            <a:off x="484297" y="2314349"/>
            <a:ext cx="5595937" cy="2514025"/>
          </a:xfrm>
        </p:spPr>
        <p:txBody>
          <a:bodyPr/>
          <a:lstStyle/>
          <a:p>
            <a:r>
              <a:rPr lang="en-AU"/>
              <a:t>Project Progress</a:t>
            </a:r>
          </a:p>
          <a:p>
            <a:pPr lvl="1"/>
            <a:r>
              <a:rPr lang="en-AU">
                <a:solidFill>
                  <a:srgbClr val="FFFF00"/>
                </a:solidFill>
              </a:rPr>
              <a:t>Team Presentation – Week 7</a:t>
            </a:r>
          </a:p>
          <a:p>
            <a:pPr lvl="1"/>
            <a:r>
              <a:rPr lang="en-AU">
                <a:solidFill>
                  <a:srgbClr val="FFFF00"/>
                </a:solidFill>
              </a:rPr>
              <a:t>Practical and Social Challenges for International Students at University of Melbourne</a:t>
            </a:r>
          </a:p>
          <a:p>
            <a:pPr lvl="1"/>
            <a:r>
              <a:rPr lang="en-AU">
                <a:solidFill>
                  <a:srgbClr val="FFFF00"/>
                </a:solidFill>
              </a:rPr>
              <a:t>Group E</a:t>
            </a:r>
          </a:p>
        </p:txBody>
      </p:sp>
      <p:sp>
        <p:nvSpPr>
          <p:cNvPr id="5" name="Text Placeholder 4">
            <a:extLst>
              <a:ext uri="{FF2B5EF4-FFF2-40B4-BE49-F238E27FC236}">
                <a16:creationId xmlns:a16="http://schemas.microsoft.com/office/drawing/2014/main" id="{643A3A8E-36C3-446B-985E-CEB7C282636D}"/>
              </a:ext>
            </a:extLst>
          </p:cNvPr>
          <p:cNvSpPr>
            <a:spLocks noGrp="1"/>
          </p:cNvSpPr>
          <p:nvPr>
            <p:ph type="body" sz="quarter" idx="17"/>
          </p:nvPr>
        </p:nvSpPr>
        <p:spPr>
          <a:xfrm>
            <a:off x="484297" y="5634308"/>
            <a:ext cx="6077382" cy="387089"/>
          </a:xfrm>
        </p:spPr>
        <p:txBody>
          <a:bodyPr>
            <a:normAutofit lnSpcReduction="10000"/>
          </a:bodyPr>
          <a:lstStyle/>
          <a:p>
            <a:pPr marL="0" indent="0">
              <a:buNone/>
            </a:pPr>
            <a:r>
              <a:rPr lang="en-AU"/>
              <a:t>INFO90010 – Technology Innovation Project</a:t>
            </a:r>
          </a:p>
          <a:p>
            <a:endParaRPr lang="en-AU"/>
          </a:p>
        </p:txBody>
      </p:sp>
      <p:sp>
        <p:nvSpPr>
          <p:cNvPr id="2" name="Slide Number Placeholder 1">
            <a:extLst>
              <a:ext uri="{FF2B5EF4-FFF2-40B4-BE49-F238E27FC236}">
                <a16:creationId xmlns:a16="http://schemas.microsoft.com/office/drawing/2014/main" id="{6361E6A6-BA53-48F9-8469-A76DD1981406}"/>
              </a:ext>
            </a:extLst>
          </p:cNvPr>
          <p:cNvSpPr>
            <a:spLocks noGrp="1"/>
          </p:cNvSpPr>
          <p:nvPr>
            <p:ph type="sldNum" sz="quarter" idx="4294967295"/>
          </p:nvPr>
        </p:nvSpPr>
        <p:spPr>
          <a:xfrm>
            <a:off x="11437938" y="6172200"/>
            <a:ext cx="754062" cy="365125"/>
          </a:xfrm>
        </p:spPr>
        <p:txBody>
          <a:bodyPr/>
          <a:lstStyle/>
          <a:p>
            <a:fld id="{DC22DD25-61AE-413C-B4D2-EF2365C9B2E1}" type="slidenum">
              <a:rPr lang="en-AU" noProof="0" smtClean="0"/>
              <a:pPr/>
              <a:t>1</a:t>
            </a:fld>
            <a:endParaRPr lang="en-AU" noProof="0"/>
          </a:p>
        </p:txBody>
      </p:sp>
      <p:pic>
        <p:nvPicPr>
          <p:cNvPr id="9" name="Picture Placeholder 8">
            <a:extLst>
              <a:ext uri="{FF2B5EF4-FFF2-40B4-BE49-F238E27FC236}">
                <a16:creationId xmlns:a16="http://schemas.microsoft.com/office/drawing/2014/main" id="{FE6862DE-29D9-4685-93A7-4EBCF50A33FD}"/>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851894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8E0FC-09EA-4071-283E-FA89B4CF506E}"/>
              </a:ext>
            </a:extLst>
          </p:cNvPr>
          <p:cNvSpPr>
            <a:spLocks noGrp="1"/>
          </p:cNvSpPr>
          <p:nvPr>
            <p:ph type="title"/>
          </p:nvPr>
        </p:nvSpPr>
        <p:spPr>
          <a:xfrm>
            <a:off x="838200" y="955060"/>
            <a:ext cx="10515600" cy="1325563"/>
          </a:xfrm>
        </p:spPr>
        <p:txBody>
          <a:bodyPr/>
          <a:lstStyle/>
          <a:p>
            <a:r>
              <a:rPr lang="en-US" b="1">
                <a:solidFill>
                  <a:schemeClr val="tx2"/>
                </a:solidFill>
              </a:rPr>
              <a:t>References</a:t>
            </a:r>
          </a:p>
        </p:txBody>
      </p:sp>
      <p:sp>
        <p:nvSpPr>
          <p:cNvPr id="3" name="Content Placeholder 2">
            <a:extLst>
              <a:ext uri="{FF2B5EF4-FFF2-40B4-BE49-F238E27FC236}">
                <a16:creationId xmlns:a16="http://schemas.microsoft.com/office/drawing/2014/main" id="{A5F4FC25-36D0-CAA4-34B7-54CA0236D0E1}"/>
              </a:ext>
            </a:extLst>
          </p:cNvPr>
          <p:cNvSpPr>
            <a:spLocks noGrp="1"/>
          </p:cNvSpPr>
          <p:nvPr>
            <p:ph idx="1"/>
          </p:nvPr>
        </p:nvSpPr>
        <p:spPr>
          <a:xfrm>
            <a:off x="838200" y="2415560"/>
            <a:ext cx="10515600" cy="3916414"/>
          </a:xfrm>
        </p:spPr>
        <p:txBody>
          <a:bodyPr>
            <a:normAutofit/>
          </a:bodyPr>
          <a:lstStyle/>
          <a:p>
            <a:pPr marL="0" indent="0">
              <a:buNone/>
            </a:pPr>
            <a:r>
              <a:rPr lang="en-US" sz="1400"/>
              <a:t>Newton, D. C., </a:t>
            </a:r>
            <a:r>
              <a:rPr lang="en-US" sz="1400" err="1"/>
              <a:t>Tomyn</a:t>
            </a:r>
            <a:r>
              <a:rPr lang="en-US" sz="1400"/>
              <a:t>, A. J., &amp; LaMontagne, A. D. (2021). Exploring the challenges and opportunities for improving the health and wellbeing of international students: Perspectives of international students. JANZSSA: Journal of the Australian and New Zealand Student Services Association, 29(1), 18–34. </a:t>
            </a:r>
            <a:r>
              <a:rPr lang="en-US" sz="1400">
                <a:hlinkClick r:id="rId2"/>
              </a:rPr>
              <a:t>https://search.informit.org/doi/10.3316/informit.352915754847750</a:t>
            </a:r>
            <a:endParaRPr lang="en-US" sz="1400"/>
          </a:p>
          <a:p>
            <a:pPr marL="0" indent="0">
              <a:buNone/>
            </a:pPr>
            <a:r>
              <a:rPr lang="en-US" sz="1400"/>
              <a:t>Newton, D. C., </a:t>
            </a:r>
            <a:r>
              <a:rPr lang="en-US" sz="1400" err="1"/>
              <a:t>Tomyn</a:t>
            </a:r>
            <a:r>
              <a:rPr lang="en-US" sz="1400"/>
              <a:t>, A. J., &amp; LaMontagne, A. D. (2021). Exploring the challenges and opportunities for improving the health and wellbeing of international students: Perspectives of professional staff at an Australian University. JANZSSA: Journal of the Australian and New Zealand Student Services Association, 29(1), 74–92. </a:t>
            </a:r>
            <a:r>
              <a:rPr lang="en-US" sz="1400">
                <a:hlinkClick r:id="rId3"/>
              </a:rPr>
              <a:t>https://search.informit.org/doi/10.3316/informit.352971653761524</a:t>
            </a:r>
            <a:endParaRPr lang="en-US" sz="1400"/>
          </a:p>
          <a:p>
            <a:pPr marL="0" indent="0">
              <a:buNone/>
            </a:pPr>
            <a:r>
              <a:rPr lang="en-US" sz="1400">
                <a:solidFill>
                  <a:srgbClr val="000000"/>
                </a:solidFill>
                <a:effectLst/>
              </a:rPr>
              <a:t>Hassan, S., Chuen Poon, W., &amp; Alisa, I. (2023). Australian housing market: a descriptive study on key issues around housing affordability relevance to international university students in Melbourne, Australia. E3S Web of Conferences, 389, 09029. </a:t>
            </a:r>
            <a:r>
              <a:rPr lang="en-US" sz="1400">
                <a:solidFill>
                  <a:srgbClr val="000000"/>
                </a:solidFill>
                <a:effectLst/>
                <a:hlinkClick r:id="rId4"/>
              </a:rPr>
              <a:t>https://doi.org/10.1051/e3sconf/202338909029</a:t>
            </a:r>
            <a:endParaRPr lang="en-US" sz="1400">
              <a:solidFill>
                <a:srgbClr val="000000"/>
              </a:solidFill>
              <a:effectLst/>
            </a:endParaRPr>
          </a:p>
          <a:p>
            <a:pPr marL="0" indent="0">
              <a:buNone/>
            </a:pPr>
            <a:endParaRPr lang="en-US" sz="1400">
              <a:solidFill>
                <a:srgbClr val="000000"/>
              </a:solidFill>
              <a:effectLst/>
            </a:endParaRPr>
          </a:p>
          <a:p>
            <a:pPr marL="0" indent="0">
              <a:buNone/>
            </a:pPr>
            <a:endParaRPr lang="en-US" sz="1050">
              <a:solidFill>
                <a:srgbClr val="000000"/>
              </a:solidFill>
              <a:effectLst/>
              <a:latin typeface="Calibri" panose="020F0502020204030204" pitchFamily="34" charset="0"/>
            </a:endParaRPr>
          </a:p>
          <a:p>
            <a:pPr marL="0" indent="0">
              <a:buNone/>
            </a:pPr>
            <a:r>
              <a:rPr lang="en-US" sz="1050">
                <a:solidFill>
                  <a:srgbClr val="000000"/>
                </a:solidFill>
                <a:effectLst/>
                <a:latin typeface="Calibri" panose="020F0502020204030204" pitchFamily="34" charset="0"/>
              </a:rPr>
              <a:t>‌</a:t>
            </a:r>
          </a:p>
          <a:p>
            <a:pPr marL="0" indent="0">
              <a:buNone/>
            </a:pPr>
            <a:endParaRPr lang="en-US" sz="1400"/>
          </a:p>
        </p:txBody>
      </p:sp>
    </p:spTree>
    <p:extLst>
      <p:ext uri="{BB962C8B-B14F-4D97-AF65-F5344CB8AC3E}">
        <p14:creationId xmlns:p14="http://schemas.microsoft.com/office/powerpoint/2010/main" val="2434459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8571BB-7EB5-3331-385B-7CF40EEFE871}"/>
              </a:ext>
            </a:extLst>
          </p:cNvPr>
          <p:cNvSpPr txBox="1"/>
          <p:nvPr/>
        </p:nvSpPr>
        <p:spPr>
          <a:xfrm>
            <a:off x="740679" y="4709435"/>
            <a:ext cx="4621864" cy="1392303"/>
          </a:xfrm>
          <a:prstGeom prst="rect">
            <a:avLst/>
          </a:prstGeom>
          <a:solidFill>
            <a:schemeClr val="bg1"/>
          </a:solidFill>
          <a:ln w="19050">
            <a:solidFill>
              <a:schemeClr val="tx1"/>
            </a:solidFill>
          </a:ln>
        </p:spPr>
        <p:txBody>
          <a:bodyPr wrap="square"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C841637-D80F-8CD2-3985-5B9653920545}"/>
              </a:ext>
            </a:extLst>
          </p:cNvPr>
          <p:cNvSpPr txBox="1"/>
          <p:nvPr/>
        </p:nvSpPr>
        <p:spPr>
          <a:xfrm>
            <a:off x="744270" y="2195040"/>
            <a:ext cx="4641184" cy="1413201"/>
          </a:xfrm>
          <a:prstGeom prst="rect">
            <a:avLst/>
          </a:prstGeom>
          <a:solidFill>
            <a:schemeClr val="bg1"/>
          </a:solidFill>
          <a:ln w="19050">
            <a:solidFill>
              <a:schemeClr val="tx1"/>
            </a:solidFill>
          </a:ln>
        </p:spPr>
        <p:txBody>
          <a:bodyPr wrap="square"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DBDC6541-CF24-28DC-5EB1-E3EF96800BD1}"/>
              </a:ext>
            </a:extLst>
          </p:cNvPr>
          <p:cNvSpPr txBox="1"/>
          <p:nvPr/>
        </p:nvSpPr>
        <p:spPr>
          <a:xfrm>
            <a:off x="8635542" y="4076099"/>
            <a:ext cx="3050121" cy="625969"/>
          </a:xfrm>
          <a:prstGeom prst="rect">
            <a:avLst/>
          </a:prstGeom>
          <a:solidFill>
            <a:schemeClr val="bg1">
              <a:lumMod val="95000"/>
            </a:schemeClr>
          </a:solid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9C3BDD0-A47D-81DD-B38A-7BF9191C6A48}"/>
              </a:ext>
            </a:extLst>
          </p:cNvPr>
          <p:cNvSpPr txBox="1"/>
          <p:nvPr/>
        </p:nvSpPr>
        <p:spPr>
          <a:xfrm>
            <a:off x="8635542" y="3395836"/>
            <a:ext cx="3050121" cy="600469"/>
          </a:xfrm>
          <a:prstGeom prst="rect">
            <a:avLst/>
          </a:prstGeom>
          <a:solidFill>
            <a:schemeClr val="bg1">
              <a:lumMod val="95000"/>
            </a:schemeClr>
          </a:solid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1BA3A371-89F6-938D-4C8A-41A46827A1EB}"/>
              </a:ext>
            </a:extLst>
          </p:cNvPr>
          <p:cNvSpPr txBox="1"/>
          <p:nvPr/>
        </p:nvSpPr>
        <p:spPr>
          <a:xfrm>
            <a:off x="763627" y="1114877"/>
            <a:ext cx="10905610" cy="418524"/>
          </a:xfrm>
          <a:prstGeom prst="rect">
            <a:avLst/>
          </a:prstGeom>
          <a:solidFill>
            <a:schemeClr val="bg1"/>
          </a:solidFill>
          <a:ln w="19050">
            <a:solidFill>
              <a:schemeClr val="tx1"/>
            </a:solidFill>
          </a:ln>
        </p:spPr>
        <p:txBody>
          <a:bodyPr wrap="square"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effectLst/>
              <a:uLnTx/>
              <a:uFillTx/>
              <a:latin typeface="Calibri" panose="020F0502020204030204"/>
              <a:ea typeface="+mn-ea"/>
              <a:cs typeface="+mn-cs"/>
            </a:endParaRPr>
          </a:p>
        </p:txBody>
      </p:sp>
      <p:sp>
        <p:nvSpPr>
          <p:cNvPr id="7" name="Title 1">
            <a:extLst>
              <a:ext uri="{FF2B5EF4-FFF2-40B4-BE49-F238E27FC236}">
                <a16:creationId xmlns:a16="http://schemas.microsoft.com/office/drawing/2014/main" id="{05448EBD-57E3-8289-1450-B1585DEA176D}"/>
              </a:ext>
            </a:extLst>
          </p:cNvPr>
          <p:cNvSpPr txBox="1">
            <a:spLocks/>
          </p:cNvSpPr>
          <p:nvPr/>
        </p:nvSpPr>
        <p:spPr>
          <a:xfrm>
            <a:off x="394316" y="216081"/>
            <a:ext cx="10296000" cy="517798"/>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en-AU" sz="2400"/>
              <a:t>Introduction</a:t>
            </a:r>
          </a:p>
        </p:txBody>
      </p:sp>
      <p:sp>
        <p:nvSpPr>
          <p:cNvPr id="8" name="TextBox 7">
            <a:extLst>
              <a:ext uri="{FF2B5EF4-FFF2-40B4-BE49-F238E27FC236}">
                <a16:creationId xmlns:a16="http://schemas.microsoft.com/office/drawing/2014/main" id="{13CCF5A4-BD17-3552-A82B-AE859300BF3A}"/>
              </a:ext>
            </a:extLst>
          </p:cNvPr>
          <p:cNvSpPr txBox="1"/>
          <p:nvPr/>
        </p:nvSpPr>
        <p:spPr>
          <a:xfrm>
            <a:off x="744271" y="756262"/>
            <a:ext cx="10924966" cy="307777"/>
          </a:xfrm>
          <a:prstGeom prst="rect">
            <a:avLst/>
          </a:prstGeom>
          <a:solidFill>
            <a:srgbClr val="203864"/>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a:solidFill>
                  <a:prstClr val="white"/>
                </a:solidFill>
                <a:latin typeface="Calibri" panose="020F0502020204030204"/>
              </a:rPr>
              <a:t>Investigation Topic</a:t>
            </a:r>
            <a:endParaRPr kumimoji="0" lang="en-US" sz="1400" b="1"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7247C7D9-DF09-567F-D4DF-3953AC1CCAAC}"/>
              </a:ext>
            </a:extLst>
          </p:cNvPr>
          <p:cNvGrpSpPr/>
          <p:nvPr/>
        </p:nvGrpSpPr>
        <p:grpSpPr>
          <a:xfrm>
            <a:off x="970568" y="2329220"/>
            <a:ext cx="2283596" cy="396358"/>
            <a:chOff x="737230" y="2561088"/>
            <a:chExt cx="2283596" cy="396358"/>
          </a:xfrm>
        </p:grpSpPr>
        <p:sp>
          <p:nvSpPr>
            <p:cNvPr id="10" name="TextBox 9">
              <a:extLst>
                <a:ext uri="{FF2B5EF4-FFF2-40B4-BE49-F238E27FC236}">
                  <a16:creationId xmlns:a16="http://schemas.microsoft.com/office/drawing/2014/main" id="{A8ED4BD7-05E1-7E3F-59D6-7060F46BCF99}"/>
                </a:ext>
              </a:extLst>
            </p:cNvPr>
            <p:cNvSpPr txBox="1"/>
            <p:nvPr/>
          </p:nvSpPr>
          <p:spPr>
            <a:xfrm>
              <a:off x="737230" y="2561088"/>
              <a:ext cx="2283596" cy="396358"/>
            </a:xfrm>
            <a:prstGeom prst="rect">
              <a:avLst/>
            </a:prstGeom>
            <a:solidFill>
              <a:schemeClr val="bg1">
                <a:lumMod val="95000"/>
              </a:schemeClr>
            </a:solid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D7B25CD4-2446-122A-7AFE-43D027EC5AE7}"/>
                </a:ext>
              </a:extLst>
            </p:cNvPr>
            <p:cNvSpPr txBox="1"/>
            <p:nvPr/>
          </p:nvSpPr>
          <p:spPr>
            <a:xfrm>
              <a:off x="860551" y="2619239"/>
              <a:ext cx="2159000" cy="276999"/>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lang="en-US" sz="1200" b="1">
                  <a:solidFill>
                    <a:prstClr val="black"/>
                  </a:solidFill>
                  <a:latin typeface="Calibri" panose="020F0502020204030204"/>
                </a:rPr>
                <a:t>Cultural adaptation difficulties</a:t>
              </a:r>
            </a:p>
          </p:txBody>
        </p:sp>
      </p:grpSp>
      <p:sp>
        <p:nvSpPr>
          <p:cNvPr id="12" name="TextBox 11">
            <a:extLst>
              <a:ext uri="{FF2B5EF4-FFF2-40B4-BE49-F238E27FC236}">
                <a16:creationId xmlns:a16="http://schemas.microsoft.com/office/drawing/2014/main" id="{D16DCBE7-4950-74C3-4360-3B42E0CC6CF5}"/>
              </a:ext>
            </a:extLst>
          </p:cNvPr>
          <p:cNvSpPr txBox="1"/>
          <p:nvPr/>
        </p:nvSpPr>
        <p:spPr>
          <a:xfrm>
            <a:off x="1031543" y="1154156"/>
            <a:ext cx="10128913"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effectLst/>
                <a:uLnTx/>
                <a:uFillTx/>
                <a:latin typeface="Calibri" panose="020F0502020204030204"/>
                <a:ea typeface="+mn-ea"/>
                <a:cs typeface="+mn-cs"/>
              </a:rPr>
              <a:t>Investigating the practical and social challenges for International Students at the University of Melbourne</a:t>
            </a:r>
          </a:p>
        </p:txBody>
      </p:sp>
      <p:sp>
        <p:nvSpPr>
          <p:cNvPr id="13" name="TextBox 12">
            <a:extLst>
              <a:ext uri="{FF2B5EF4-FFF2-40B4-BE49-F238E27FC236}">
                <a16:creationId xmlns:a16="http://schemas.microsoft.com/office/drawing/2014/main" id="{FFA1B51E-EA5C-095E-7881-5293EA8DFD21}"/>
              </a:ext>
            </a:extLst>
          </p:cNvPr>
          <p:cNvSpPr txBox="1"/>
          <p:nvPr/>
        </p:nvSpPr>
        <p:spPr>
          <a:xfrm>
            <a:off x="6060978" y="2487311"/>
            <a:ext cx="2493616" cy="859667"/>
          </a:xfrm>
          <a:prstGeom prst="rect">
            <a:avLst/>
          </a:prstGeom>
          <a:solidFill>
            <a:schemeClr val="bg1">
              <a:lumMod val="95000"/>
            </a:schemeClr>
          </a:solid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 name="TextBox 13">
            <a:extLst>
              <a:ext uri="{FF2B5EF4-FFF2-40B4-BE49-F238E27FC236}">
                <a16:creationId xmlns:a16="http://schemas.microsoft.com/office/drawing/2014/main" id="{D3ADA8E5-7510-FBD9-3B8B-56D499B7825E}"/>
              </a:ext>
            </a:extLst>
          </p:cNvPr>
          <p:cNvSpPr txBox="1"/>
          <p:nvPr/>
        </p:nvSpPr>
        <p:spPr>
          <a:xfrm>
            <a:off x="6493296" y="2587727"/>
            <a:ext cx="1971053" cy="646331"/>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1200" b="1">
                <a:solidFill>
                  <a:prstClr val="black"/>
                </a:solidFill>
                <a:latin typeface="Calibri" panose="020F0502020204030204"/>
              </a:rPr>
              <a:t>Lack of social and cultural integration was the primary challenge</a:t>
            </a:r>
          </a:p>
        </p:txBody>
      </p:sp>
      <p:sp>
        <p:nvSpPr>
          <p:cNvPr id="15" name="Oval 14">
            <a:extLst>
              <a:ext uri="{FF2B5EF4-FFF2-40B4-BE49-F238E27FC236}">
                <a16:creationId xmlns:a16="http://schemas.microsoft.com/office/drawing/2014/main" id="{8157ACAA-EC95-DF92-69CA-FF380A36B0EC}"/>
              </a:ext>
            </a:extLst>
          </p:cNvPr>
          <p:cNvSpPr/>
          <p:nvPr/>
        </p:nvSpPr>
        <p:spPr>
          <a:xfrm>
            <a:off x="6211138" y="2722883"/>
            <a:ext cx="274320" cy="274320"/>
          </a:xfrm>
          <a:prstGeom prst="ellipse">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t>1</a:t>
            </a:r>
          </a:p>
        </p:txBody>
      </p:sp>
      <p:sp>
        <p:nvSpPr>
          <p:cNvPr id="16" name="TextBox 15">
            <a:extLst>
              <a:ext uri="{FF2B5EF4-FFF2-40B4-BE49-F238E27FC236}">
                <a16:creationId xmlns:a16="http://schemas.microsoft.com/office/drawing/2014/main" id="{AC3F2B85-A350-E0AE-A1ED-40E7891DCD78}"/>
              </a:ext>
            </a:extLst>
          </p:cNvPr>
          <p:cNvSpPr txBox="1"/>
          <p:nvPr/>
        </p:nvSpPr>
        <p:spPr>
          <a:xfrm>
            <a:off x="6079879" y="3395836"/>
            <a:ext cx="2493615" cy="625969"/>
          </a:xfrm>
          <a:prstGeom prst="rect">
            <a:avLst/>
          </a:prstGeom>
          <a:solidFill>
            <a:schemeClr val="bg1">
              <a:lumMod val="95000"/>
            </a:schemeClr>
          </a:solid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0BAA31DB-74AF-3D5A-F36B-9833F3B78BBC}"/>
              </a:ext>
            </a:extLst>
          </p:cNvPr>
          <p:cNvSpPr txBox="1"/>
          <p:nvPr/>
        </p:nvSpPr>
        <p:spPr>
          <a:xfrm>
            <a:off x="6553280" y="3446053"/>
            <a:ext cx="1969609" cy="461665"/>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1200" b="1">
                <a:solidFill>
                  <a:prstClr val="black"/>
                </a:solidFill>
                <a:latin typeface="Calibri" panose="020F0502020204030204"/>
              </a:rPr>
              <a:t>A smart AI-powered one-stop platform could solve it</a:t>
            </a:r>
          </a:p>
        </p:txBody>
      </p:sp>
      <p:sp>
        <p:nvSpPr>
          <p:cNvPr id="18" name="Oval 17">
            <a:extLst>
              <a:ext uri="{FF2B5EF4-FFF2-40B4-BE49-F238E27FC236}">
                <a16:creationId xmlns:a16="http://schemas.microsoft.com/office/drawing/2014/main" id="{F8B0252F-F5A8-81DE-74AA-87E6D951B02C}"/>
              </a:ext>
            </a:extLst>
          </p:cNvPr>
          <p:cNvSpPr/>
          <p:nvPr/>
        </p:nvSpPr>
        <p:spPr>
          <a:xfrm>
            <a:off x="6216915" y="3522818"/>
            <a:ext cx="274320" cy="274320"/>
          </a:xfrm>
          <a:prstGeom prst="ellipse">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a:solidFill>
                  <a:prstClr val="white"/>
                </a:solidFill>
                <a:latin typeface="Calibri" panose="020F0502020204030204"/>
              </a:rPr>
              <a:t>2</a:t>
            </a:r>
            <a:endParaRPr kumimoji="0" lang="en-US" sz="11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2918686C-5897-D18F-78E4-BA538371889E}"/>
              </a:ext>
            </a:extLst>
          </p:cNvPr>
          <p:cNvSpPr txBox="1"/>
          <p:nvPr/>
        </p:nvSpPr>
        <p:spPr>
          <a:xfrm>
            <a:off x="6079879" y="4071968"/>
            <a:ext cx="2493615" cy="646331"/>
          </a:xfrm>
          <a:prstGeom prst="rect">
            <a:avLst/>
          </a:prstGeom>
          <a:solidFill>
            <a:schemeClr val="bg1">
              <a:lumMod val="95000"/>
            </a:schemeClr>
          </a:solid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0" name="TextBox 19">
            <a:extLst>
              <a:ext uri="{FF2B5EF4-FFF2-40B4-BE49-F238E27FC236}">
                <a16:creationId xmlns:a16="http://schemas.microsoft.com/office/drawing/2014/main" id="{ACC2082D-8BF4-9464-D6B0-21409A690F4C}"/>
              </a:ext>
            </a:extLst>
          </p:cNvPr>
          <p:cNvSpPr txBox="1"/>
          <p:nvPr/>
        </p:nvSpPr>
        <p:spPr>
          <a:xfrm>
            <a:off x="6553280" y="4142547"/>
            <a:ext cx="1969609" cy="461665"/>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1200" b="1">
                <a:solidFill>
                  <a:prstClr val="black"/>
                </a:solidFill>
                <a:latin typeface="Calibri" panose="020F0502020204030204"/>
              </a:rPr>
              <a:t>Students just need better access to info and events</a:t>
            </a:r>
          </a:p>
        </p:txBody>
      </p:sp>
      <p:sp>
        <p:nvSpPr>
          <p:cNvPr id="21" name="Oval 20">
            <a:extLst>
              <a:ext uri="{FF2B5EF4-FFF2-40B4-BE49-F238E27FC236}">
                <a16:creationId xmlns:a16="http://schemas.microsoft.com/office/drawing/2014/main" id="{A004457A-3A89-5444-7553-D21BB95B890E}"/>
              </a:ext>
            </a:extLst>
          </p:cNvPr>
          <p:cNvSpPr/>
          <p:nvPr/>
        </p:nvSpPr>
        <p:spPr>
          <a:xfrm>
            <a:off x="6216915" y="4219312"/>
            <a:ext cx="274320" cy="274320"/>
          </a:xfrm>
          <a:prstGeom prst="ellipse">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t>3</a:t>
            </a:r>
          </a:p>
        </p:txBody>
      </p:sp>
      <p:sp>
        <p:nvSpPr>
          <p:cNvPr id="22" name="TextBox 21">
            <a:extLst>
              <a:ext uri="{FF2B5EF4-FFF2-40B4-BE49-F238E27FC236}">
                <a16:creationId xmlns:a16="http://schemas.microsoft.com/office/drawing/2014/main" id="{B555E0D4-CF8D-F3DD-4818-1281861B305B}"/>
              </a:ext>
            </a:extLst>
          </p:cNvPr>
          <p:cNvSpPr txBox="1"/>
          <p:nvPr/>
        </p:nvSpPr>
        <p:spPr>
          <a:xfrm>
            <a:off x="8616641" y="2487310"/>
            <a:ext cx="3069015" cy="862664"/>
          </a:xfrm>
          <a:prstGeom prst="rect">
            <a:avLst/>
          </a:prstGeom>
          <a:solidFill>
            <a:schemeClr val="bg1">
              <a:lumMod val="95000"/>
            </a:schemeClr>
          </a:solid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TextBox 22">
            <a:extLst>
              <a:ext uri="{FF2B5EF4-FFF2-40B4-BE49-F238E27FC236}">
                <a16:creationId xmlns:a16="http://schemas.microsoft.com/office/drawing/2014/main" id="{29710AB2-8FC7-98A8-B193-FF4D97FB018D}"/>
              </a:ext>
            </a:extLst>
          </p:cNvPr>
          <p:cNvSpPr txBox="1"/>
          <p:nvPr/>
        </p:nvSpPr>
        <p:spPr>
          <a:xfrm>
            <a:off x="8817650" y="2499346"/>
            <a:ext cx="2866713" cy="830997"/>
          </a:xfrm>
          <a:prstGeom prst="rect">
            <a:avLst/>
          </a:prstGeom>
          <a:noFill/>
        </p:spPr>
        <p:txBody>
          <a:bodyPr wrap="square">
            <a:spAutoFit/>
          </a:bodyPr>
          <a:lstStyle/>
          <a:p>
            <a:pPr algn="just">
              <a:defRPr/>
            </a:pPr>
            <a:r>
              <a:rPr lang="en-US" sz="1200" b="1">
                <a:latin typeface="Calibri" panose="020F0502020204030204" pitchFamily="34" charset="0"/>
                <a:cs typeface="Calibri" panose="020F0502020204030204" pitchFamily="34" charset="0"/>
              </a:rPr>
              <a:t>Overlooked financial struggles, but many faced them. These challenges are not isolated, they're part of a wider web of interconnected issues</a:t>
            </a:r>
            <a:endParaRPr lang="en-US" sz="1200" b="1">
              <a:solidFill>
                <a:prstClr val="black"/>
              </a:solidFill>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2D51C28C-93C6-A8F9-C1A5-69FB86CB5B91}"/>
              </a:ext>
            </a:extLst>
          </p:cNvPr>
          <p:cNvSpPr txBox="1"/>
          <p:nvPr/>
        </p:nvSpPr>
        <p:spPr>
          <a:xfrm>
            <a:off x="8837842" y="3389871"/>
            <a:ext cx="2767477" cy="646331"/>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1200" b="1">
                <a:solidFill>
                  <a:prstClr val="black"/>
                </a:solidFill>
                <a:latin typeface="Calibri" panose="020F0502020204030204"/>
              </a:rPr>
              <a:t>A tech-only solution is not enough. A real support needs to include human empathy, tailored services</a:t>
            </a:r>
          </a:p>
        </p:txBody>
      </p:sp>
      <p:sp>
        <p:nvSpPr>
          <p:cNvPr id="27" name="TextBox 26">
            <a:extLst>
              <a:ext uri="{FF2B5EF4-FFF2-40B4-BE49-F238E27FC236}">
                <a16:creationId xmlns:a16="http://schemas.microsoft.com/office/drawing/2014/main" id="{920C60C2-90E0-E62A-E20A-9774EAD7B4A7}"/>
              </a:ext>
            </a:extLst>
          </p:cNvPr>
          <p:cNvSpPr txBox="1"/>
          <p:nvPr/>
        </p:nvSpPr>
        <p:spPr>
          <a:xfrm>
            <a:off x="8817650" y="4133972"/>
            <a:ext cx="2767477" cy="461665"/>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1200" b="1">
                <a:solidFill>
                  <a:prstClr val="black"/>
                </a:solidFill>
                <a:latin typeface="Calibri" panose="020F0502020204030204"/>
              </a:rPr>
              <a:t>Many are isolated, overwhelmed and don’t know when or how to ask for help</a:t>
            </a:r>
          </a:p>
        </p:txBody>
      </p:sp>
      <p:sp>
        <p:nvSpPr>
          <p:cNvPr id="29" name="TextBox 28">
            <a:extLst>
              <a:ext uri="{FF2B5EF4-FFF2-40B4-BE49-F238E27FC236}">
                <a16:creationId xmlns:a16="http://schemas.microsoft.com/office/drawing/2014/main" id="{6A0ED451-8F0B-A676-7037-389C71EE219D}"/>
              </a:ext>
            </a:extLst>
          </p:cNvPr>
          <p:cNvSpPr txBox="1"/>
          <p:nvPr/>
        </p:nvSpPr>
        <p:spPr>
          <a:xfrm>
            <a:off x="6231283" y="5273137"/>
            <a:ext cx="4708420" cy="646331"/>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1200">
                <a:solidFill>
                  <a:prstClr val="black"/>
                </a:solidFill>
                <a:latin typeface="Calibri" panose="020F0502020204030204"/>
              </a:rPr>
              <a:t>Our innovation journey started with a narrow scope but has expanded into a deeper understanding of students’ complex realities. This shift is now structing the direction of our innovative solution</a:t>
            </a:r>
          </a:p>
        </p:txBody>
      </p:sp>
      <p:sp>
        <p:nvSpPr>
          <p:cNvPr id="30" name="Arrow: Chevron 29">
            <a:extLst>
              <a:ext uri="{FF2B5EF4-FFF2-40B4-BE49-F238E27FC236}">
                <a16:creationId xmlns:a16="http://schemas.microsoft.com/office/drawing/2014/main" id="{7F12B738-FF72-8D23-2393-E7DF02D92443}"/>
              </a:ext>
            </a:extLst>
          </p:cNvPr>
          <p:cNvSpPr/>
          <p:nvPr/>
        </p:nvSpPr>
        <p:spPr>
          <a:xfrm>
            <a:off x="6073408" y="1951774"/>
            <a:ext cx="2691395" cy="455170"/>
          </a:xfrm>
          <a:prstGeom prst="chevron">
            <a:avLst/>
          </a:prstGeom>
          <a:solidFill>
            <a:srgbClr val="2038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B350FF22-8FB2-A7B8-940E-075931BD8974}"/>
              </a:ext>
            </a:extLst>
          </p:cNvPr>
          <p:cNvSpPr txBox="1"/>
          <p:nvPr/>
        </p:nvSpPr>
        <p:spPr>
          <a:xfrm>
            <a:off x="6206512" y="2019532"/>
            <a:ext cx="2348081"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Calibri" panose="020F0502020204030204"/>
                <a:ea typeface="+mn-ea"/>
                <a:cs typeface="+mn-cs"/>
              </a:rPr>
              <a:t>Initial Expectations?</a:t>
            </a:r>
          </a:p>
        </p:txBody>
      </p:sp>
      <p:sp>
        <p:nvSpPr>
          <p:cNvPr id="32" name="Arrow: Chevron 31">
            <a:extLst>
              <a:ext uri="{FF2B5EF4-FFF2-40B4-BE49-F238E27FC236}">
                <a16:creationId xmlns:a16="http://schemas.microsoft.com/office/drawing/2014/main" id="{8DB0E3DD-C186-41F1-CFC3-4081F152D28F}"/>
              </a:ext>
            </a:extLst>
          </p:cNvPr>
          <p:cNvSpPr/>
          <p:nvPr/>
        </p:nvSpPr>
        <p:spPr>
          <a:xfrm>
            <a:off x="8615348" y="1953389"/>
            <a:ext cx="3069015" cy="455170"/>
          </a:xfrm>
          <a:prstGeom prst="chevron">
            <a:avLst/>
          </a:prstGeom>
          <a:solidFill>
            <a:srgbClr val="20386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3" name="TextBox 32">
            <a:extLst>
              <a:ext uri="{FF2B5EF4-FFF2-40B4-BE49-F238E27FC236}">
                <a16:creationId xmlns:a16="http://schemas.microsoft.com/office/drawing/2014/main" id="{64A3472F-D53C-3666-C35B-39B4D0D4BEFC}"/>
              </a:ext>
            </a:extLst>
          </p:cNvPr>
          <p:cNvSpPr txBox="1"/>
          <p:nvPr/>
        </p:nvSpPr>
        <p:spPr>
          <a:xfrm>
            <a:off x="8592215" y="2029825"/>
            <a:ext cx="2765171"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Calibri" panose="020F0502020204030204"/>
                <a:ea typeface="+mn-ea"/>
                <a:cs typeface="+mn-cs"/>
              </a:rPr>
              <a:t>What we discovered</a:t>
            </a:r>
          </a:p>
        </p:txBody>
      </p:sp>
      <p:sp>
        <p:nvSpPr>
          <p:cNvPr id="34" name="TextBox 33">
            <a:extLst>
              <a:ext uri="{FF2B5EF4-FFF2-40B4-BE49-F238E27FC236}">
                <a16:creationId xmlns:a16="http://schemas.microsoft.com/office/drawing/2014/main" id="{15F78A3A-4485-3266-3D5C-ADF2348F83D8}"/>
              </a:ext>
            </a:extLst>
          </p:cNvPr>
          <p:cNvSpPr txBox="1"/>
          <p:nvPr/>
        </p:nvSpPr>
        <p:spPr>
          <a:xfrm>
            <a:off x="406520" y="1603925"/>
            <a:ext cx="2308516"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a:latin typeface="Calibri" panose="020F0502020204030204"/>
              </a:rPr>
              <a:t>What is the problem</a:t>
            </a:r>
            <a:r>
              <a:rPr kumimoji="0" lang="en-US" sz="1400" b="1" i="0" u="none" strike="noStrike" kern="1200" cap="none" spc="0" normalizeH="0" baseline="0" noProof="0">
                <a:ln>
                  <a:noFill/>
                </a:ln>
                <a:effectLst/>
                <a:uLnTx/>
                <a:uFillTx/>
                <a:latin typeface="Calibri" panose="020F0502020204030204"/>
                <a:ea typeface="+mn-ea"/>
                <a:cs typeface="+mn-cs"/>
              </a:rPr>
              <a:t>?</a:t>
            </a:r>
          </a:p>
        </p:txBody>
      </p:sp>
      <p:sp>
        <p:nvSpPr>
          <p:cNvPr id="38" name="TextBox 37">
            <a:extLst>
              <a:ext uri="{FF2B5EF4-FFF2-40B4-BE49-F238E27FC236}">
                <a16:creationId xmlns:a16="http://schemas.microsoft.com/office/drawing/2014/main" id="{298FCAA6-7318-7C68-F950-AFBB9A7341FE}"/>
              </a:ext>
            </a:extLst>
          </p:cNvPr>
          <p:cNvSpPr txBox="1"/>
          <p:nvPr/>
        </p:nvSpPr>
        <p:spPr>
          <a:xfrm>
            <a:off x="3538026" y="2814193"/>
            <a:ext cx="1669203" cy="410192"/>
          </a:xfrm>
          <a:prstGeom prst="rect">
            <a:avLst/>
          </a:prstGeom>
          <a:solidFill>
            <a:schemeClr val="bg1">
              <a:lumMod val="95000"/>
            </a:schemeClr>
          </a:solid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TextBox 38">
            <a:extLst>
              <a:ext uri="{FF2B5EF4-FFF2-40B4-BE49-F238E27FC236}">
                <a16:creationId xmlns:a16="http://schemas.microsoft.com/office/drawing/2014/main" id="{D201D03B-43A5-1FDC-0B5B-BA669097294F}"/>
              </a:ext>
            </a:extLst>
          </p:cNvPr>
          <p:cNvSpPr txBox="1"/>
          <p:nvPr/>
        </p:nvSpPr>
        <p:spPr>
          <a:xfrm>
            <a:off x="3789034" y="2904931"/>
            <a:ext cx="1405848" cy="276999"/>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lang="en-US" sz="1200" b="1">
                <a:solidFill>
                  <a:prstClr val="black"/>
                </a:solidFill>
                <a:latin typeface="Calibri" panose="020F0502020204030204"/>
              </a:rPr>
              <a:t>Social isolation</a:t>
            </a:r>
          </a:p>
        </p:txBody>
      </p:sp>
      <p:grpSp>
        <p:nvGrpSpPr>
          <p:cNvPr id="40" name="Group 39">
            <a:extLst>
              <a:ext uri="{FF2B5EF4-FFF2-40B4-BE49-F238E27FC236}">
                <a16:creationId xmlns:a16="http://schemas.microsoft.com/office/drawing/2014/main" id="{23FEBD35-9C5F-954E-15BB-272CEFEE226F}"/>
              </a:ext>
            </a:extLst>
          </p:cNvPr>
          <p:cNvGrpSpPr/>
          <p:nvPr/>
        </p:nvGrpSpPr>
        <p:grpSpPr>
          <a:xfrm>
            <a:off x="3385992" y="2337405"/>
            <a:ext cx="1732248" cy="410192"/>
            <a:chOff x="2917306" y="4937012"/>
            <a:chExt cx="1732248" cy="410192"/>
          </a:xfrm>
        </p:grpSpPr>
        <p:sp>
          <p:nvSpPr>
            <p:cNvPr id="41" name="TextBox 40">
              <a:extLst>
                <a:ext uri="{FF2B5EF4-FFF2-40B4-BE49-F238E27FC236}">
                  <a16:creationId xmlns:a16="http://schemas.microsoft.com/office/drawing/2014/main" id="{BF51B316-9018-8359-7AC2-A71F60EA4F00}"/>
                </a:ext>
              </a:extLst>
            </p:cNvPr>
            <p:cNvSpPr txBox="1"/>
            <p:nvPr/>
          </p:nvSpPr>
          <p:spPr>
            <a:xfrm>
              <a:off x="2917306" y="4937012"/>
              <a:ext cx="1732248" cy="410192"/>
            </a:xfrm>
            <a:prstGeom prst="rect">
              <a:avLst/>
            </a:prstGeom>
            <a:solidFill>
              <a:schemeClr val="bg1">
                <a:lumMod val="95000"/>
              </a:schemeClr>
            </a:solid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2" name="TextBox 41">
              <a:extLst>
                <a:ext uri="{FF2B5EF4-FFF2-40B4-BE49-F238E27FC236}">
                  <a16:creationId xmlns:a16="http://schemas.microsoft.com/office/drawing/2014/main" id="{D38D3838-A531-4A6E-81F8-DF05FF7661B3}"/>
                </a:ext>
              </a:extLst>
            </p:cNvPr>
            <p:cNvSpPr txBox="1"/>
            <p:nvPr/>
          </p:nvSpPr>
          <p:spPr>
            <a:xfrm>
              <a:off x="3199362" y="4986145"/>
              <a:ext cx="1394955" cy="276999"/>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kumimoji="0" lang="en-US" sz="1200" b="1" i="0" u="none" strike="noStrike" kern="1200" cap="none" spc="0" normalizeH="0" baseline="0" noProof="0">
                  <a:ln>
                    <a:noFill/>
                  </a:ln>
                  <a:solidFill>
                    <a:prstClr val="black"/>
                  </a:solidFill>
                  <a:effectLst/>
                  <a:uLnTx/>
                  <a:uFillTx/>
                  <a:latin typeface="Calibri" panose="020F0502020204030204"/>
                  <a:ea typeface="+mn-ea"/>
                  <a:cs typeface="+mn-cs"/>
                </a:rPr>
                <a:t>Language barriers</a:t>
              </a:r>
            </a:p>
          </p:txBody>
        </p:sp>
      </p:grpSp>
      <p:grpSp>
        <p:nvGrpSpPr>
          <p:cNvPr id="43" name="Group 42">
            <a:extLst>
              <a:ext uri="{FF2B5EF4-FFF2-40B4-BE49-F238E27FC236}">
                <a16:creationId xmlns:a16="http://schemas.microsoft.com/office/drawing/2014/main" id="{4591501A-DD48-89B7-7BBE-6D12ECF045A0}"/>
              </a:ext>
            </a:extLst>
          </p:cNvPr>
          <p:cNvGrpSpPr/>
          <p:nvPr/>
        </p:nvGrpSpPr>
        <p:grpSpPr>
          <a:xfrm>
            <a:off x="1619371" y="2804008"/>
            <a:ext cx="1932230" cy="410192"/>
            <a:chOff x="3039857" y="5386135"/>
            <a:chExt cx="1932230" cy="410192"/>
          </a:xfrm>
        </p:grpSpPr>
        <p:sp>
          <p:nvSpPr>
            <p:cNvPr id="44" name="TextBox 43">
              <a:extLst>
                <a:ext uri="{FF2B5EF4-FFF2-40B4-BE49-F238E27FC236}">
                  <a16:creationId xmlns:a16="http://schemas.microsoft.com/office/drawing/2014/main" id="{9D71810A-BF7C-DA90-3988-BA0E202A05AE}"/>
                </a:ext>
              </a:extLst>
            </p:cNvPr>
            <p:cNvSpPr txBox="1"/>
            <p:nvPr/>
          </p:nvSpPr>
          <p:spPr>
            <a:xfrm>
              <a:off x="3039857" y="5386135"/>
              <a:ext cx="1732249" cy="410192"/>
            </a:xfrm>
            <a:prstGeom prst="rect">
              <a:avLst/>
            </a:prstGeom>
            <a:solidFill>
              <a:schemeClr val="bg1">
                <a:lumMod val="95000"/>
              </a:schemeClr>
            </a:solid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5756A7A2-3980-EA57-43F7-8AD76C46F33A}"/>
                </a:ext>
              </a:extLst>
            </p:cNvPr>
            <p:cNvSpPr txBox="1"/>
            <p:nvPr/>
          </p:nvSpPr>
          <p:spPr>
            <a:xfrm>
              <a:off x="3391223" y="5445977"/>
              <a:ext cx="1580864" cy="276999"/>
            </a:xfrm>
            <a:prstGeom prst="rect">
              <a:avLst/>
            </a:prstGeom>
            <a:noFill/>
          </p:spPr>
          <p:txBody>
            <a:bodyPr wrap="square" rtlCol="0">
              <a:spAutoFit/>
            </a:bodyPr>
            <a:lstStyle/>
            <a:p>
              <a:pPr marR="0" lvl="0" defTabSz="914400" rtl="0" eaLnBrk="1" fontAlgn="auto" latinLnBrk="0" hangingPunct="1">
                <a:lnSpc>
                  <a:spcPct val="100000"/>
                </a:lnSpc>
                <a:spcBef>
                  <a:spcPts val="0"/>
                </a:spcBef>
                <a:spcAft>
                  <a:spcPts val="0"/>
                </a:spcAft>
                <a:buClrTx/>
                <a:buSzTx/>
                <a:tabLst/>
                <a:defRPr/>
              </a:pPr>
              <a:r>
                <a:rPr lang="en-US" sz="1200" b="1">
                  <a:solidFill>
                    <a:prstClr val="black"/>
                  </a:solidFill>
                  <a:latin typeface="Calibri" panose="020F0502020204030204"/>
                </a:rPr>
                <a:t>Academic pressure</a:t>
              </a:r>
            </a:p>
          </p:txBody>
        </p:sp>
      </p:grpSp>
      <p:sp>
        <p:nvSpPr>
          <p:cNvPr id="46" name="TextBox 45">
            <a:extLst>
              <a:ext uri="{FF2B5EF4-FFF2-40B4-BE49-F238E27FC236}">
                <a16:creationId xmlns:a16="http://schemas.microsoft.com/office/drawing/2014/main" id="{116C2F46-A8A5-9F21-6FB6-EA318F311892}"/>
              </a:ext>
            </a:extLst>
          </p:cNvPr>
          <p:cNvSpPr txBox="1"/>
          <p:nvPr/>
        </p:nvSpPr>
        <p:spPr>
          <a:xfrm>
            <a:off x="690955" y="1854798"/>
            <a:ext cx="4975478" cy="261610"/>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100">
                <a:solidFill>
                  <a:prstClr val="black"/>
                </a:solidFill>
                <a:latin typeface="Calibri" panose="020F0502020204030204"/>
              </a:rPr>
              <a:t>The iden</a:t>
            </a:r>
            <a:r>
              <a:rPr lang="en-US" sz="1100">
                <a:solidFill>
                  <a:srgbClr val="000000"/>
                </a:solidFill>
                <a:latin typeface="WordVisi_MSFontService"/>
              </a:rPr>
              <a:t>tified challenges based on recent studies existing innovations</a:t>
            </a:r>
            <a:endParaRPr kumimoji="0" lang="en-US" sz="1100" i="0"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7" name="Oval 46">
            <a:extLst>
              <a:ext uri="{FF2B5EF4-FFF2-40B4-BE49-F238E27FC236}">
                <a16:creationId xmlns:a16="http://schemas.microsoft.com/office/drawing/2014/main" id="{5D7CD750-AB4C-392B-D592-AD3752186908}"/>
              </a:ext>
            </a:extLst>
          </p:cNvPr>
          <p:cNvSpPr/>
          <p:nvPr/>
        </p:nvSpPr>
        <p:spPr>
          <a:xfrm>
            <a:off x="832133" y="2368161"/>
            <a:ext cx="274320" cy="274320"/>
          </a:xfrm>
          <a:prstGeom prst="ellipse">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Oval 48">
            <a:extLst>
              <a:ext uri="{FF2B5EF4-FFF2-40B4-BE49-F238E27FC236}">
                <a16:creationId xmlns:a16="http://schemas.microsoft.com/office/drawing/2014/main" id="{E395FAFE-D624-A1FA-3D23-D873F6303EFB}"/>
              </a:ext>
            </a:extLst>
          </p:cNvPr>
          <p:cNvSpPr/>
          <p:nvPr/>
        </p:nvSpPr>
        <p:spPr>
          <a:xfrm>
            <a:off x="1584292" y="2887339"/>
            <a:ext cx="274320" cy="274320"/>
          </a:xfrm>
          <a:prstGeom prst="ellipse">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0" name="Oval 49">
            <a:extLst>
              <a:ext uri="{FF2B5EF4-FFF2-40B4-BE49-F238E27FC236}">
                <a16:creationId xmlns:a16="http://schemas.microsoft.com/office/drawing/2014/main" id="{7B8C9C30-BB75-D16B-36CB-C314FA30FD1F}"/>
              </a:ext>
            </a:extLst>
          </p:cNvPr>
          <p:cNvSpPr/>
          <p:nvPr/>
        </p:nvSpPr>
        <p:spPr>
          <a:xfrm>
            <a:off x="3452669" y="2882128"/>
            <a:ext cx="274320" cy="274320"/>
          </a:xfrm>
          <a:prstGeom prst="ellipse">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 name="Oval 50">
            <a:extLst>
              <a:ext uri="{FF2B5EF4-FFF2-40B4-BE49-F238E27FC236}">
                <a16:creationId xmlns:a16="http://schemas.microsoft.com/office/drawing/2014/main" id="{48726235-3071-16C1-A8BC-E4CAB64D12D0}"/>
              </a:ext>
            </a:extLst>
          </p:cNvPr>
          <p:cNvSpPr/>
          <p:nvPr/>
        </p:nvSpPr>
        <p:spPr>
          <a:xfrm>
            <a:off x="3323946" y="2394163"/>
            <a:ext cx="274320" cy="274320"/>
          </a:xfrm>
          <a:prstGeom prst="ellipse">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TextBox 51">
            <a:extLst>
              <a:ext uri="{FF2B5EF4-FFF2-40B4-BE49-F238E27FC236}">
                <a16:creationId xmlns:a16="http://schemas.microsoft.com/office/drawing/2014/main" id="{004E3406-968E-C61A-B3C0-D80379B2D43B}"/>
              </a:ext>
            </a:extLst>
          </p:cNvPr>
          <p:cNvSpPr txBox="1"/>
          <p:nvPr/>
        </p:nvSpPr>
        <p:spPr>
          <a:xfrm>
            <a:off x="463231" y="3899737"/>
            <a:ext cx="2117363" cy="307777"/>
          </a:xfrm>
          <a:prstGeom prst="rect">
            <a:avLst/>
          </a:prstGeom>
          <a:noFill/>
        </p:spPr>
        <p:txBody>
          <a:bodyPr wrap="square">
            <a:spAutoFit/>
          </a:bodyPr>
          <a:lstStyle/>
          <a:p>
            <a:pPr algn="ctr">
              <a:defRPr/>
            </a:pPr>
            <a:r>
              <a:rPr kumimoji="0" lang="en-US" sz="1400" b="1" i="0" u="none" strike="noStrike" kern="1200" cap="none" spc="0" normalizeH="0" baseline="0" noProof="0">
                <a:ln>
                  <a:noFill/>
                </a:ln>
                <a:effectLst/>
                <a:uLnTx/>
                <a:uFillTx/>
                <a:latin typeface="Calibri" panose="020F0502020204030204"/>
                <a:ea typeface="+mn-ea"/>
                <a:cs typeface="+mn-cs"/>
              </a:rPr>
              <a:t>Why is it important?</a:t>
            </a:r>
          </a:p>
        </p:txBody>
      </p:sp>
      <p:sp>
        <p:nvSpPr>
          <p:cNvPr id="53" name="TextBox 52">
            <a:extLst>
              <a:ext uri="{FF2B5EF4-FFF2-40B4-BE49-F238E27FC236}">
                <a16:creationId xmlns:a16="http://schemas.microsoft.com/office/drawing/2014/main" id="{008C2168-2889-3A61-00CF-72C794834B93}"/>
              </a:ext>
            </a:extLst>
          </p:cNvPr>
          <p:cNvSpPr txBox="1"/>
          <p:nvPr/>
        </p:nvSpPr>
        <p:spPr>
          <a:xfrm>
            <a:off x="672142" y="4167401"/>
            <a:ext cx="4512984" cy="430887"/>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100" i="0" u="none" strike="noStrike" kern="1200" cap="none" spc="0" normalizeH="0" baseline="0" noProof="0">
                <a:ln>
                  <a:noFill/>
                </a:ln>
                <a:solidFill>
                  <a:prstClr val="black"/>
                </a:solidFill>
                <a:effectLst/>
                <a:uLnTx/>
                <a:uFillTx/>
                <a:latin typeface="Calibri" panose="020F0502020204030204"/>
                <a:ea typeface="+mn-ea"/>
                <a:cs typeface="+mn-cs"/>
              </a:rPr>
              <a:t>The need to address these challenges reinforced by the growing number of international students, projected to reach 8 mil by 2025 (</a:t>
            </a:r>
            <a:r>
              <a:rPr lang="en-US" sz="1100" b="0" i="0">
                <a:solidFill>
                  <a:srgbClr val="000000"/>
                </a:solidFill>
                <a:effectLst/>
                <a:latin typeface="WordVisi_MSFontService"/>
              </a:rPr>
              <a:t>Wang et al., 2023)</a:t>
            </a:r>
            <a:endParaRPr kumimoji="0" lang="en-US" sz="110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54" name="Group 53">
            <a:extLst>
              <a:ext uri="{FF2B5EF4-FFF2-40B4-BE49-F238E27FC236}">
                <a16:creationId xmlns:a16="http://schemas.microsoft.com/office/drawing/2014/main" id="{03C9DD9C-AE0A-E480-C978-02C4059B2938}"/>
              </a:ext>
            </a:extLst>
          </p:cNvPr>
          <p:cNvGrpSpPr/>
          <p:nvPr/>
        </p:nvGrpSpPr>
        <p:grpSpPr>
          <a:xfrm>
            <a:off x="959704" y="4790768"/>
            <a:ext cx="2283596" cy="410192"/>
            <a:chOff x="737230" y="2561088"/>
            <a:chExt cx="2283596" cy="410192"/>
          </a:xfrm>
        </p:grpSpPr>
        <p:sp>
          <p:nvSpPr>
            <p:cNvPr id="55" name="TextBox 54">
              <a:extLst>
                <a:ext uri="{FF2B5EF4-FFF2-40B4-BE49-F238E27FC236}">
                  <a16:creationId xmlns:a16="http://schemas.microsoft.com/office/drawing/2014/main" id="{E88455A9-9971-7795-8F77-A30665214C0A}"/>
                </a:ext>
              </a:extLst>
            </p:cNvPr>
            <p:cNvSpPr txBox="1"/>
            <p:nvPr/>
          </p:nvSpPr>
          <p:spPr>
            <a:xfrm>
              <a:off x="737230" y="2561088"/>
              <a:ext cx="2283596" cy="410192"/>
            </a:xfrm>
            <a:prstGeom prst="rect">
              <a:avLst/>
            </a:prstGeom>
            <a:solidFill>
              <a:schemeClr val="bg1">
                <a:lumMod val="95000"/>
              </a:schemeClr>
            </a:solid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TextBox 55">
              <a:extLst>
                <a:ext uri="{FF2B5EF4-FFF2-40B4-BE49-F238E27FC236}">
                  <a16:creationId xmlns:a16="http://schemas.microsoft.com/office/drawing/2014/main" id="{030566FA-7D73-9EA8-EDC8-C924971D0AAC}"/>
                </a:ext>
              </a:extLst>
            </p:cNvPr>
            <p:cNvSpPr txBox="1"/>
            <p:nvPr/>
          </p:nvSpPr>
          <p:spPr>
            <a:xfrm>
              <a:off x="860551" y="2619239"/>
              <a:ext cx="2159000" cy="276999"/>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lang="en-US" sz="1200" b="1">
                  <a:solidFill>
                    <a:prstClr val="black"/>
                  </a:solidFill>
                  <a:latin typeface="Calibri" panose="020F0502020204030204"/>
                </a:rPr>
                <a:t>Students struggle academically</a:t>
              </a:r>
            </a:p>
          </p:txBody>
        </p:sp>
      </p:grpSp>
      <p:grpSp>
        <p:nvGrpSpPr>
          <p:cNvPr id="57" name="Group 56">
            <a:extLst>
              <a:ext uri="{FF2B5EF4-FFF2-40B4-BE49-F238E27FC236}">
                <a16:creationId xmlns:a16="http://schemas.microsoft.com/office/drawing/2014/main" id="{98F65017-5F73-C70A-78EB-8889367ED0E4}"/>
              </a:ext>
            </a:extLst>
          </p:cNvPr>
          <p:cNvGrpSpPr/>
          <p:nvPr/>
        </p:nvGrpSpPr>
        <p:grpSpPr>
          <a:xfrm>
            <a:off x="3352644" y="4797437"/>
            <a:ext cx="1924357" cy="410192"/>
            <a:chOff x="737229" y="3080197"/>
            <a:chExt cx="1924357" cy="410192"/>
          </a:xfrm>
        </p:grpSpPr>
        <p:sp>
          <p:nvSpPr>
            <p:cNvPr id="58" name="TextBox 57">
              <a:extLst>
                <a:ext uri="{FF2B5EF4-FFF2-40B4-BE49-F238E27FC236}">
                  <a16:creationId xmlns:a16="http://schemas.microsoft.com/office/drawing/2014/main" id="{8EF08051-6781-1FC2-49C6-02AD47D4FA01}"/>
                </a:ext>
              </a:extLst>
            </p:cNvPr>
            <p:cNvSpPr txBox="1"/>
            <p:nvPr/>
          </p:nvSpPr>
          <p:spPr>
            <a:xfrm>
              <a:off x="737229" y="3080197"/>
              <a:ext cx="1924357" cy="410192"/>
            </a:xfrm>
            <a:prstGeom prst="rect">
              <a:avLst/>
            </a:prstGeom>
            <a:solidFill>
              <a:schemeClr val="bg1">
                <a:lumMod val="95000"/>
              </a:schemeClr>
            </a:solid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9" name="TextBox 58">
              <a:extLst>
                <a:ext uri="{FF2B5EF4-FFF2-40B4-BE49-F238E27FC236}">
                  <a16:creationId xmlns:a16="http://schemas.microsoft.com/office/drawing/2014/main" id="{C93CD13F-4336-8C85-5A11-775AC5EBD2B5}"/>
                </a:ext>
              </a:extLst>
            </p:cNvPr>
            <p:cNvSpPr txBox="1"/>
            <p:nvPr/>
          </p:nvSpPr>
          <p:spPr>
            <a:xfrm>
              <a:off x="1127251" y="3146793"/>
              <a:ext cx="1426112" cy="276999"/>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lang="en-US" sz="1200" b="1">
                  <a:solidFill>
                    <a:prstClr val="black"/>
                  </a:solidFill>
                  <a:latin typeface="Calibri" panose="020F0502020204030204"/>
                </a:rPr>
                <a:t>Withdraw socially</a:t>
              </a:r>
            </a:p>
          </p:txBody>
        </p:sp>
      </p:grpSp>
      <p:sp>
        <p:nvSpPr>
          <p:cNvPr id="60" name="TextBox 59">
            <a:extLst>
              <a:ext uri="{FF2B5EF4-FFF2-40B4-BE49-F238E27FC236}">
                <a16:creationId xmlns:a16="http://schemas.microsoft.com/office/drawing/2014/main" id="{C677DDD9-D0E5-4596-19BF-DA087F7F7670}"/>
              </a:ext>
            </a:extLst>
          </p:cNvPr>
          <p:cNvSpPr txBox="1"/>
          <p:nvPr/>
        </p:nvSpPr>
        <p:spPr>
          <a:xfrm>
            <a:off x="932935" y="5308381"/>
            <a:ext cx="1971845" cy="410192"/>
          </a:xfrm>
          <a:prstGeom prst="rect">
            <a:avLst/>
          </a:prstGeom>
          <a:solidFill>
            <a:schemeClr val="bg1">
              <a:lumMod val="95000"/>
            </a:schemeClr>
          </a:solid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 name="TextBox 60">
            <a:extLst>
              <a:ext uri="{FF2B5EF4-FFF2-40B4-BE49-F238E27FC236}">
                <a16:creationId xmlns:a16="http://schemas.microsoft.com/office/drawing/2014/main" id="{8EB6119A-5C93-B349-9B52-7B3E74186F69}"/>
              </a:ext>
            </a:extLst>
          </p:cNvPr>
          <p:cNvSpPr txBox="1"/>
          <p:nvPr/>
        </p:nvSpPr>
        <p:spPr>
          <a:xfrm>
            <a:off x="1284301" y="5279442"/>
            <a:ext cx="1620479" cy="461665"/>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lang="en-US" sz="1200" b="1">
                <a:solidFill>
                  <a:prstClr val="black"/>
                </a:solidFill>
                <a:latin typeface="Calibri" panose="020F0502020204030204"/>
              </a:rPr>
              <a:t>Face prolonged adaptation difficulties</a:t>
            </a:r>
          </a:p>
        </p:txBody>
      </p:sp>
      <p:grpSp>
        <p:nvGrpSpPr>
          <p:cNvPr id="62" name="Group 61">
            <a:extLst>
              <a:ext uri="{FF2B5EF4-FFF2-40B4-BE49-F238E27FC236}">
                <a16:creationId xmlns:a16="http://schemas.microsoft.com/office/drawing/2014/main" id="{55EECAAC-7ACF-EB81-13B1-26D5CDBDA367}"/>
              </a:ext>
            </a:extLst>
          </p:cNvPr>
          <p:cNvGrpSpPr/>
          <p:nvPr/>
        </p:nvGrpSpPr>
        <p:grpSpPr>
          <a:xfrm>
            <a:off x="3009326" y="5246186"/>
            <a:ext cx="2268517" cy="513980"/>
            <a:chOff x="2988537" y="4403080"/>
            <a:chExt cx="2268517" cy="513980"/>
          </a:xfrm>
        </p:grpSpPr>
        <p:sp>
          <p:nvSpPr>
            <p:cNvPr id="63" name="TextBox 62">
              <a:extLst>
                <a:ext uri="{FF2B5EF4-FFF2-40B4-BE49-F238E27FC236}">
                  <a16:creationId xmlns:a16="http://schemas.microsoft.com/office/drawing/2014/main" id="{F5C39303-623A-BEFA-EA46-7628E39CD60F}"/>
                </a:ext>
              </a:extLst>
            </p:cNvPr>
            <p:cNvSpPr txBox="1"/>
            <p:nvPr/>
          </p:nvSpPr>
          <p:spPr>
            <a:xfrm>
              <a:off x="2988537" y="4403080"/>
              <a:ext cx="2185556" cy="513980"/>
            </a:xfrm>
            <a:prstGeom prst="rect">
              <a:avLst/>
            </a:prstGeom>
            <a:solidFill>
              <a:schemeClr val="bg1">
                <a:lumMod val="95000"/>
              </a:schemeClr>
            </a:solid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TextBox 63">
              <a:extLst>
                <a:ext uri="{FF2B5EF4-FFF2-40B4-BE49-F238E27FC236}">
                  <a16:creationId xmlns:a16="http://schemas.microsoft.com/office/drawing/2014/main" id="{5489FB9B-C895-1E27-632E-73AADC10BF02}"/>
                </a:ext>
              </a:extLst>
            </p:cNvPr>
            <p:cNvSpPr txBox="1"/>
            <p:nvPr/>
          </p:nvSpPr>
          <p:spPr>
            <a:xfrm>
              <a:off x="3263083" y="4455395"/>
              <a:ext cx="1993971" cy="461665"/>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lang="en-US" sz="1200" b="1">
                  <a:solidFill>
                    <a:prstClr val="black"/>
                  </a:solidFill>
                  <a:latin typeface="Calibri" panose="020F0502020204030204"/>
                </a:rPr>
                <a:t>Enrich academic and social life in Australia</a:t>
              </a:r>
            </a:p>
          </p:txBody>
        </p:sp>
      </p:grpSp>
      <p:sp>
        <p:nvSpPr>
          <p:cNvPr id="65" name="Oval 64">
            <a:extLst>
              <a:ext uri="{FF2B5EF4-FFF2-40B4-BE49-F238E27FC236}">
                <a16:creationId xmlns:a16="http://schemas.microsoft.com/office/drawing/2014/main" id="{E0EB0658-7886-BFB9-3D22-321C02981647}"/>
              </a:ext>
            </a:extLst>
          </p:cNvPr>
          <p:cNvSpPr/>
          <p:nvPr/>
        </p:nvSpPr>
        <p:spPr>
          <a:xfrm>
            <a:off x="791522" y="4848735"/>
            <a:ext cx="274320" cy="274320"/>
          </a:xfrm>
          <a:prstGeom prst="ellipse">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Oval 65">
            <a:extLst>
              <a:ext uri="{FF2B5EF4-FFF2-40B4-BE49-F238E27FC236}">
                <a16:creationId xmlns:a16="http://schemas.microsoft.com/office/drawing/2014/main" id="{755CAEF4-D3A9-3FF3-9E40-A04EF440AB0F}"/>
              </a:ext>
            </a:extLst>
          </p:cNvPr>
          <p:cNvSpPr/>
          <p:nvPr/>
        </p:nvSpPr>
        <p:spPr>
          <a:xfrm>
            <a:off x="3307147" y="4880544"/>
            <a:ext cx="274320" cy="274320"/>
          </a:xfrm>
          <a:prstGeom prst="ellipse">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7" name="Oval 66">
            <a:extLst>
              <a:ext uri="{FF2B5EF4-FFF2-40B4-BE49-F238E27FC236}">
                <a16:creationId xmlns:a16="http://schemas.microsoft.com/office/drawing/2014/main" id="{8813D994-A56A-CF2E-956C-01473CDAF72C}"/>
              </a:ext>
            </a:extLst>
          </p:cNvPr>
          <p:cNvSpPr/>
          <p:nvPr/>
        </p:nvSpPr>
        <p:spPr>
          <a:xfrm>
            <a:off x="847578" y="5376316"/>
            <a:ext cx="274320" cy="274320"/>
          </a:xfrm>
          <a:prstGeom prst="ellipse">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8" name="Oval 67">
            <a:extLst>
              <a:ext uri="{FF2B5EF4-FFF2-40B4-BE49-F238E27FC236}">
                <a16:creationId xmlns:a16="http://schemas.microsoft.com/office/drawing/2014/main" id="{5104C0E5-0879-962E-2489-995A17D95E50}"/>
              </a:ext>
            </a:extLst>
          </p:cNvPr>
          <p:cNvSpPr/>
          <p:nvPr/>
        </p:nvSpPr>
        <p:spPr>
          <a:xfrm>
            <a:off x="2994418" y="5391531"/>
            <a:ext cx="274320" cy="274320"/>
          </a:xfrm>
          <a:prstGeom prst="ellipse">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69" name="Straight Connector 68">
            <a:extLst>
              <a:ext uri="{FF2B5EF4-FFF2-40B4-BE49-F238E27FC236}">
                <a16:creationId xmlns:a16="http://schemas.microsoft.com/office/drawing/2014/main" id="{A28751E3-E912-11DB-0157-2B3116BDED2D}"/>
              </a:ext>
            </a:extLst>
          </p:cNvPr>
          <p:cNvCxnSpPr>
            <a:cxnSpLocks/>
          </p:cNvCxnSpPr>
          <p:nvPr/>
        </p:nvCxnSpPr>
        <p:spPr>
          <a:xfrm>
            <a:off x="5666432" y="1603925"/>
            <a:ext cx="0" cy="5146379"/>
          </a:xfrm>
          <a:prstGeom prst="line">
            <a:avLst/>
          </a:prstGeom>
          <a:ln w="28575">
            <a:solidFill>
              <a:srgbClr val="042433"/>
            </a:solidFill>
            <a:prstDash val="sysDash"/>
          </a:ln>
        </p:spPr>
        <p:style>
          <a:lnRef idx="2">
            <a:schemeClr val="accent1"/>
          </a:lnRef>
          <a:fillRef idx="0">
            <a:schemeClr val="accent1"/>
          </a:fillRef>
          <a:effectRef idx="1">
            <a:schemeClr val="accent1"/>
          </a:effectRef>
          <a:fontRef idx="minor">
            <a:schemeClr val="tx1"/>
          </a:fontRef>
        </p:style>
      </p:cxnSp>
      <p:sp>
        <p:nvSpPr>
          <p:cNvPr id="70" name="Arrow: Pentagon 69">
            <a:extLst>
              <a:ext uri="{FF2B5EF4-FFF2-40B4-BE49-F238E27FC236}">
                <a16:creationId xmlns:a16="http://schemas.microsoft.com/office/drawing/2014/main" id="{0050E0ED-420F-6370-EC56-56925B1F3F38}"/>
              </a:ext>
            </a:extLst>
          </p:cNvPr>
          <p:cNvSpPr/>
          <p:nvPr/>
        </p:nvSpPr>
        <p:spPr>
          <a:xfrm>
            <a:off x="5623150" y="3075939"/>
            <a:ext cx="194862" cy="2131705"/>
          </a:xfrm>
          <a:prstGeom prst="homePlate">
            <a:avLst/>
          </a:prstGeom>
          <a:solidFill>
            <a:schemeClr val="bg1"/>
          </a:solidFill>
          <a:ln w="190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E63BEB49-8279-CE0C-C4B0-4E7F019ABE13}"/>
              </a:ext>
            </a:extLst>
          </p:cNvPr>
          <p:cNvSpPr txBox="1"/>
          <p:nvPr/>
        </p:nvSpPr>
        <p:spPr>
          <a:xfrm>
            <a:off x="5185126" y="5003940"/>
            <a:ext cx="3113182" cy="307777"/>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effectLst/>
                <a:uLnTx/>
                <a:uFillTx/>
                <a:latin typeface="Calibri" panose="020F0502020204030204"/>
                <a:ea typeface="+mn-ea"/>
                <a:cs typeface="+mn-cs"/>
              </a:rPr>
              <a:t>Key Insights</a:t>
            </a:r>
          </a:p>
        </p:txBody>
      </p:sp>
      <p:sp>
        <p:nvSpPr>
          <p:cNvPr id="73" name="TextBox 72">
            <a:extLst>
              <a:ext uri="{FF2B5EF4-FFF2-40B4-BE49-F238E27FC236}">
                <a16:creationId xmlns:a16="http://schemas.microsoft.com/office/drawing/2014/main" id="{0A175CA6-2326-6EE8-41D2-176DDED4FA6E}"/>
              </a:ext>
            </a:extLst>
          </p:cNvPr>
          <p:cNvSpPr txBox="1"/>
          <p:nvPr/>
        </p:nvSpPr>
        <p:spPr>
          <a:xfrm>
            <a:off x="2906206" y="3366983"/>
            <a:ext cx="2560445" cy="577081"/>
          </a:xfrm>
          <a:prstGeom prst="rect">
            <a:avLst/>
          </a:prstGeom>
          <a:solidFill>
            <a:schemeClr val="bg1"/>
          </a:solidFill>
          <a:ln w="19050">
            <a:solidFill>
              <a:schemeClr val="tx2"/>
            </a:solidFill>
          </a:ln>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050" b="1">
                <a:solidFill>
                  <a:prstClr val="black"/>
                </a:solidFill>
                <a:latin typeface="Calibri" panose="020F0502020204030204"/>
              </a:rPr>
              <a:t>These interconnected struggles all hinder the students to thrive academically and personally</a:t>
            </a:r>
            <a:endParaRPr kumimoji="0" lang="en-US" sz="1050" b="1" i="0"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4" name="TextBox 73">
            <a:extLst>
              <a:ext uri="{FF2B5EF4-FFF2-40B4-BE49-F238E27FC236}">
                <a16:creationId xmlns:a16="http://schemas.microsoft.com/office/drawing/2014/main" id="{52835336-252D-36D6-A807-288361383FE5}"/>
              </a:ext>
            </a:extLst>
          </p:cNvPr>
          <p:cNvSpPr txBox="1"/>
          <p:nvPr/>
        </p:nvSpPr>
        <p:spPr>
          <a:xfrm>
            <a:off x="2783307" y="5877751"/>
            <a:ext cx="2716585" cy="577081"/>
          </a:xfrm>
          <a:prstGeom prst="rect">
            <a:avLst/>
          </a:prstGeom>
          <a:solidFill>
            <a:schemeClr val="bg1"/>
          </a:solidFill>
          <a:ln w="19050">
            <a:solidFill>
              <a:schemeClr val="tx2"/>
            </a:solidFill>
          </a:ln>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050" b="1">
                <a:solidFill>
                  <a:prstClr val="black"/>
                </a:solidFill>
                <a:latin typeface="Calibri" panose="020F0502020204030204"/>
              </a:rPr>
              <a:t>Bureaucratic hurdles, adjustment difficulties and  lack of awareness further complicate the ability for international students to seek help</a:t>
            </a:r>
            <a:endParaRPr kumimoji="0" lang="en-US" sz="1050" b="1" i="0"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TextBox 75">
            <a:extLst>
              <a:ext uri="{FF2B5EF4-FFF2-40B4-BE49-F238E27FC236}">
                <a16:creationId xmlns:a16="http://schemas.microsoft.com/office/drawing/2014/main" id="{C51A1773-5284-247D-F55E-1BBAF85967A9}"/>
              </a:ext>
            </a:extLst>
          </p:cNvPr>
          <p:cNvSpPr txBox="1"/>
          <p:nvPr/>
        </p:nvSpPr>
        <p:spPr>
          <a:xfrm>
            <a:off x="7245010" y="5996178"/>
            <a:ext cx="4708416" cy="461665"/>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1200">
                <a:solidFill>
                  <a:prstClr val="black"/>
                </a:solidFill>
                <a:latin typeface="Calibri" panose="020F0502020204030204"/>
              </a:rPr>
              <a:t>Social innovation must reflect these overlapping challenges and not just addressing one dimension of the international student’s journey</a:t>
            </a:r>
          </a:p>
        </p:txBody>
      </p:sp>
      <p:sp>
        <p:nvSpPr>
          <p:cNvPr id="77" name="Arrow: Pentagon 76">
            <a:extLst>
              <a:ext uri="{FF2B5EF4-FFF2-40B4-BE49-F238E27FC236}">
                <a16:creationId xmlns:a16="http://schemas.microsoft.com/office/drawing/2014/main" id="{C46B8A85-062E-8288-0086-40D785C5994D}"/>
              </a:ext>
            </a:extLst>
          </p:cNvPr>
          <p:cNvSpPr/>
          <p:nvPr/>
        </p:nvSpPr>
        <p:spPr>
          <a:xfrm>
            <a:off x="8501481" y="2794514"/>
            <a:ext cx="274490" cy="255966"/>
          </a:xfrm>
          <a:prstGeom prst="homePlate">
            <a:avLst/>
          </a:prstGeom>
          <a:solidFill>
            <a:schemeClr val="bg1"/>
          </a:solidFill>
          <a:ln w="190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Arrow: Pentagon 77">
            <a:extLst>
              <a:ext uri="{FF2B5EF4-FFF2-40B4-BE49-F238E27FC236}">
                <a16:creationId xmlns:a16="http://schemas.microsoft.com/office/drawing/2014/main" id="{8A115D76-B8B1-846C-36F0-22ADE28C4C91}"/>
              </a:ext>
            </a:extLst>
          </p:cNvPr>
          <p:cNvSpPr/>
          <p:nvPr/>
        </p:nvSpPr>
        <p:spPr>
          <a:xfrm>
            <a:off x="8506727" y="3553980"/>
            <a:ext cx="274490" cy="286451"/>
          </a:xfrm>
          <a:prstGeom prst="homePlate">
            <a:avLst/>
          </a:prstGeom>
          <a:solidFill>
            <a:schemeClr val="bg1"/>
          </a:solidFill>
          <a:ln w="190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Arrow: Pentagon 78">
            <a:extLst>
              <a:ext uri="{FF2B5EF4-FFF2-40B4-BE49-F238E27FC236}">
                <a16:creationId xmlns:a16="http://schemas.microsoft.com/office/drawing/2014/main" id="{B2610DCF-698D-4720-1B49-E5CD9F612408}"/>
              </a:ext>
            </a:extLst>
          </p:cNvPr>
          <p:cNvSpPr/>
          <p:nvPr/>
        </p:nvSpPr>
        <p:spPr>
          <a:xfrm>
            <a:off x="8506727" y="4291002"/>
            <a:ext cx="274490" cy="228852"/>
          </a:xfrm>
          <a:prstGeom prst="homePlate">
            <a:avLst/>
          </a:prstGeom>
          <a:solidFill>
            <a:schemeClr val="bg1"/>
          </a:solidFill>
          <a:ln w="190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0" name="Graphic 79" descr="Lightbulb outline">
            <a:extLst>
              <a:ext uri="{FF2B5EF4-FFF2-40B4-BE49-F238E27FC236}">
                <a16:creationId xmlns:a16="http://schemas.microsoft.com/office/drawing/2014/main" id="{69BCA353-5BFC-C748-9AC4-68ACAB7BEF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85105" y="4960421"/>
            <a:ext cx="530262" cy="530262"/>
          </a:xfrm>
          <a:prstGeom prst="rect">
            <a:avLst/>
          </a:prstGeom>
        </p:spPr>
      </p:pic>
    </p:spTree>
    <p:extLst>
      <p:ext uri="{BB962C8B-B14F-4D97-AF65-F5344CB8AC3E}">
        <p14:creationId xmlns:p14="http://schemas.microsoft.com/office/powerpoint/2010/main" val="882574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Arrow: Pentagon 96">
            <a:extLst>
              <a:ext uri="{FF2B5EF4-FFF2-40B4-BE49-F238E27FC236}">
                <a16:creationId xmlns:a16="http://schemas.microsoft.com/office/drawing/2014/main" id="{F4FA0DEA-77C9-98FE-B284-306AD897A992}"/>
              </a:ext>
            </a:extLst>
          </p:cNvPr>
          <p:cNvSpPr/>
          <p:nvPr/>
        </p:nvSpPr>
        <p:spPr>
          <a:xfrm>
            <a:off x="1005003" y="5881245"/>
            <a:ext cx="2049680" cy="284505"/>
          </a:xfrm>
          <a:prstGeom prst="homePlate">
            <a:avLst/>
          </a:prstGeom>
          <a:solidFill>
            <a:schemeClr val="bg1"/>
          </a:solidFill>
          <a:ln w="190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3476467C-BA00-384F-246D-3C852F7BC2FE}"/>
              </a:ext>
            </a:extLst>
          </p:cNvPr>
          <p:cNvSpPr txBox="1">
            <a:spLocks/>
          </p:cNvSpPr>
          <p:nvPr/>
        </p:nvSpPr>
        <p:spPr>
          <a:xfrm>
            <a:off x="389073" y="189260"/>
            <a:ext cx="10296000" cy="517798"/>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en-AU" sz="2400"/>
              <a:t>Investigation Method: Exploring the Experiences of the Students</a:t>
            </a:r>
          </a:p>
        </p:txBody>
      </p:sp>
      <p:sp>
        <p:nvSpPr>
          <p:cNvPr id="5" name="TextBox 4">
            <a:extLst>
              <a:ext uri="{FF2B5EF4-FFF2-40B4-BE49-F238E27FC236}">
                <a16:creationId xmlns:a16="http://schemas.microsoft.com/office/drawing/2014/main" id="{A37A1F9C-C9AC-B08B-8A28-2A93666BBB0C}"/>
              </a:ext>
            </a:extLst>
          </p:cNvPr>
          <p:cNvSpPr txBox="1"/>
          <p:nvPr/>
        </p:nvSpPr>
        <p:spPr>
          <a:xfrm>
            <a:off x="1171850" y="1131007"/>
            <a:ext cx="5617173"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a:latin typeface="Calibri" panose="020F0502020204030204"/>
              </a:rPr>
              <a:t>Primary Research - Interviews</a:t>
            </a:r>
            <a:endParaRPr kumimoji="0" lang="en-US" sz="1400" b="1" i="0" u="none" strike="noStrike" kern="1200" cap="none" spc="0" normalizeH="0" baseline="0" noProof="0">
              <a:ln>
                <a:noFill/>
              </a:ln>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4355CC1-7851-F33A-A8AB-CB0FAD383B83}"/>
              </a:ext>
            </a:extLst>
          </p:cNvPr>
          <p:cNvSpPr txBox="1"/>
          <p:nvPr/>
        </p:nvSpPr>
        <p:spPr>
          <a:xfrm>
            <a:off x="1219234" y="1726526"/>
            <a:ext cx="2661034" cy="517798"/>
          </a:xfrm>
          <a:prstGeom prst="roundRect">
            <a:avLst/>
          </a:prstGeom>
          <a:solidFill>
            <a:schemeClr val="bg1"/>
          </a:solidFill>
          <a:ln w="19050">
            <a:solidFill>
              <a:schemeClr val="tx1"/>
            </a:solidFill>
          </a:ln>
        </p:spPr>
        <p:txBody>
          <a:bodyPr wrap="square"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953A8F47-5819-60BF-06AA-F72848A21743}"/>
              </a:ext>
            </a:extLst>
          </p:cNvPr>
          <p:cNvSpPr txBox="1"/>
          <p:nvPr/>
        </p:nvSpPr>
        <p:spPr>
          <a:xfrm>
            <a:off x="1411198" y="3546789"/>
            <a:ext cx="2325575" cy="399242"/>
          </a:xfrm>
          <a:prstGeom prst="roundRect">
            <a:avLst/>
          </a:prstGeom>
          <a:solidFill>
            <a:schemeClr val="bg1"/>
          </a:solidFill>
          <a:ln w="19050">
            <a:solidFill>
              <a:schemeClr val="tx1"/>
            </a:solidFill>
          </a:ln>
        </p:spPr>
        <p:txBody>
          <a:bodyPr wrap="square"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5D557786-A4B5-F9F1-DDD6-1F606120DFB5}"/>
              </a:ext>
            </a:extLst>
          </p:cNvPr>
          <p:cNvSpPr txBox="1"/>
          <p:nvPr/>
        </p:nvSpPr>
        <p:spPr>
          <a:xfrm>
            <a:off x="4425785" y="1738721"/>
            <a:ext cx="2382519" cy="400790"/>
          </a:xfrm>
          <a:prstGeom prst="roundRect">
            <a:avLst/>
          </a:prstGeom>
          <a:solidFill>
            <a:schemeClr val="bg1"/>
          </a:solidFill>
          <a:ln w="19050">
            <a:solidFill>
              <a:schemeClr val="tx1"/>
            </a:solidFill>
          </a:ln>
        </p:spPr>
        <p:txBody>
          <a:bodyPr wrap="square"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74DCA71B-5E55-2EA6-6D2F-768C6CD826B4}"/>
              </a:ext>
            </a:extLst>
          </p:cNvPr>
          <p:cNvSpPr txBox="1"/>
          <p:nvPr/>
        </p:nvSpPr>
        <p:spPr>
          <a:xfrm>
            <a:off x="4453011" y="3583720"/>
            <a:ext cx="2137970" cy="408512"/>
          </a:xfrm>
          <a:prstGeom prst="roundRect">
            <a:avLst/>
          </a:prstGeom>
          <a:solidFill>
            <a:schemeClr val="bg1"/>
          </a:solidFill>
          <a:ln w="19050">
            <a:solidFill>
              <a:schemeClr val="tx1"/>
            </a:solidFill>
          </a:ln>
        </p:spPr>
        <p:txBody>
          <a:bodyPr wrap="square"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effectLst/>
              <a:uLnTx/>
              <a:uFillTx/>
              <a:latin typeface="Calibri" panose="020F0502020204030204"/>
              <a:ea typeface="+mn-ea"/>
              <a:cs typeface="+mn-cs"/>
            </a:endParaRPr>
          </a:p>
        </p:txBody>
      </p:sp>
      <p:sp>
        <p:nvSpPr>
          <p:cNvPr id="10" name="TextBox 9">
            <a:extLst>
              <a:ext uri="{FF2B5EF4-FFF2-40B4-BE49-F238E27FC236}">
                <a16:creationId xmlns:a16="http://schemas.microsoft.com/office/drawing/2014/main" id="{BE551905-F5FC-8CA0-E8A8-252BC32792C0}"/>
              </a:ext>
            </a:extLst>
          </p:cNvPr>
          <p:cNvSpPr txBox="1"/>
          <p:nvPr/>
        </p:nvSpPr>
        <p:spPr>
          <a:xfrm>
            <a:off x="1441562" y="1840648"/>
            <a:ext cx="2505924"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latin typeface="Calibri" panose="020F0502020204030204"/>
              </a:rPr>
              <a:t>Interviews with </a:t>
            </a:r>
            <a:r>
              <a:rPr lang="en-US" sz="1200" err="1">
                <a:solidFill>
                  <a:prstClr val="black"/>
                </a:solidFill>
                <a:latin typeface="Calibri" panose="020F0502020204030204"/>
              </a:rPr>
              <a:t>UniMelb’s</a:t>
            </a:r>
            <a:r>
              <a:rPr lang="en-US" sz="1200">
                <a:solidFill>
                  <a:prstClr val="black"/>
                </a:solidFill>
                <a:latin typeface="Calibri" panose="020F0502020204030204"/>
              </a:rPr>
              <a:t> Students</a:t>
            </a:r>
            <a:endParaRPr kumimoji="0" lang="en-US" sz="1200" i="0"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1DB1D630-4C65-6F65-2C81-9D11C6171E8F}"/>
              </a:ext>
            </a:extLst>
          </p:cNvPr>
          <p:cNvSpPr txBox="1"/>
          <p:nvPr/>
        </p:nvSpPr>
        <p:spPr>
          <a:xfrm>
            <a:off x="1434365" y="3599235"/>
            <a:ext cx="1980824"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latin typeface="Calibri" panose="020F0502020204030204"/>
              </a:rPr>
              <a:t>Affinity Diagrams</a:t>
            </a:r>
            <a:endParaRPr kumimoji="0" lang="en-US" sz="1200" i="0"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 name="TextBox 11">
            <a:extLst>
              <a:ext uri="{FF2B5EF4-FFF2-40B4-BE49-F238E27FC236}">
                <a16:creationId xmlns:a16="http://schemas.microsoft.com/office/drawing/2014/main" id="{A43678AB-C8DD-1BBB-E83C-ACC3F91BE918}"/>
              </a:ext>
            </a:extLst>
          </p:cNvPr>
          <p:cNvSpPr txBox="1"/>
          <p:nvPr/>
        </p:nvSpPr>
        <p:spPr>
          <a:xfrm>
            <a:off x="4507670" y="1803639"/>
            <a:ext cx="2382519"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latin typeface="Calibri" panose="020F0502020204030204"/>
              </a:rPr>
              <a:t>Inductive Thematic Analysis</a:t>
            </a:r>
            <a:endParaRPr kumimoji="0" lang="en-US" sz="1200" i="0"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EC2B0C08-942C-6A9F-A034-1CA29A79F59B}"/>
              </a:ext>
            </a:extLst>
          </p:cNvPr>
          <p:cNvSpPr txBox="1"/>
          <p:nvPr/>
        </p:nvSpPr>
        <p:spPr>
          <a:xfrm>
            <a:off x="4351255" y="3644824"/>
            <a:ext cx="1976297"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latin typeface="Calibri" panose="020F0502020204030204"/>
              </a:rPr>
              <a:t>Limitations</a:t>
            </a:r>
            <a:endParaRPr kumimoji="0" lang="en-US" sz="1200" i="0"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15" name="Graphic 14" descr="Warning outline">
            <a:extLst>
              <a:ext uri="{FF2B5EF4-FFF2-40B4-BE49-F238E27FC236}">
                <a16:creationId xmlns:a16="http://schemas.microsoft.com/office/drawing/2014/main" id="{BE67D4D5-4DCD-6959-B444-2792FE702A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58360" y="3511354"/>
            <a:ext cx="418284" cy="418284"/>
          </a:xfrm>
          <a:prstGeom prst="rect">
            <a:avLst/>
          </a:prstGeom>
        </p:spPr>
      </p:pic>
      <p:pic>
        <p:nvPicPr>
          <p:cNvPr id="17" name="Graphic 16" descr="Lights On outline">
            <a:extLst>
              <a:ext uri="{FF2B5EF4-FFF2-40B4-BE49-F238E27FC236}">
                <a16:creationId xmlns:a16="http://schemas.microsoft.com/office/drawing/2014/main" id="{69C0EEB1-01C5-5AA1-A77F-711DAD52BFD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980437" y="1692140"/>
            <a:ext cx="474890" cy="492249"/>
          </a:xfrm>
          <a:prstGeom prst="rect">
            <a:avLst/>
          </a:prstGeom>
        </p:spPr>
      </p:pic>
      <p:pic>
        <p:nvPicPr>
          <p:cNvPr id="19" name="Graphic 18" descr="Postit Notes outline">
            <a:extLst>
              <a:ext uri="{FF2B5EF4-FFF2-40B4-BE49-F238E27FC236}">
                <a16:creationId xmlns:a16="http://schemas.microsoft.com/office/drawing/2014/main" id="{AA291CF5-3328-CFA2-BBD7-1A63006C250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6847" y="3546789"/>
            <a:ext cx="418284" cy="418284"/>
          </a:xfrm>
          <a:prstGeom prst="rect">
            <a:avLst/>
          </a:prstGeom>
        </p:spPr>
      </p:pic>
      <p:pic>
        <p:nvPicPr>
          <p:cNvPr id="21" name="Graphic 20" descr="Radio microphone outline">
            <a:extLst>
              <a:ext uri="{FF2B5EF4-FFF2-40B4-BE49-F238E27FC236}">
                <a16:creationId xmlns:a16="http://schemas.microsoft.com/office/drawing/2014/main" id="{2A604788-4759-73F7-E5B2-C74BCEDEFFB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1500" y="1787411"/>
            <a:ext cx="418284" cy="452678"/>
          </a:xfrm>
          <a:prstGeom prst="rect">
            <a:avLst/>
          </a:prstGeom>
        </p:spPr>
      </p:pic>
      <p:grpSp>
        <p:nvGrpSpPr>
          <p:cNvPr id="63" name="Group 62">
            <a:extLst>
              <a:ext uri="{FF2B5EF4-FFF2-40B4-BE49-F238E27FC236}">
                <a16:creationId xmlns:a16="http://schemas.microsoft.com/office/drawing/2014/main" id="{94A7B9E9-A3C8-EEA2-0AF6-4C8DCCB2CEDA}"/>
              </a:ext>
            </a:extLst>
          </p:cNvPr>
          <p:cNvGrpSpPr/>
          <p:nvPr/>
        </p:nvGrpSpPr>
        <p:grpSpPr>
          <a:xfrm>
            <a:off x="1250374" y="2326990"/>
            <a:ext cx="2629894" cy="333548"/>
            <a:chOff x="816465" y="1947743"/>
            <a:chExt cx="2629894" cy="333548"/>
          </a:xfrm>
        </p:grpSpPr>
        <p:sp>
          <p:nvSpPr>
            <p:cNvPr id="24" name="TextBox 23">
              <a:extLst>
                <a:ext uri="{FF2B5EF4-FFF2-40B4-BE49-F238E27FC236}">
                  <a16:creationId xmlns:a16="http://schemas.microsoft.com/office/drawing/2014/main" id="{763D3D21-C275-5EED-BD96-E2DC20F55C9B}"/>
                </a:ext>
              </a:extLst>
            </p:cNvPr>
            <p:cNvSpPr txBox="1"/>
            <p:nvPr/>
          </p:nvSpPr>
          <p:spPr>
            <a:xfrm>
              <a:off x="816465" y="1947743"/>
              <a:ext cx="2629894" cy="333548"/>
            </a:xfrm>
            <a:prstGeom prst="rect">
              <a:avLst/>
            </a:prstGeom>
            <a:solidFill>
              <a:schemeClr val="bg1">
                <a:lumMod val="95000"/>
              </a:schemeClr>
            </a:solidFill>
          </p:spPr>
          <p:txBody>
            <a:bodyPr wrap="square"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TextBox 21">
              <a:extLst>
                <a:ext uri="{FF2B5EF4-FFF2-40B4-BE49-F238E27FC236}">
                  <a16:creationId xmlns:a16="http://schemas.microsoft.com/office/drawing/2014/main" id="{6DF74984-2DAE-3419-F858-3937F3A5CE6E}"/>
                </a:ext>
              </a:extLst>
            </p:cNvPr>
            <p:cNvSpPr txBox="1"/>
            <p:nvPr/>
          </p:nvSpPr>
          <p:spPr>
            <a:xfrm>
              <a:off x="816465" y="1966221"/>
              <a:ext cx="2517539" cy="261610"/>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1100" b="1">
                  <a:solidFill>
                    <a:prstClr val="black"/>
                  </a:solidFill>
                  <a:latin typeface="Calibri" panose="020F0502020204030204"/>
                </a:rPr>
                <a:t>Conducted 8 semi-structured interviews</a:t>
              </a:r>
            </a:p>
          </p:txBody>
        </p:sp>
      </p:grpSp>
      <p:grpSp>
        <p:nvGrpSpPr>
          <p:cNvPr id="64" name="Group 63">
            <a:extLst>
              <a:ext uri="{FF2B5EF4-FFF2-40B4-BE49-F238E27FC236}">
                <a16:creationId xmlns:a16="http://schemas.microsoft.com/office/drawing/2014/main" id="{B76B3CFE-06D5-A412-0CF2-1A78C8F79049}"/>
              </a:ext>
            </a:extLst>
          </p:cNvPr>
          <p:cNvGrpSpPr/>
          <p:nvPr/>
        </p:nvGrpSpPr>
        <p:grpSpPr>
          <a:xfrm>
            <a:off x="1259797" y="2704318"/>
            <a:ext cx="2665936" cy="557620"/>
            <a:chOff x="586601" y="2561636"/>
            <a:chExt cx="2665936" cy="557620"/>
          </a:xfrm>
        </p:grpSpPr>
        <p:sp>
          <p:nvSpPr>
            <p:cNvPr id="25" name="TextBox 24">
              <a:extLst>
                <a:ext uri="{FF2B5EF4-FFF2-40B4-BE49-F238E27FC236}">
                  <a16:creationId xmlns:a16="http://schemas.microsoft.com/office/drawing/2014/main" id="{6820AC7C-136F-C4EA-9B9E-42C262AD4860}"/>
                </a:ext>
              </a:extLst>
            </p:cNvPr>
            <p:cNvSpPr txBox="1"/>
            <p:nvPr/>
          </p:nvSpPr>
          <p:spPr>
            <a:xfrm>
              <a:off x="586601" y="2561636"/>
              <a:ext cx="2629894" cy="557620"/>
            </a:xfrm>
            <a:prstGeom prst="rect">
              <a:avLst/>
            </a:prstGeom>
            <a:solidFill>
              <a:schemeClr val="bg1">
                <a:lumMod val="95000"/>
              </a:schemeClr>
            </a:solidFill>
          </p:spPr>
          <p:txBody>
            <a:bodyPr wrap="square"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TextBox 22">
              <a:extLst>
                <a:ext uri="{FF2B5EF4-FFF2-40B4-BE49-F238E27FC236}">
                  <a16:creationId xmlns:a16="http://schemas.microsoft.com/office/drawing/2014/main" id="{E1CBBB0C-9A97-D350-7760-4B3ECBAED28A}"/>
                </a:ext>
              </a:extLst>
            </p:cNvPr>
            <p:cNvSpPr txBox="1"/>
            <p:nvPr/>
          </p:nvSpPr>
          <p:spPr>
            <a:xfrm>
              <a:off x="623762" y="2608752"/>
              <a:ext cx="2628775" cy="430887"/>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1100" b="1">
                  <a:solidFill>
                    <a:prstClr val="black"/>
                  </a:solidFill>
                  <a:latin typeface="Calibri" panose="020F0502020204030204"/>
                </a:rPr>
                <a:t>Focus on cultural and practical challenges, campus integration and support systems</a:t>
              </a:r>
            </a:p>
          </p:txBody>
        </p:sp>
      </p:grpSp>
      <p:grpSp>
        <p:nvGrpSpPr>
          <p:cNvPr id="65" name="Group 64">
            <a:extLst>
              <a:ext uri="{FF2B5EF4-FFF2-40B4-BE49-F238E27FC236}">
                <a16:creationId xmlns:a16="http://schemas.microsoft.com/office/drawing/2014/main" id="{BBC1BFAE-EB05-A203-B408-A9DC8A7915B6}"/>
              </a:ext>
            </a:extLst>
          </p:cNvPr>
          <p:cNvGrpSpPr/>
          <p:nvPr/>
        </p:nvGrpSpPr>
        <p:grpSpPr>
          <a:xfrm>
            <a:off x="1362729" y="4028103"/>
            <a:ext cx="2374044" cy="482802"/>
            <a:chOff x="695846" y="3927918"/>
            <a:chExt cx="2374044" cy="482802"/>
          </a:xfrm>
        </p:grpSpPr>
        <p:sp>
          <p:nvSpPr>
            <p:cNvPr id="56" name="TextBox 55">
              <a:extLst>
                <a:ext uri="{FF2B5EF4-FFF2-40B4-BE49-F238E27FC236}">
                  <a16:creationId xmlns:a16="http://schemas.microsoft.com/office/drawing/2014/main" id="{54119186-5B53-8489-F685-F6237ACBEA92}"/>
                </a:ext>
              </a:extLst>
            </p:cNvPr>
            <p:cNvSpPr txBox="1"/>
            <p:nvPr/>
          </p:nvSpPr>
          <p:spPr>
            <a:xfrm>
              <a:off x="716876" y="3927918"/>
              <a:ext cx="2353014" cy="482802"/>
            </a:xfrm>
            <a:prstGeom prst="rect">
              <a:avLst/>
            </a:prstGeom>
            <a:solidFill>
              <a:schemeClr val="bg1">
                <a:lumMod val="95000"/>
              </a:schemeClr>
            </a:solidFill>
          </p:spPr>
          <p:txBody>
            <a:bodyPr wrap="square"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8" name="TextBox 27">
              <a:extLst>
                <a:ext uri="{FF2B5EF4-FFF2-40B4-BE49-F238E27FC236}">
                  <a16:creationId xmlns:a16="http://schemas.microsoft.com/office/drawing/2014/main" id="{9D29EF06-939D-1D4B-B033-56EB057C6161}"/>
                </a:ext>
              </a:extLst>
            </p:cNvPr>
            <p:cNvSpPr txBox="1"/>
            <p:nvPr/>
          </p:nvSpPr>
          <p:spPr>
            <a:xfrm>
              <a:off x="695846" y="3946923"/>
              <a:ext cx="2135148" cy="430887"/>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1100" b="1">
                  <a:solidFill>
                    <a:prstClr val="black"/>
                  </a:solidFill>
                  <a:latin typeface="Calibri" panose="020F0502020204030204"/>
                </a:rPr>
                <a:t>Grouped similar sentiments and coded the interview responses</a:t>
              </a:r>
            </a:p>
          </p:txBody>
        </p:sp>
      </p:grpSp>
      <p:grpSp>
        <p:nvGrpSpPr>
          <p:cNvPr id="66" name="Group 65">
            <a:extLst>
              <a:ext uri="{FF2B5EF4-FFF2-40B4-BE49-F238E27FC236}">
                <a16:creationId xmlns:a16="http://schemas.microsoft.com/office/drawing/2014/main" id="{6AED9D8D-DB3B-29CC-7E5F-E0A87A4693A4}"/>
              </a:ext>
            </a:extLst>
          </p:cNvPr>
          <p:cNvGrpSpPr/>
          <p:nvPr/>
        </p:nvGrpSpPr>
        <p:grpSpPr>
          <a:xfrm>
            <a:off x="1374344" y="4538007"/>
            <a:ext cx="2368742" cy="482802"/>
            <a:chOff x="689533" y="4452004"/>
            <a:chExt cx="2368742" cy="482802"/>
          </a:xfrm>
        </p:grpSpPr>
        <p:sp>
          <p:nvSpPr>
            <p:cNvPr id="60" name="TextBox 59">
              <a:extLst>
                <a:ext uri="{FF2B5EF4-FFF2-40B4-BE49-F238E27FC236}">
                  <a16:creationId xmlns:a16="http://schemas.microsoft.com/office/drawing/2014/main" id="{F23D9307-907C-0B30-0871-24A749325BD9}"/>
                </a:ext>
              </a:extLst>
            </p:cNvPr>
            <p:cNvSpPr txBox="1"/>
            <p:nvPr/>
          </p:nvSpPr>
          <p:spPr>
            <a:xfrm>
              <a:off x="695846" y="4452004"/>
              <a:ext cx="2356116" cy="482802"/>
            </a:xfrm>
            <a:prstGeom prst="rect">
              <a:avLst/>
            </a:prstGeom>
            <a:solidFill>
              <a:schemeClr val="bg1">
                <a:lumMod val="95000"/>
              </a:schemeClr>
            </a:solidFill>
          </p:spPr>
          <p:txBody>
            <a:bodyPr wrap="square"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5A01127B-9354-E4F2-3CE8-F4BA913E33BF}"/>
                </a:ext>
              </a:extLst>
            </p:cNvPr>
            <p:cNvSpPr txBox="1"/>
            <p:nvPr/>
          </p:nvSpPr>
          <p:spPr>
            <a:xfrm>
              <a:off x="689533" y="4477961"/>
              <a:ext cx="2368742" cy="430887"/>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1100" b="1">
                  <a:solidFill>
                    <a:prstClr val="black"/>
                  </a:solidFill>
                  <a:latin typeface="Calibri" panose="020F0502020204030204"/>
                </a:rPr>
                <a:t>Highlighted interviewees pain points and social adjustment themes</a:t>
              </a:r>
            </a:p>
          </p:txBody>
        </p:sp>
      </p:grpSp>
      <p:grpSp>
        <p:nvGrpSpPr>
          <p:cNvPr id="67" name="Group 66">
            <a:extLst>
              <a:ext uri="{FF2B5EF4-FFF2-40B4-BE49-F238E27FC236}">
                <a16:creationId xmlns:a16="http://schemas.microsoft.com/office/drawing/2014/main" id="{F88D2B81-9E9D-FB75-FBBA-C4B81C794927}"/>
              </a:ext>
            </a:extLst>
          </p:cNvPr>
          <p:cNvGrpSpPr/>
          <p:nvPr/>
        </p:nvGrpSpPr>
        <p:grpSpPr>
          <a:xfrm>
            <a:off x="4425786" y="2196587"/>
            <a:ext cx="2382519" cy="529983"/>
            <a:chOff x="3807804" y="1971169"/>
            <a:chExt cx="2554524" cy="529983"/>
          </a:xfrm>
        </p:grpSpPr>
        <p:sp>
          <p:nvSpPr>
            <p:cNvPr id="61" name="TextBox 60">
              <a:extLst>
                <a:ext uri="{FF2B5EF4-FFF2-40B4-BE49-F238E27FC236}">
                  <a16:creationId xmlns:a16="http://schemas.microsoft.com/office/drawing/2014/main" id="{261E6E69-C817-6AF0-7AF2-4B4941CC9719}"/>
                </a:ext>
              </a:extLst>
            </p:cNvPr>
            <p:cNvSpPr txBox="1"/>
            <p:nvPr/>
          </p:nvSpPr>
          <p:spPr>
            <a:xfrm>
              <a:off x="3807804" y="1971169"/>
              <a:ext cx="2554524" cy="529983"/>
            </a:xfrm>
            <a:prstGeom prst="rect">
              <a:avLst/>
            </a:prstGeom>
            <a:solidFill>
              <a:schemeClr val="bg1">
                <a:lumMod val="95000"/>
              </a:schemeClr>
            </a:solidFill>
          </p:spPr>
          <p:txBody>
            <a:bodyPr wrap="square"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1" name="TextBox 30">
              <a:extLst>
                <a:ext uri="{FF2B5EF4-FFF2-40B4-BE49-F238E27FC236}">
                  <a16:creationId xmlns:a16="http://schemas.microsoft.com/office/drawing/2014/main" id="{A833C161-F571-BBEA-C7FD-E555FF4185FD}"/>
                </a:ext>
              </a:extLst>
            </p:cNvPr>
            <p:cNvSpPr txBox="1"/>
            <p:nvPr/>
          </p:nvSpPr>
          <p:spPr>
            <a:xfrm>
              <a:off x="3840491" y="2007883"/>
              <a:ext cx="2479905" cy="430887"/>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1100" b="1">
                  <a:solidFill>
                    <a:prstClr val="black"/>
                  </a:solidFill>
                  <a:latin typeface="Calibri" panose="020F0502020204030204"/>
                </a:rPr>
                <a:t>Systematically analyze themes from raw data via bottom-up approach</a:t>
              </a:r>
            </a:p>
          </p:txBody>
        </p:sp>
      </p:grpSp>
      <p:grpSp>
        <p:nvGrpSpPr>
          <p:cNvPr id="68" name="Group 67">
            <a:extLst>
              <a:ext uri="{FF2B5EF4-FFF2-40B4-BE49-F238E27FC236}">
                <a16:creationId xmlns:a16="http://schemas.microsoft.com/office/drawing/2014/main" id="{559DE7A2-761C-DCFA-D055-B1DDA3013D8D}"/>
              </a:ext>
            </a:extLst>
          </p:cNvPr>
          <p:cNvGrpSpPr/>
          <p:nvPr/>
        </p:nvGrpSpPr>
        <p:grpSpPr>
          <a:xfrm>
            <a:off x="4418377" y="2752211"/>
            <a:ext cx="2389928" cy="557620"/>
            <a:chOff x="4193698" y="2619360"/>
            <a:chExt cx="2389928" cy="557620"/>
          </a:xfrm>
        </p:grpSpPr>
        <p:sp>
          <p:nvSpPr>
            <p:cNvPr id="57" name="TextBox 56">
              <a:extLst>
                <a:ext uri="{FF2B5EF4-FFF2-40B4-BE49-F238E27FC236}">
                  <a16:creationId xmlns:a16="http://schemas.microsoft.com/office/drawing/2014/main" id="{E484B96A-3039-B85E-3BB2-D16168B697B4}"/>
                </a:ext>
              </a:extLst>
            </p:cNvPr>
            <p:cNvSpPr txBox="1"/>
            <p:nvPr/>
          </p:nvSpPr>
          <p:spPr>
            <a:xfrm>
              <a:off x="4193698" y="2619360"/>
              <a:ext cx="2389928" cy="557620"/>
            </a:xfrm>
            <a:prstGeom prst="rect">
              <a:avLst/>
            </a:prstGeom>
            <a:solidFill>
              <a:schemeClr val="bg1">
                <a:lumMod val="95000"/>
              </a:schemeClr>
            </a:solidFill>
          </p:spPr>
          <p:txBody>
            <a:bodyPr wrap="square"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2" name="TextBox 31">
              <a:extLst>
                <a:ext uri="{FF2B5EF4-FFF2-40B4-BE49-F238E27FC236}">
                  <a16:creationId xmlns:a16="http://schemas.microsoft.com/office/drawing/2014/main" id="{B1E0A4FC-453F-AFB4-938C-FC50E72F4395}"/>
                </a:ext>
              </a:extLst>
            </p:cNvPr>
            <p:cNvSpPr txBox="1"/>
            <p:nvPr/>
          </p:nvSpPr>
          <p:spPr>
            <a:xfrm>
              <a:off x="4237844" y="2699114"/>
              <a:ext cx="2194426" cy="430887"/>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1100" b="1">
                  <a:solidFill>
                    <a:prstClr val="black"/>
                  </a:solidFill>
                  <a:latin typeface="Calibri" panose="020F0502020204030204"/>
                </a:rPr>
                <a:t>The team brainstorm to refine and validate the themes</a:t>
              </a:r>
            </a:p>
          </p:txBody>
        </p:sp>
      </p:grpSp>
      <p:grpSp>
        <p:nvGrpSpPr>
          <p:cNvPr id="69" name="Group 68">
            <a:extLst>
              <a:ext uri="{FF2B5EF4-FFF2-40B4-BE49-F238E27FC236}">
                <a16:creationId xmlns:a16="http://schemas.microsoft.com/office/drawing/2014/main" id="{B7F934F7-03F7-E124-56F1-E6A1DD25BF8B}"/>
              </a:ext>
            </a:extLst>
          </p:cNvPr>
          <p:cNvGrpSpPr/>
          <p:nvPr/>
        </p:nvGrpSpPr>
        <p:grpSpPr>
          <a:xfrm>
            <a:off x="4453011" y="4055205"/>
            <a:ext cx="2186225" cy="482802"/>
            <a:chOff x="3664223" y="4339575"/>
            <a:chExt cx="2186225" cy="482802"/>
          </a:xfrm>
        </p:grpSpPr>
        <p:sp>
          <p:nvSpPr>
            <p:cNvPr id="62" name="TextBox 61">
              <a:extLst>
                <a:ext uri="{FF2B5EF4-FFF2-40B4-BE49-F238E27FC236}">
                  <a16:creationId xmlns:a16="http://schemas.microsoft.com/office/drawing/2014/main" id="{79C23E3A-D915-CF85-9BB4-BD65CB0AB4DE}"/>
                </a:ext>
              </a:extLst>
            </p:cNvPr>
            <p:cNvSpPr txBox="1"/>
            <p:nvPr/>
          </p:nvSpPr>
          <p:spPr>
            <a:xfrm>
              <a:off x="3664223" y="4339575"/>
              <a:ext cx="2137970" cy="482802"/>
            </a:xfrm>
            <a:prstGeom prst="rect">
              <a:avLst/>
            </a:prstGeom>
            <a:solidFill>
              <a:schemeClr val="bg1">
                <a:lumMod val="95000"/>
              </a:schemeClr>
            </a:solidFill>
          </p:spPr>
          <p:txBody>
            <a:bodyPr wrap="square"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TextBox 32">
              <a:extLst>
                <a:ext uri="{FF2B5EF4-FFF2-40B4-BE49-F238E27FC236}">
                  <a16:creationId xmlns:a16="http://schemas.microsoft.com/office/drawing/2014/main" id="{DB6FDF6C-C50B-72DE-2F17-8EB649397A95}"/>
                </a:ext>
              </a:extLst>
            </p:cNvPr>
            <p:cNvSpPr txBox="1"/>
            <p:nvPr/>
          </p:nvSpPr>
          <p:spPr>
            <a:xfrm>
              <a:off x="3691448" y="4365532"/>
              <a:ext cx="2159000" cy="430887"/>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1100" b="1">
                  <a:solidFill>
                    <a:prstClr val="black"/>
                  </a:solidFill>
                  <a:latin typeface="Calibri" panose="020F0502020204030204"/>
                </a:rPr>
                <a:t>Small sample size might not fully reflect broader experience</a:t>
              </a:r>
            </a:p>
          </p:txBody>
        </p:sp>
      </p:grpSp>
      <p:sp>
        <p:nvSpPr>
          <p:cNvPr id="52" name="Oval 51">
            <a:extLst>
              <a:ext uri="{FF2B5EF4-FFF2-40B4-BE49-F238E27FC236}">
                <a16:creationId xmlns:a16="http://schemas.microsoft.com/office/drawing/2014/main" id="{4A4FC4F7-99B5-9D58-2B3D-A7D58A82D84F}"/>
              </a:ext>
            </a:extLst>
          </p:cNvPr>
          <p:cNvSpPr/>
          <p:nvPr/>
        </p:nvSpPr>
        <p:spPr>
          <a:xfrm>
            <a:off x="1259796" y="1816059"/>
            <a:ext cx="274320" cy="274320"/>
          </a:xfrm>
          <a:prstGeom prst="ellipse">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t>1</a:t>
            </a:r>
          </a:p>
        </p:txBody>
      </p:sp>
      <p:sp>
        <p:nvSpPr>
          <p:cNvPr id="53" name="Oval 52">
            <a:extLst>
              <a:ext uri="{FF2B5EF4-FFF2-40B4-BE49-F238E27FC236}">
                <a16:creationId xmlns:a16="http://schemas.microsoft.com/office/drawing/2014/main" id="{095866AD-6EFD-207B-83DD-2A1FB44438D2}"/>
              </a:ext>
            </a:extLst>
          </p:cNvPr>
          <p:cNvSpPr/>
          <p:nvPr/>
        </p:nvSpPr>
        <p:spPr>
          <a:xfrm>
            <a:off x="1515667" y="3600574"/>
            <a:ext cx="274320" cy="274320"/>
          </a:xfrm>
          <a:prstGeom prst="ellipse">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a:solidFill>
                  <a:prstClr val="white"/>
                </a:solidFill>
                <a:latin typeface="Calibri" panose="020F0502020204030204"/>
              </a:rPr>
              <a:t>2</a:t>
            </a:r>
            <a:endParaRPr kumimoji="0" lang="en-US" sz="11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4" name="Oval 53">
            <a:extLst>
              <a:ext uri="{FF2B5EF4-FFF2-40B4-BE49-F238E27FC236}">
                <a16:creationId xmlns:a16="http://schemas.microsoft.com/office/drawing/2014/main" id="{C0084E80-7692-E5AB-9468-0A3A437909C0}"/>
              </a:ext>
            </a:extLst>
          </p:cNvPr>
          <p:cNvSpPr/>
          <p:nvPr/>
        </p:nvSpPr>
        <p:spPr>
          <a:xfrm>
            <a:off x="4507670" y="1796837"/>
            <a:ext cx="274320" cy="274320"/>
          </a:xfrm>
          <a:prstGeom prst="ellipse">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t>3</a:t>
            </a:r>
          </a:p>
        </p:txBody>
      </p:sp>
      <p:sp>
        <p:nvSpPr>
          <p:cNvPr id="55" name="Oval 54">
            <a:extLst>
              <a:ext uri="{FF2B5EF4-FFF2-40B4-BE49-F238E27FC236}">
                <a16:creationId xmlns:a16="http://schemas.microsoft.com/office/drawing/2014/main" id="{C520ED40-33BB-0F2D-A269-F4A48937A938}"/>
              </a:ext>
            </a:extLst>
          </p:cNvPr>
          <p:cNvSpPr/>
          <p:nvPr/>
        </p:nvSpPr>
        <p:spPr>
          <a:xfrm>
            <a:off x="4553501" y="3634158"/>
            <a:ext cx="274320" cy="274320"/>
          </a:xfrm>
          <a:prstGeom prst="ellipse">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solidFill>
                  <a:prstClr val="white"/>
                </a:solidFill>
                <a:effectLst/>
                <a:uLnTx/>
                <a:uFillTx/>
                <a:latin typeface="Calibri" panose="020F0502020204030204"/>
                <a:ea typeface="+mn-ea"/>
                <a:cs typeface="+mn-cs"/>
              </a:rPr>
              <a:t>4</a:t>
            </a:r>
          </a:p>
        </p:txBody>
      </p:sp>
      <p:sp>
        <p:nvSpPr>
          <p:cNvPr id="70" name="TextBox 69">
            <a:extLst>
              <a:ext uri="{FF2B5EF4-FFF2-40B4-BE49-F238E27FC236}">
                <a16:creationId xmlns:a16="http://schemas.microsoft.com/office/drawing/2014/main" id="{AC812D06-C5CA-8558-DBD7-B670C1297E9C}"/>
              </a:ext>
            </a:extLst>
          </p:cNvPr>
          <p:cNvSpPr txBox="1"/>
          <p:nvPr/>
        </p:nvSpPr>
        <p:spPr>
          <a:xfrm>
            <a:off x="7656761" y="898441"/>
            <a:ext cx="4110352"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a:latin typeface="Calibri" panose="020F0502020204030204"/>
              </a:rPr>
              <a:t>Secondary Research – Research &amp; Literature Reviews</a:t>
            </a:r>
            <a:endParaRPr kumimoji="0" lang="en-US" sz="1400" b="1" i="0" u="none" strike="noStrike" kern="1200" cap="none" spc="0" normalizeH="0" baseline="0" noProof="0">
              <a:ln>
                <a:noFill/>
              </a:ln>
              <a:effectLst/>
              <a:uLnTx/>
              <a:uFillTx/>
              <a:latin typeface="Calibri" panose="020F0502020204030204"/>
              <a:ea typeface="+mn-ea"/>
              <a:cs typeface="+mn-cs"/>
            </a:endParaRPr>
          </a:p>
        </p:txBody>
      </p:sp>
      <p:pic>
        <p:nvPicPr>
          <p:cNvPr id="72" name="Graphic 71" descr="Checkbox Checked outline">
            <a:extLst>
              <a:ext uri="{FF2B5EF4-FFF2-40B4-BE49-F238E27FC236}">
                <a16:creationId xmlns:a16="http://schemas.microsoft.com/office/drawing/2014/main" id="{6DE24267-F3F6-BCDA-DC8E-3A4A1848946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97392" y="2916756"/>
            <a:ext cx="518363" cy="518363"/>
          </a:xfrm>
          <a:prstGeom prst="rect">
            <a:avLst/>
          </a:prstGeom>
        </p:spPr>
      </p:pic>
      <p:pic>
        <p:nvPicPr>
          <p:cNvPr id="74" name="Graphic 73" descr="Books outline">
            <a:extLst>
              <a:ext uri="{FF2B5EF4-FFF2-40B4-BE49-F238E27FC236}">
                <a16:creationId xmlns:a16="http://schemas.microsoft.com/office/drawing/2014/main" id="{6A1BF8A3-5BA7-A628-436F-B2AC0D613378}"/>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000182" y="1523570"/>
            <a:ext cx="449037" cy="449037"/>
          </a:xfrm>
          <a:prstGeom prst="rect">
            <a:avLst/>
          </a:prstGeom>
        </p:spPr>
      </p:pic>
      <p:sp>
        <p:nvSpPr>
          <p:cNvPr id="75" name="TextBox 74">
            <a:extLst>
              <a:ext uri="{FF2B5EF4-FFF2-40B4-BE49-F238E27FC236}">
                <a16:creationId xmlns:a16="http://schemas.microsoft.com/office/drawing/2014/main" id="{AC63B650-7CAB-53FE-7A2D-E5D646CCC962}"/>
              </a:ext>
            </a:extLst>
          </p:cNvPr>
          <p:cNvSpPr txBox="1"/>
          <p:nvPr/>
        </p:nvSpPr>
        <p:spPr>
          <a:xfrm>
            <a:off x="8475252" y="1516073"/>
            <a:ext cx="2730727" cy="529982"/>
          </a:xfrm>
          <a:prstGeom prst="roundRect">
            <a:avLst/>
          </a:prstGeom>
          <a:solidFill>
            <a:schemeClr val="bg1"/>
          </a:solidFill>
          <a:ln w="19050">
            <a:solidFill>
              <a:schemeClr val="tx1"/>
            </a:solidFill>
          </a:ln>
        </p:spPr>
        <p:txBody>
          <a:bodyPr wrap="square"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effectLst/>
              <a:uLnTx/>
              <a:uFillTx/>
              <a:latin typeface="Calibri" panose="020F0502020204030204"/>
              <a:ea typeface="+mn-ea"/>
              <a:cs typeface="+mn-cs"/>
            </a:endParaRPr>
          </a:p>
        </p:txBody>
      </p:sp>
      <p:sp>
        <p:nvSpPr>
          <p:cNvPr id="76" name="TextBox 75">
            <a:extLst>
              <a:ext uri="{FF2B5EF4-FFF2-40B4-BE49-F238E27FC236}">
                <a16:creationId xmlns:a16="http://schemas.microsoft.com/office/drawing/2014/main" id="{D88560E3-54AA-CA44-59F4-901F82E24BCF}"/>
              </a:ext>
            </a:extLst>
          </p:cNvPr>
          <p:cNvSpPr txBox="1"/>
          <p:nvPr/>
        </p:nvSpPr>
        <p:spPr>
          <a:xfrm>
            <a:off x="8891058" y="1557534"/>
            <a:ext cx="1976297" cy="46166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latin typeface="Calibri" panose="020F0502020204030204"/>
              </a:rPr>
              <a:t>Review of Academic Studies and Journals</a:t>
            </a:r>
            <a:endParaRPr kumimoji="0" lang="en-US" sz="1200" i="0"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Oval 76">
            <a:extLst>
              <a:ext uri="{FF2B5EF4-FFF2-40B4-BE49-F238E27FC236}">
                <a16:creationId xmlns:a16="http://schemas.microsoft.com/office/drawing/2014/main" id="{04195AE9-35D2-0DCC-613C-4E9455AD13E2}"/>
              </a:ext>
            </a:extLst>
          </p:cNvPr>
          <p:cNvSpPr/>
          <p:nvPr/>
        </p:nvSpPr>
        <p:spPr>
          <a:xfrm>
            <a:off x="8590705" y="1609048"/>
            <a:ext cx="274320" cy="274320"/>
          </a:xfrm>
          <a:prstGeom prst="ellipse">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a:solidFill>
                  <a:prstClr val="white"/>
                </a:solidFill>
                <a:latin typeface="Calibri" panose="020F0502020204030204"/>
              </a:rPr>
              <a:t>1</a:t>
            </a:r>
            <a:endParaRPr kumimoji="0" lang="en-US" sz="1100" b="1"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78" name="Group 77">
            <a:extLst>
              <a:ext uri="{FF2B5EF4-FFF2-40B4-BE49-F238E27FC236}">
                <a16:creationId xmlns:a16="http://schemas.microsoft.com/office/drawing/2014/main" id="{0FE0762F-68C3-1278-95EE-A1C26860B22E}"/>
              </a:ext>
            </a:extLst>
          </p:cNvPr>
          <p:cNvGrpSpPr/>
          <p:nvPr/>
        </p:nvGrpSpPr>
        <p:grpSpPr>
          <a:xfrm>
            <a:off x="8475252" y="2138487"/>
            <a:ext cx="2730727" cy="693005"/>
            <a:chOff x="4191458" y="2619359"/>
            <a:chExt cx="2812274" cy="693005"/>
          </a:xfrm>
        </p:grpSpPr>
        <p:sp>
          <p:nvSpPr>
            <p:cNvPr id="79" name="TextBox 78">
              <a:extLst>
                <a:ext uri="{FF2B5EF4-FFF2-40B4-BE49-F238E27FC236}">
                  <a16:creationId xmlns:a16="http://schemas.microsoft.com/office/drawing/2014/main" id="{5AD1AEC2-173B-5B35-196E-8FDF091CA072}"/>
                </a:ext>
              </a:extLst>
            </p:cNvPr>
            <p:cNvSpPr txBox="1"/>
            <p:nvPr/>
          </p:nvSpPr>
          <p:spPr>
            <a:xfrm>
              <a:off x="4191458" y="2619359"/>
              <a:ext cx="2812274" cy="693005"/>
            </a:xfrm>
            <a:prstGeom prst="rect">
              <a:avLst/>
            </a:prstGeom>
            <a:solidFill>
              <a:schemeClr val="bg1">
                <a:lumMod val="95000"/>
              </a:schemeClr>
            </a:solidFill>
          </p:spPr>
          <p:txBody>
            <a:bodyPr wrap="square"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0" name="TextBox 79">
              <a:extLst>
                <a:ext uri="{FF2B5EF4-FFF2-40B4-BE49-F238E27FC236}">
                  <a16:creationId xmlns:a16="http://schemas.microsoft.com/office/drawing/2014/main" id="{5F756AB4-0175-5B43-793B-F159E656B1CF}"/>
                </a:ext>
              </a:extLst>
            </p:cNvPr>
            <p:cNvSpPr txBox="1"/>
            <p:nvPr/>
          </p:nvSpPr>
          <p:spPr>
            <a:xfrm>
              <a:off x="4269308" y="2646749"/>
              <a:ext cx="2586936" cy="600164"/>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1100" b="1">
                  <a:solidFill>
                    <a:prstClr val="black"/>
                  </a:solidFill>
                  <a:latin typeface="Calibri" panose="020F0502020204030204"/>
                </a:rPr>
                <a:t>Focus on international students’ cross-cultural adaptation, well-being and university’s support systems</a:t>
              </a:r>
            </a:p>
          </p:txBody>
        </p:sp>
      </p:grpSp>
      <p:sp>
        <p:nvSpPr>
          <p:cNvPr id="81" name="TextBox 80">
            <a:extLst>
              <a:ext uri="{FF2B5EF4-FFF2-40B4-BE49-F238E27FC236}">
                <a16:creationId xmlns:a16="http://schemas.microsoft.com/office/drawing/2014/main" id="{14FD88BC-438E-A6CD-288D-130C763A1BFE}"/>
              </a:ext>
            </a:extLst>
          </p:cNvPr>
          <p:cNvSpPr txBox="1"/>
          <p:nvPr/>
        </p:nvSpPr>
        <p:spPr>
          <a:xfrm>
            <a:off x="8360809" y="2983016"/>
            <a:ext cx="2550937" cy="417528"/>
          </a:xfrm>
          <a:prstGeom prst="roundRect">
            <a:avLst/>
          </a:prstGeom>
          <a:solidFill>
            <a:schemeClr val="bg1"/>
          </a:solidFill>
          <a:ln w="19050">
            <a:solidFill>
              <a:schemeClr val="tx1"/>
            </a:solidFill>
          </a:ln>
        </p:spPr>
        <p:txBody>
          <a:bodyPr wrap="square"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effectLst/>
              <a:uLnTx/>
              <a:uFillTx/>
              <a:latin typeface="Calibri" panose="020F0502020204030204"/>
              <a:ea typeface="+mn-ea"/>
              <a:cs typeface="+mn-cs"/>
            </a:endParaRPr>
          </a:p>
        </p:txBody>
      </p:sp>
      <p:sp>
        <p:nvSpPr>
          <p:cNvPr id="82" name="TextBox 81">
            <a:extLst>
              <a:ext uri="{FF2B5EF4-FFF2-40B4-BE49-F238E27FC236}">
                <a16:creationId xmlns:a16="http://schemas.microsoft.com/office/drawing/2014/main" id="{657B10B1-3120-1999-02D1-76F6EBAFE486}"/>
              </a:ext>
            </a:extLst>
          </p:cNvPr>
          <p:cNvSpPr txBox="1"/>
          <p:nvPr/>
        </p:nvSpPr>
        <p:spPr>
          <a:xfrm>
            <a:off x="8645802" y="3032966"/>
            <a:ext cx="1976297" cy="27699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latin typeface="Calibri" panose="020F0502020204030204"/>
              </a:rPr>
              <a:t>Purpose of Literature Review</a:t>
            </a:r>
            <a:endParaRPr kumimoji="0" lang="en-US" sz="1200" i="0"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Rectangle: Rounded Corners 82">
            <a:extLst>
              <a:ext uri="{FF2B5EF4-FFF2-40B4-BE49-F238E27FC236}">
                <a16:creationId xmlns:a16="http://schemas.microsoft.com/office/drawing/2014/main" id="{93B1AE1D-0CED-DE6E-95C8-5DDD3821E79E}"/>
              </a:ext>
            </a:extLst>
          </p:cNvPr>
          <p:cNvSpPr/>
          <p:nvPr/>
        </p:nvSpPr>
        <p:spPr>
          <a:xfrm>
            <a:off x="799466" y="1461508"/>
            <a:ext cx="6223958" cy="3727831"/>
          </a:xfrm>
          <a:prstGeom prst="roundRect">
            <a:avLst/>
          </a:prstGeom>
          <a:noFill/>
          <a:ln w="28575">
            <a:solidFill>
              <a:srgbClr val="242424"/>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F1AEF581-3E2F-464D-486A-ADD36D04C412}"/>
              </a:ext>
            </a:extLst>
          </p:cNvPr>
          <p:cNvSpPr txBox="1"/>
          <p:nvPr/>
        </p:nvSpPr>
        <p:spPr>
          <a:xfrm>
            <a:off x="8389722" y="3470414"/>
            <a:ext cx="2522024" cy="525417"/>
          </a:xfrm>
          <a:prstGeom prst="rect">
            <a:avLst/>
          </a:prstGeom>
          <a:solidFill>
            <a:schemeClr val="bg1">
              <a:lumMod val="95000"/>
            </a:schemeClr>
          </a:solidFill>
        </p:spPr>
        <p:txBody>
          <a:bodyPr wrap="square"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5" name="TextBox 84">
            <a:extLst>
              <a:ext uri="{FF2B5EF4-FFF2-40B4-BE49-F238E27FC236}">
                <a16:creationId xmlns:a16="http://schemas.microsoft.com/office/drawing/2014/main" id="{A0A73A31-3547-A4BC-67ED-5100F7C4D1BE}"/>
              </a:ext>
            </a:extLst>
          </p:cNvPr>
          <p:cNvSpPr txBox="1"/>
          <p:nvPr/>
        </p:nvSpPr>
        <p:spPr>
          <a:xfrm>
            <a:off x="8415755" y="3538986"/>
            <a:ext cx="2360422" cy="430887"/>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1100" b="1">
                <a:solidFill>
                  <a:prstClr val="black"/>
                </a:solidFill>
                <a:latin typeface="Calibri" panose="020F0502020204030204"/>
              </a:rPr>
              <a:t>To triangulate and validate findings from the interviews </a:t>
            </a:r>
          </a:p>
        </p:txBody>
      </p:sp>
      <p:sp>
        <p:nvSpPr>
          <p:cNvPr id="86" name="TextBox 85">
            <a:extLst>
              <a:ext uri="{FF2B5EF4-FFF2-40B4-BE49-F238E27FC236}">
                <a16:creationId xmlns:a16="http://schemas.microsoft.com/office/drawing/2014/main" id="{3FE1CF9E-F5F4-9CCD-CC34-8A87B631B9F0}"/>
              </a:ext>
            </a:extLst>
          </p:cNvPr>
          <p:cNvSpPr txBox="1"/>
          <p:nvPr/>
        </p:nvSpPr>
        <p:spPr>
          <a:xfrm>
            <a:off x="8389722" y="4059682"/>
            <a:ext cx="2550936" cy="595708"/>
          </a:xfrm>
          <a:prstGeom prst="rect">
            <a:avLst/>
          </a:prstGeom>
          <a:solidFill>
            <a:schemeClr val="bg1">
              <a:lumMod val="95000"/>
            </a:schemeClr>
          </a:solidFill>
        </p:spPr>
        <p:txBody>
          <a:bodyPr wrap="square"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7" name="TextBox 86">
            <a:extLst>
              <a:ext uri="{FF2B5EF4-FFF2-40B4-BE49-F238E27FC236}">
                <a16:creationId xmlns:a16="http://schemas.microsoft.com/office/drawing/2014/main" id="{2E8D5F8C-4437-0FB7-CBB2-CD0F5CBFD989}"/>
              </a:ext>
            </a:extLst>
          </p:cNvPr>
          <p:cNvSpPr txBox="1"/>
          <p:nvPr/>
        </p:nvSpPr>
        <p:spPr>
          <a:xfrm>
            <a:off x="8389722" y="4059682"/>
            <a:ext cx="2360422" cy="600164"/>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1100" b="1">
                <a:solidFill>
                  <a:prstClr val="black"/>
                </a:solidFill>
                <a:latin typeface="Calibri" panose="020F0502020204030204"/>
              </a:rPr>
              <a:t>To make sure the thematic analysis was consistent with the real-world challenges</a:t>
            </a:r>
          </a:p>
        </p:txBody>
      </p:sp>
      <p:sp>
        <p:nvSpPr>
          <p:cNvPr id="88" name="TextBox 87">
            <a:extLst>
              <a:ext uri="{FF2B5EF4-FFF2-40B4-BE49-F238E27FC236}">
                <a16:creationId xmlns:a16="http://schemas.microsoft.com/office/drawing/2014/main" id="{8B3C1D6B-86A8-55A4-3A3A-86B312E947F7}"/>
              </a:ext>
            </a:extLst>
          </p:cNvPr>
          <p:cNvSpPr txBox="1"/>
          <p:nvPr/>
        </p:nvSpPr>
        <p:spPr>
          <a:xfrm>
            <a:off x="8389721" y="4728838"/>
            <a:ext cx="2576970" cy="525417"/>
          </a:xfrm>
          <a:prstGeom prst="rect">
            <a:avLst/>
          </a:prstGeom>
          <a:solidFill>
            <a:schemeClr val="bg1">
              <a:lumMod val="95000"/>
            </a:schemeClr>
          </a:solidFill>
        </p:spPr>
        <p:txBody>
          <a:bodyPr wrap="square"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9" name="TextBox 88">
            <a:extLst>
              <a:ext uri="{FF2B5EF4-FFF2-40B4-BE49-F238E27FC236}">
                <a16:creationId xmlns:a16="http://schemas.microsoft.com/office/drawing/2014/main" id="{76294CC4-8DA7-EF11-4F06-7FC6CF46A830}"/>
              </a:ext>
            </a:extLst>
          </p:cNvPr>
          <p:cNvSpPr txBox="1"/>
          <p:nvPr/>
        </p:nvSpPr>
        <p:spPr>
          <a:xfrm>
            <a:off x="8415755" y="4797410"/>
            <a:ext cx="2360422" cy="430887"/>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1100" b="1">
                <a:solidFill>
                  <a:prstClr val="black"/>
                </a:solidFill>
                <a:latin typeface="Calibri" panose="020F0502020204030204"/>
              </a:rPr>
              <a:t>To assist filling in gaps that were not captured by the interview data</a:t>
            </a:r>
          </a:p>
        </p:txBody>
      </p:sp>
      <p:sp>
        <p:nvSpPr>
          <p:cNvPr id="90" name="Oval 89">
            <a:extLst>
              <a:ext uri="{FF2B5EF4-FFF2-40B4-BE49-F238E27FC236}">
                <a16:creationId xmlns:a16="http://schemas.microsoft.com/office/drawing/2014/main" id="{7708F08C-4066-CEDE-8595-027E8D4DA99C}"/>
              </a:ext>
            </a:extLst>
          </p:cNvPr>
          <p:cNvSpPr/>
          <p:nvPr/>
        </p:nvSpPr>
        <p:spPr>
          <a:xfrm>
            <a:off x="8427574" y="3041287"/>
            <a:ext cx="274320" cy="274320"/>
          </a:xfrm>
          <a:prstGeom prst="ellipse">
            <a:avLst/>
          </a:prstGeom>
          <a:solidFill>
            <a:srgbClr val="2038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a:solidFill>
                  <a:prstClr val="white"/>
                </a:solidFill>
                <a:latin typeface="Calibri" panose="020F0502020204030204"/>
              </a:rPr>
              <a:t>2</a:t>
            </a:r>
            <a:endParaRPr kumimoji="0" lang="en-US" sz="11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1" name="Rectangle: Rounded Corners 90">
            <a:extLst>
              <a:ext uri="{FF2B5EF4-FFF2-40B4-BE49-F238E27FC236}">
                <a16:creationId xmlns:a16="http://schemas.microsoft.com/office/drawing/2014/main" id="{4150FC12-F043-5A96-396C-24C589EE3B1A}"/>
              </a:ext>
            </a:extLst>
          </p:cNvPr>
          <p:cNvSpPr/>
          <p:nvPr/>
        </p:nvSpPr>
        <p:spPr>
          <a:xfrm>
            <a:off x="7861992" y="1264173"/>
            <a:ext cx="3592395" cy="4200075"/>
          </a:xfrm>
          <a:prstGeom prst="roundRect">
            <a:avLst/>
          </a:prstGeom>
          <a:noFill/>
          <a:ln w="28575">
            <a:solidFill>
              <a:srgbClr val="242424"/>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Plus Sign 91">
            <a:extLst>
              <a:ext uri="{FF2B5EF4-FFF2-40B4-BE49-F238E27FC236}">
                <a16:creationId xmlns:a16="http://schemas.microsoft.com/office/drawing/2014/main" id="{3E2D12F3-7F95-6968-BA47-9196ED3D119B}"/>
              </a:ext>
            </a:extLst>
          </p:cNvPr>
          <p:cNvSpPr/>
          <p:nvPr/>
        </p:nvSpPr>
        <p:spPr>
          <a:xfrm>
            <a:off x="7166635" y="3094276"/>
            <a:ext cx="431492" cy="416168"/>
          </a:xfrm>
          <a:prstGeom prst="mathPlus">
            <a:avLst/>
          </a:prstGeom>
          <a:solidFill>
            <a:srgbClr val="20386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A60B0B07-D33E-4715-CD2C-F33E79FC6E9B}"/>
              </a:ext>
            </a:extLst>
          </p:cNvPr>
          <p:cNvSpPr txBox="1"/>
          <p:nvPr/>
        </p:nvSpPr>
        <p:spPr>
          <a:xfrm>
            <a:off x="1259796" y="5838289"/>
            <a:ext cx="1555385"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a:latin typeface="Calibri" panose="020F0502020204030204"/>
              </a:rPr>
              <a:t>Key Takeaways </a:t>
            </a:r>
            <a:endParaRPr kumimoji="0" lang="en-US" sz="1600" b="1" i="0" u="none" strike="noStrike" kern="1200" cap="none" spc="0" normalizeH="0" baseline="0" noProof="0">
              <a:ln>
                <a:noFill/>
              </a:ln>
              <a:effectLst/>
              <a:uLnTx/>
              <a:uFillTx/>
              <a:latin typeface="Calibri" panose="020F0502020204030204"/>
              <a:ea typeface="+mn-ea"/>
              <a:cs typeface="+mn-cs"/>
            </a:endParaRPr>
          </a:p>
        </p:txBody>
      </p:sp>
      <p:sp>
        <p:nvSpPr>
          <p:cNvPr id="99" name="TextBox 98">
            <a:extLst>
              <a:ext uri="{FF2B5EF4-FFF2-40B4-BE49-F238E27FC236}">
                <a16:creationId xmlns:a16="http://schemas.microsoft.com/office/drawing/2014/main" id="{0406B907-21BB-3ADC-3AA4-128CD474B4DA}"/>
              </a:ext>
            </a:extLst>
          </p:cNvPr>
          <p:cNvSpPr txBox="1"/>
          <p:nvPr/>
        </p:nvSpPr>
        <p:spPr>
          <a:xfrm>
            <a:off x="3054682" y="5775259"/>
            <a:ext cx="8573604" cy="461665"/>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effectLst/>
                <a:uLnTx/>
                <a:uFillTx/>
                <a:latin typeface="Calibri" panose="020F0502020204030204"/>
                <a:ea typeface="+mn-ea"/>
                <a:cs typeface="+mn-cs"/>
              </a:rPr>
              <a:t>By combining these two investigation approaches, the analysis able to capture direct student voices together with academic insights. This ensures that the </a:t>
            </a:r>
            <a:r>
              <a:rPr lang="en-US" sz="1200" b="1">
                <a:latin typeface="Calibri" panose="020F0502020204030204"/>
              </a:rPr>
              <a:t>findings are both grounded in lived experiences and confirmed by broader research.</a:t>
            </a:r>
            <a:endParaRPr kumimoji="0" lang="en-US" sz="1200" b="1" i="0" u="none" strike="noStrike" kern="1200" cap="none" spc="0" normalizeH="0" baseline="0" noProof="0">
              <a:ln>
                <a:noFill/>
              </a:ln>
              <a:effectLst/>
              <a:uLnTx/>
              <a:uFillTx/>
              <a:latin typeface="Calibri" panose="020F0502020204030204"/>
              <a:ea typeface="+mn-ea"/>
              <a:cs typeface="+mn-cs"/>
            </a:endParaRPr>
          </a:p>
        </p:txBody>
      </p:sp>
      <p:sp>
        <p:nvSpPr>
          <p:cNvPr id="100" name="TextBox 8">
            <a:extLst>
              <a:ext uri="{FF2B5EF4-FFF2-40B4-BE49-F238E27FC236}">
                <a16:creationId xmlns:a16="http://schemas.microsoft.com/office/drawing/2014/main" id="{90FFCCA1-3F04-FD7E-F47D-B8B9136E8402}"/>
              </a:ext>
            </a:extLst>
          </p:cNvPr>
          <p:cNvSpPr txBox="1"/>
          <p:nvPr/>
        </p:nvSpPr>
        <p:spPr>
          <a:xfrm rot="16200000">
            <a:off x="95044" y="3072115"/>
            <a:ext cx="868418" cy="276999"/>
          </a:xfrm>
          <a:prstGeom prst="rect">
            <a:avLst/>
          </a:prstGeom>
          <a:noFill/>
        </p:spPr>
        <p:txBody>
          <a:bodyPr wrap="square" rtlCol="0">
            <a:spAutoFit/>
          </a:bodyPr>
          <a:lstStyle>
            <a:defPPr>
              <a:defRPr lang="en-US"/>
            </a:defPPr>
            <a:lvl1pPr marL="0" indent="0" algn="l" defTabSz="914400" rtl="0" eaLnBrk="1" latinLnBrk="0" hangingPunct="1">
              <a:defRPr sz="1800" kern="1200">
                <a:solidFill>
                  <a:schemeClr val="tx1"/>
                </a:solidFill>
                <a:latin typeface="+mn-lt"/>
                <a:ea typeface="+mn-ea"/>
                <a:cs typeface="+mn-cs"/>
              </a:defRPr>
            </a:lvl1pPr>
            <a:lvl2pPr marL="457200" indent="0" algn="l" defTabSz="914400" rtl="0" eaLnBrk="1" latinLnBrk="0" hangingPunct="1">
              <a:defRPr sz="1800" kern="1200">
                <a:solidFill>
                  <a:schemeClr val="tx1"/>
                </a:solidFill>
                <a:latin typeface="+mn-lt"/>
                <a:ea typeface="+mn-ea"/>
                <a:cs typeface="+mn-cs"/>
              </a:defRPr>
            </a:lvl2pPr>
            <a:lvl3pPr marL="914400" indent="0" algn="l" defTabSz="914400" rtl="0" eaLnBrk="1" latinLnBrk="0" hangingPunct="1">
              <a:defRPr sz="1800" kern="1200">
                <a:solidFill>
                  <a:schemeClr val="tx1"/>
                </a:solidFill>
                <a:latin typeface="+mn-lt"/>
                <a:ea typeface="+mn-ea"/>
                <a:cs typeface="+mn-cs"/>
              </a:defRPr>
            </a:lvl3pPr>
            <a:lvl4pPr marL="1371600" indent="0" algn="l" defTabSz="914400" rtl="0" eaLnBrk="1" latinLnBrk="0" hangingPunct="1">
              <a:defRPr sz="1800" kern="1200">
                <a:solidFill>
                  <a:schemeClr val="tx1"/>
                </a:solidFill>
                <a:latin typeface="+mn-lt"/>
                <a:ea typeface="+mn-ea"/>
                <a:cs typeface="+mn-cs"/>
              </a:defRPr>
            </a:lvl4pPr>
            <a:lvl5pPr marL="1828800" indent="0" algn="l" defTabSz="914400" rtl="0" eaLnBrk="1" latinLnBrk="0" hangingPunct="1">
              <a:defRPr sz="1800" kern="1200">
                <a:solidFill>
                  <a:schemeClr val="tx1"/>
                </a:solidFill>
                <a:latin typeface="+mn-lt"/>
                <a:ea typeface="+mn-ea"/>
                <a:cs typeface="+mn-cs"/>
              </a:defRPr>
            </a:lvl5pPr>
            <a:lvl6pPr marL="2286000" indent="0" algn="l" defTabSz="914400" rtl="0" eaLnBrk="1" latinLnBrk="0" hangingPunct="1">
              <a:defRPr sz="1800" kern="1200">
                <a:solidFill>
                  <a:schemeClr val="tx1"/>
                </a:solidFill>
                <a:latin typeface="+mn-lt"/>
                <a:ea typeface="+mn-ea"/>
                <a:cs typeface="+mn-cs"/>
              </a:defRPr>
            </a:lvl6pPr>
            <a:lvl7pPr marL="2743200" indent="0" algn="l" defTabSz="914400" rtl="0" eaLnBrk="1" latinLnBrk="0" hangingPunct="1">
              <a:defRPr sz="1800" kern="1200">
                <a:solidFill>
                  <a:schemeClr val="tx1"/>
                </a:solidFill>
                <a:latin typeface="+mn-lt"/>
                <a:ea typeface="+mn-ea"/>
                <a:cs typeface="+mn-cs"/>
              </a:defRPr>
            </a:lvl7pPr>
            <a:lvl8pPr marL="3200400" indent="0" algn="l" defTabSz="914400" rtl="0" eaLnBrk="1" latinLnBrk="0" hangingPunct="1">
              <a:defRPr sz="1800" kern="1200">
                <a:solidFill>
                  <a:schemeClr val="tx1"/>
                </a:solidFill>
                <a:latin typeface="+mn-lt"/>
                <a:ea typeface="+mn-ea"/>
                <a:cs typeface="+mn-cs"/>
              </a:defRPr>
            </a:lvl8pPr>
            <a:lvl9pPr marL="3657600" indent="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alibri" panose="020F0502020204030204"/>
                <a:ea typeface="+mn-ea"/>
                <a:cs typeface="+mn-cs"/>
              </a:rPr>
              <a:t>Week </a:t>
            </a:r>
            <a:r>
              <a:rPr lang="en-US" sz="1200" b="1">
                <a:solidFill>
                  <a:prstClr val="black"/>
                </a:solidFill>
                <a:latin typeface="Calibri" panose="020F0502020204030204"/>
              </a:rPr>
              <a:t>3-7</a:t>
            </a:r>
            <a:endParaRPr kumimoji="0" lang="en-US" sz="1200" b="1"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1" name="TextBox 8">
            <a:extLst>
              <a:ext uri="{FF2B5EF4-FFF2-40B4-BE49-F238E27FC236}">
                <a16:creationId xmlns:a16="http://schemas.microsoft.com/office/drawing/2014/main" id="{7500170B-66BE-82C9-EE57-46A81A7604F1}"/>
              </a:ext>
            </a:extLst>
          </p:cNvPr>
          <p:cNvSpPr txBox="1"/>
          <p:nvPr/>
        </p:nvSpPr>
        <p:spPr>
          <a:xfrm rot="5400000">
            <a:off x="10675628" y="3186923"/>
            <a:ext cx="2037611" cy="276999"/>
          </a:xfrm>
          <a:prstGeom prst="rect">
            <a:avLst/>
          </a:prstGeom>
          <a:noFill/>
        </p:spPr>
        <p:txBody>
          <a:bodyPr wrap="square" rtlCol="0">
            <a:spAutoFit/>
          </a:bodyPr>
          <a:lstStyle>
            <a:defPPr>
              <a:defRPr lang="en-US"/>
            </a:defPPr>
            <a:lvl1pPr marL="0" indent="0" algn="l" defTabSz="914400" rtl="0" eaLnBrk="1" latinLnBrk="0" hangingPunct="1">
              <a:defRPr sz="1800" kern="1200">
                <a:solidFill>
                  <a:schemeClr val="tx1"/>
                </a:solidFill>
                <a:latin typeface="+mn-lt"/>
                <a:ea typeface="+mn-ea"/>
                <a:cs typeface="+mn-cs"/>
              </a:defRPr>
            </a:lvl1pPr>
            <a:lvl2pPr marL="457200" indent="0" algn="l" defTabSz="914400" rtl="0" eaLnBrk="1" latinLnBrk="0" hangingPunct="1">
              <a:defRPr sz="1800" kern="1200">
                <a:solidFill>
                  <a:schemeClr val="tx1"/>
                </a:solidFill>
                <a:latin typeface="+mn-lt"/>
                <a:ea typeface="+mn-ea"/>
                <a:cs typeface="+mn-cs"/>
              </a:defRPr>
            </a:lvl2pPr>
            <a:lvl3pPr marL="914400" indent="0" algn="l" defTabSz="914400" rtl="0" eaLnBrk="1" latinLnBrk="0" hangingPunct="1">
              <a:defRPr sz="1800" kern="1200">
                <a:solidFill>
                  <a:schemeClr val="tx1"/>
                </a:solidFill>
                <a:latin typeface="+mn-lt"/>
                <a:ea typeface="+mn-ea"/>
                <a:cs typeface="+mn-cs"/>
              </a:defRPr>
            </a:lvl3pPr>
            <a:lvl4pPr marL="1371600" indent="0" algn="l" defTabSz="914400" rtl="0" eaLnBrk="1" latinLnBrk="0" hangingPunct="1">
              <a:defRPr sz="1800" kern="1200">
                <a:solidFill>
                  <a:schemeClr val="tx1"/>
                </a:solidFill>
                <a:latin typeface="+mn-lt"/>
                <a:ea typeface="+mn-ea"/>
                <a:cs typeface="+mn-cs"/>
              </a:defRPr>
            </a:lvl4pPr>
            <a:lvl5pPr marL="1828800" indent="0" algn="l" defTabSz="914400" rtl="0" eaLnBrk="1" latinLnBrk="0" hangingPunct="1">
              <a:defRPr sz="1800" kern="1200">
                <a:solidFill>
                  <a:schemeClr val="tx1"/>
                </a:solidFill>
                <a:latin typeface="+mn-lt"/>
                <a:ea typeface="+mn-ea"/>
                <a:cs typeface="+mn-cs"/>
              </a:defRPr>
            </a:lvl5pPr>
            <a:lvl6pPr marL="2286000" indent="0" algn="l" defTabSz="914400" rtl="0" eaLnBrk="1" latinLnBrk="0" hangingPunct="1">
              <a:defRPr sz="1800" kern="1200">
                <a:solidFill>
                  <a:schemeClr val="tx1"/>
                </a:solidFill>
                <a:latin typeface="+mn-lt"/>
                <a:ea typeface="+mn-ea"/>
                <a:cs typeface="+mn-cs"/>
              </a:defRPr>
            </a:lvl6pPr>
            <a:lvl7pPr marL="2743200" indent="0" algn="l" defTabSz="914400" rtl="0" eaLnBrk="1" latinLnBrk="0" hangingPunct="1">
              <a:defRPr sz="1800" kern="1200">
                <a:solidFill>
                  <a:schemeClr val="tx1"/>
                </a:solidFill>
                <a:latin typeface="+mn-lt"/>
                <a:ea typeface="+mn-ea"/>
                <a:cs typeface="+mn-cs"/>
              </a:defRPr>
            </a:lvl7pPr>
            <a:lvl8pPr marL="3200400" indent="0" algn="l" defTabSz="914400" rtl="0" eaLnBrk="1" latinLnBrk="0" hangingPunct="1">
              <a:defRPr sz="1800" kern="1200">
                <a:solidFill>
                  <a:schemeClr val="tx1"/>
                </a:solidFill>
                <a:latin typeface="+mn-lt"/>
                <a:ea typeface="+mn-ea"/>
                <a:cs typeface="+mn-cs"/>
              </a:defRPr>
            </a:lvl8pPr>
            <a:lvl9pPr marL="3657600" indent="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alibri" panose="020F0502020204030204"/>
                <a:ea typeface="+mn-ea"/>
                <a:cs typeface="+mn-cs"/>
              </a:rPr>
              <a:t>Week </a:t>
            </a:r>
            <a:r>
              <a:rPr lang="en-US" sz="1200" b="1">
                <a:solidFill>
                  <a:prstClr val="black"/>
                </a:solidFill>
                <a:latin typeface="Calibri" panose="020F0502020204030204"/>
              </a:rPr>
              <a:t>2 and continuous</a:t>
            </a:r>
            <a:endParaRPr kumimoji="0" lang="en-US" sz="1200" b="1"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1712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3C8BD-057C-446C-D453-D12F71E62AB4}"/>
              </a:ext>
            </a:extLst>
          </p:cNvPr>
          <p:cNvSpPr txBox="1">
            <a:spLocks/>
          </p:cNvSpPr>
          <p:nvPr/>
        </p:nvSpPr>
        <p:spPr>
          <a:xfrm>
            <a:off x="460210" y="175607"/>
            <a:ext cx="11223819" cy="48109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a:solidFill>
                  <a:schemeClr val="tx2"/>
                </a:solidFill>
              </a:rPr>
              <a:t>Key findings: Interview Data Analysis</a:t>
            </a:r>
          </a:p>
        </p:txBody>
      </p:sp>
      <p:sp>
        <p:nvSpPr>
          <p:cNvPr id="4" name="TextBox 3">
            <a:extLst>
              <a:ext uri="{FF2B5EF4-FFF2-40B4-BE49-F238E27FC236}">
                <a16:creationId xmlns:a16="http://schemas.microsoft.com/office/drawing/2014/main" id="{D7F381D0-A345-0E3C-DF3B-7589FEB10758}"/>
              </a:ext>
            </a:extLst>
          </p:cNvPr>
          <p:cNvSpPr txBox="1"/>
          <p:nvPr/>
        </p:nvSpPr>
        <p:spPr>
          <a:xfrm>
            <a:off x="5461974" y="1964994"/>
            <a:ext cx="1894810" cy="646331"/>
          </a:xfrm>
          <a:prstGeom prst="rect">
            <a:avLst/>
          </a:prstGeom>
          <a:solidFill>
            <a:srgbClr val="002060"/>
          </a:solidFill>
          <a:ln w="38100" cap="flat">
            <a:noFill/>
          </a:ln>
        </p:spPr>
        <p:txBody>
          <a:bodyPr wrap="square" rtlCol="0">
            <a:spAutoFit/>
          </a:bodyPr>
          <a:lstStyle/>
          <a:p>
            <a:pPr algn="ctr"/>
            <a:r>
              <a:rPr lang="en-US" sz="1200" b="1">
                <a:solidFill>
                  <a:schemeClr val="bg1"/>
                </a:solidFill>
              </a:rPr>
              <a:t>Improve exposure to the university for academic adjustment</a:t>
            </a:r>
          </a:p>
        </p:txBody>
      </p:sp>
      <p:sp>
        <p:nvSpPr>
          <p:cNvPr id="30" name="TextBox 29">
            <a:extLst>
              <a:ext uri="{FF2B5EF4-FFF2-40B4-BE49-F238E27FC236}">
                <a16:creationId xmlns:a16="http://schemas.microsoft.com/office/drawing/2014/main" id="{C3BA23E3-7CB4-A15C-D3B0-6D34C8ACA56E}"/>
              </a:ext>
            </a:extLst>
          </p:cNvPr>
          <p:cNvSpPr txBox="1"/>
          <p:nvPr/>
        </p:nvSpPr>
        <p:spPr>
          <a:xfrm>
            <a:off x="5413516" y="5898454"/>
            <a:ext cx="1943268" cy="461665"/>
          </a:xfrm>
          <a:prstGeom prst="rect">
            <a:avLst/>
          </a:prstGeom>
          <a:solidFill>
            <a:srgbClr val="002060"/>
          </a:solidFill>
        </p:spPr>
        <p:txBody>
          <a:bodyPr wrap="square" rtlCol="0">
            <a:spAutoFit/>
          </a:bodyPr>
          <a:lstStyle/>
          <a:p>
            <a:pPr algn="ctr"/>
            <a:r>
              <a:rPr lang="en-US" sz="1200" b="1">
                <a:solidFill>
                  <a:schemeClr val="bg1"/>
                </a:solidFill>
              </a:rPr>
              <a:t>The need of financial tips and recommendations</a:t>
            </a:r>
          </a:p>
        </p:txBody>
      </p:sp>
      <p:sp>
        <p:nvSpPr>
          <p:cNvPr id="31" name="TextBox 30">
            <a:extLst>
              <a:ext uri="{FF2B5EF4-FFF2-40B4-BE49-F238E27FC236}">
                <a16:creationId xmlns:a16="http://schemas.microsoft.com/office/drawing/2014/main" id="{AA2A4DBC-E41C-59C1-35A5-15304BCE18F5}"/>
              </a:ext>
            </a:extLst>
          </p:cNvPr>
          <p:cNvSpPr txBox="1"/>
          <p:nvPr/>
        </p:nvSpPr>
        <p:spPr>
          <a:xfrm>
            <a:off x="5598606" y="5018977"/>
            <a:ext cx="1758178" cy="461665"/>
          </a:xfrm>
          <a:prstGeom prst="rect">
            <a:avLst/>
          </a:prstGeom>
          <a:solidFill>
            <a:srgbClr val="002060"/>
          </a:solidFill>
        </p:spPr>
        <p:txBody>
          <a:bodyPr wrap="square" rtlCol="0">
            <a:spAutoFit/>
          </a:bodyPr>
          <a:lstStyle/>
          <a:p>
            <a:pPr algn="ctr"/>
            <a:r>
              <a:rPr lang="en-US" sz="1200" b="1">
                <a:solidFill>
                  <a:schemeClr val="bg1"/>
                </a:solidFill>
              </a:rPr>
              <a:t>Implement desirable technological features</a:t>
            </a:r>
          </a:p>
        </p:txBody>
      </p:sp>
      <p:sp>
        <p:nvSpPr>
          <p:cNvPr id="32" name="TextBox 31">
            <a:extLst>
              <a:ext uri="{FF2B5EF4-FFF2-40B4-BE49-F238E27FC236}">
                <a16:creationId xmlns:a16="http://schemas.microsoft.com/office/drawing/2014/main" id="{DD89543A-4CF8-5B65-C6E8-6BE68772F75A}"/>
              </a:ext>
            </a:extLst>
          </p:cNvPr>
          <p:cNvSpPr txBox="1"/>
          <p:nvPr/>
        </p:nvSpPr>
        <p:spPr>
          <a:xfrm>
            <a:off x="5049766" y="1167343"/>
            <a:ext cx="2307018" cy="461665"/>
          </a:xfrm>
          <a:prstGeom prst="rect">
            <a:avLst/>
          </a:prstGeom>
          <a:solidFill>
            <a:srgbClr val="002060"/>
          </a:solidFill>
          <a:ln w="12700" cap="rnd">
            <a:noFill/>
          </a:ln>
        </p:spPr>
        <p:txBody>
          <a:bodyPr wrap="square" rtlCol="0">
            <a:spAutoFit/>
          </a:bodyPr>
          <a:lstStyle/>
          <a:p>
            <a:pPr algn="ctr"/>
            <a:r>
              <a:rPr lang="en-US" sz="1200" b="1">
                <a:solidFill>
                  <a:schemeClr val="bg1"/>
                </a:solidFill>
              </a:rPr>
              <a:t>The need of transparent information on house seeking </a:t>
            </a:r>
          </a:p>
        </p:txBody>
      </p:sp>
      <p:sp>
        <p:nvSpPr>
          <p:cNvPr id="33" name="TextBox 32">
            <a:extLst>
              <a:ext uri="{FF2B5EF4-FFF2-40B4-BE49-F238E27FC236}">
                <a16:creationId xmlns:a16="http://schemas.microsoft.com/office/drawing/2014/main" id="{A874E58C-F9EA-F54E-5CE6-39801BE970A7}"/>
              </a:ext>
            </a:extLst>
          </p:cNvPr>
          <p:cNvSpPr txBox="1"/>
          <p:nvPr/>
        </p:nvSpPr>
        <p:spPr>
          <a:xfrm>
            <a:off x="5513395" y="3588675"/>
            <a:ext cx="1843389" cy="461665"/>
          </a:xfrm>
          <a:prstGeom prst="rect">
            <a:avLst/>
          </a:prstGeom>
          <a:solidFill>
            <a:srgbClr val="002060"/>
          </a:solidFill>
        </p:spPr>
        <p:txBody>
          <a:bodyPr wrap="square" rtlCol="0">
            <a:spAutoFit/>
          </a:bodyPr>
          <a:lstStyle/>
          <a:p>
            <a:pPr algn="ctr"/>
            <a:r>
              <a:rPr lang="en-US" sz="1200" b="1">
                <a:solidFill>
                  <a:schemeClr val="bg1"/>
                </a:solidFill>
              </a:rPr>
              <a:t>Increase and encourage social engagement </a:t>
            </a:r>
          </a:p>
        </p:txBody>
      </p:sp>
      <p:grpSp>
        <p:nvGrpSpPr>
          <p:cNvPr id="34" name="Group 33">
            <a:extLst>
              <a:ext uri="{FF2B5EF4-FFF2-40B4-BE49-F238E27FC236}">
                <a16:creationId xmlns:a16="http://schemas.microsoft.com/office/drawing/2014/main" id="{0E72684A-7ACD-55EE-36ED-D425105F0A03}"/>
              </a:ext>
            </a:extLst>
          </p:cNvPr>
          <p:cNvGrpSpPr/>
          <p:nvPr/>
        </p:nvGrpSpPr>
        <p:grpSpPr>
          <a:xfrm>
            <a:off x="944956" y="2858497"/>
            <a:ext cx="4177625" cy="1010471"/>
            <a:chOff x="251177" y="1385217"/>
            <a:chExt cx="4177625" cy="1010471"/>
          </a:xfrm>
        </p:grpSpPr>
        <p:sp>
          <p:nvSpPr>
            <p:cNvPr id="35" name="Rectangle: Rounded Corners 34">
              <a:extLst>
                <a:ext uri="{FF2B5EF4-FFF2-40B4-BE49-F238E27FC236}">
                  <a16:creationId xmlns:a16="http://schemas.microsoft.com/office/drawing/2014/main" id="{856E616C-C329-CC33-DF62-9A050428D918}"/>
                </a:ext>
              </a:extLst>
            </p:cNvPr>
            <p:cNvSpPr/>
            <p:nvPr/>
          </p:nvSpPr>
          <p:spPr>
            <a:xfrm>
              <a:off x="251177" y="1385217"/>
              <a:ext cx="4177625" cy="1010471"/>
            </a:xfrm>
            <a:prstGeom prst="roundRect">
              <a:avLst>
                <a:gd name="adj" fmla="val 2307"/>
              </a:avLst>
            </a:prstGeom>
            <a:solidFill>
              <a:srgbClr val="002060"/>
            </a:solidFill>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6" name="TextBox 35">
              <a:extLst>
                <a:ext uri="{FF2B5EF4-FFF2-40B4-BE49-F238E27FC236}">
                  <a16:creationId xmlns:a16="http://schemas.microsoft.com/office/drawing/2014/main" id="{1C234FF0-3211-D9FE-7D5A-A6ADA9A088CC}"/>
                </a:ext>
              </a:extLst>
            </p:cNvPr>
            <p:cNvSpPr txBox="1"/>
            <p:nvPr/>
          </p:nvSpPr>
          <p:spPr>
            <a:xfrm>
              <a:off x="299053" y="1444538"/>
              <a:ext cx="4129749" cy="938719"/>
            </a:xfrm>
            <a:prstGeom prst="rect">
              <a:avLst/>
            </a:prstGeom>
            <a:noFill/>
          </p:spPr>
          <p:txBody>
            <a:bodyPr wrap="square">
              <a:spAutoFit/>
            </a:bodyPr>
            <a:lstStyle/>
            <a:p>
              <a:pPr marL="0" indent="0">
                <a:buNone/>
              </a:pPr>
              <a:r>
                <a:rPr lang="en-US" sz="1400" b="1">
                  <a:solidFill>
                    <a:schemeClr val="bg1"/>
                  </a:solidFill>
                </a:rPr>
                <a:t>Social and culture adaptation</a:t>
              </a:r>
            </a:p>
            <a:p>
              <a:pPr marL="0" indent="0">
                <a:buNone/>
              </a:pPr>
              <a:endParaRPr lang="en-US" sz="600" b="1">
                <a:solidFill>
                  <a:schemeClr val="bg1"/>
                </a:solidFill>
              </a:endParaRPr>
            </a:p>
            <a:p>
              <a:pPr marL="171450" indent="-171450">
                <a:buFont typeface="Arial" panose="020B0604020202020204" pitchFamily="34" charset="0"/>
                <a:buChar char="•"/>
              </a:pPr>
              <a:r>
                <a:rPr lang="en-US" sz="1100">
                  <a:solidFill>
                    <a:schemeClr val="bg1"/>
                  </a:solidFill>
                </a:rPr>
                <a:t>Learning and adapting to accents/slangs/idioms is exhausting</a:t>
              </a:r>
            </a:p>
            <a:p>
              <a:pPr marL="171450" indent="-171450">
                <a:buFont typeface="Arial" panose="020B0604020202020204" pitchFamily="34" charset="0"/>
                <a:buChar char="•"/>
              </a:pPr>
              <a:r>
                <a:rPr lang="en-US" sz="1100">
                  <a:solidFill>
                    <a:schemeClr val="bg1"/>
                  </a:solidFill>
                </a:rPr>
                <a:t>Hard to join activities involving clubbing &amp; alcoholic culture</a:t>
              </a:r>
            </a:p>
            <a:p>
              <a:pPr marL="171450" indent="-171450">
                <a:buFont typeface="Arial" panose="020B0604020202020204" pitchFamily="34" charset="0"/>
                <a:buChar char="•"/>
              </a:pPr>
              <a:r>
                <a:rPr lang="en-US" sz="1100">
                  <a:solidFill>
                    <a:schemeClr val="bg1"/>
                  </a:solidFill>
                </a:rPr>
                <a:t>Lack of college culture discourages participation</a:t>
              </a:r>
            </a:p>
          </p:txBody>
        </p:sp>
      </p:grpSp>
      <p:grpSp>
        <p:nvGrpSpPr>
          <p:cNvPr id="37" name="Group 36">
            <a:extLst>
              <a:ext uri="{FF2B5EF4-FFF2-40B4-BE49-F238E27FC236}">
                <a16:creationId xmlns:a16="http://schemas.microsoft.com/office/drawing/2014/main" id="{9439CEC4-F20F-335E-7B7A-47204115A145}"/>
              </a:ext>
            </a:extLst>
          </p:cNvPr>
          <p:cNvGrpSpPr/>
          <p:nvPr/>
        </p:nvGrpSpPr>
        <p:grpSpPr>
          <a:xfrm>
            <a:off x="934907" y="3928289"/>
            <a:ext cx="4187674" cy="830897"/>
            <a:chOff x="251176" y="2492713"/>
            <a:chExt cx="4377040" cy="830897"/>
          </a:xfrm>
          <a:noFill/>
        </p:grpSpPr>
        <p:sp>
          <p:nvSpPr>
            <p:cNvPr id="38" name="Rectangle: Rounded Corners 37">
              <a:extLst>
                <a:ext uri="{FF2B5EF4-FFF2-40B4-BE49-F238E27FC236}">
                  <a16:creationId xmlns:a16="http://schemas.microsoft.com/office/drawing/2014/main" id="{509CDE89-4194-D299-CEC3-E1E67095CA3B}"/>
                </a:ext>
              </a:extLst>
            </p:cNvPr>
            <p:cNvSpPr/>
            <p:nvPr/>
          </p:nvSpPr>
          <p:spPr>
            <a:xfrm>
              <a:off x="251176" y="2492713"/>
              <a:ext cx="4377040" cy="830897"/>
            </a:xfrm>
            <a:prstGeom prst="roundRect">
              <a:avLst>
                <a:gd name="adj" fmla="val 2307"/>
              </a:avLst>
            </a:prstGeom>
            <a:grpFill/>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TextBox 38">
              <a:extLst>
                <a:ext uri="{FF2B5EF4-FFF2-40B4-BE49-F238E27FC236}">
                  <a16:creationId xmlns:a16="http://schemas.microsoft.com/office/drawing/2014/main" id="{EFBAD586-9E58-73F9-3DE3-D37C16F20AE9}"/>
                </a:ext>
              </a:extLst>
            </p:cNvPr>
            <p:cNvSpPr txBox="1"/>
            <p:nvPr/>
          </p:nvSpPr>
          <p:spPr>
            <a:xfrm>
              <a:off x="287898" y="2533334"/>
              <a:ext cx="4329163" cy="738664"/>
            </a:xfrm>
            <a:prstGeom prst="rect">
              <a:avLst/>
            </a:prstGeom>
            <a:grpFill/>
          </p:spPr>
          <p:txBody>
            <a:bodyPr wrap="square">
              <a:spAutoFit/>
            </a:bodyPr>
            <a:lstStyle/>
            <a:p>
              <a:pPr marL="0" indent="0">
                <a:buNone/>
              </a:pPr>
              <a:r>
                <a:rPr lang="en-US" sz="1400" b="1"/>
                <a:t>Finding communities with shared interest</a:t>
              </a:r>
            </a:p>
            <a:p>
              <a:pPr marL="0" indent="0">
                <a:buNone/>
              </a:pPr>
              <a:endParaRPr lang="en-US" sz="600" b="1"/>
            </a:p>
            <a:p>
              <a:pPr marL="171450" indent="-171450">
                <a:buFont typeface="Arial" panose="020B0604020202020204" pitchFamily="34" charset="0"/>
                <a:buChar char="•"/>
              </a:pPr>
              <a:r>
                <a:rPr lang="en-US" sz="1100"/>
                <a:t>Finding interest-based communities can be frustrating at times</a:t>
              </a:r>
            </a:p>
            <a:p>
              <a:pPr marL="171450" indent="-171450">
                <a:buFont typeface="Arial" panose="020B0604020202020204" pitchFamily="34" charset="0"/>
                <a:buChar char="•"/>
              </a:pPr>
              <a:r>
                <a:rPr lang="en-US" sz="1100"/>
                <a:t>Clubs are inactive due to low number of activities</a:t>
              </a:r>
            </a:p>
          </p:txBody>
        </p:sp>
      </p:grpSp>
      <p:grpSp>
        <p:nvGrpSpPr>
          <p:cNvPr id="40" name="Group 39">
            <a:extLst>
              <a:ext uri="{FF2B5EF4-FFF2-40B4-BE49-F238E27FC236}">
                <a16:creationId xmlns:a16="http://schemas.microsoft.com/office/drawing/2014/main" id="{0F1C0308-67C1-6028-E36F-2D38FF4F307B}"/>
              </a:ext>
            </a:extLst>
          </p:cNvPr>
          <p:cNvGrpSpPr/>
          <p:nvPr/>
        </p:nvGrpSpPr>
        <p:grpSpPr>
          <a:xfrm>
            <a:off x="944533" y="1967837"/>
            <a:ext cx="3426260" cy="813855"/>
            <a:chOff x="251176" y="3814428"/>
            <a:chExt cx="3426260" cy="784975"/>
          </a:xfrm>
        </p:grpSpPr>
        <p:sp>
          <p:nvSpPr>
            <p:cNvPr id="41" name="Rectangle: Rounded Corners 40">
              <a:extLst>
                <a:ext uri="{FF2B5EF4-FFF2-40B4-BE49-F238E27FC236}">
                  <a16:creationId xmlns:a16="http://schemas.microsoft.com/office/drawing/2014/main" id="{C7B72554-55CC-76F1-B72D-C54C6A4AE08C}"/>
                </a:ext>
              </a:extLst>
            </p:cNvPr>
            <p:cNvSpPr/>
            <p:nvPr/>
          </p:nvSpPr>
          <p:spPr>
            <a:xfrm>
              <a:off x="251176" y="3814428"/>
              <a:ext cx="3426260" cy="784975"/>
            </a:xfrm>
            <a:prstGeom prst="roundRect">
              <a:avLst>
                <a:gd name="adj" fmla="val 4300"/>
              </a:avLst>
            </a:prstGeom>
            <a:noFill/>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2" name="TextBox 41">
              <a:extLst>
                <a:ext uri="{FF2B5EF4-FFF2-40B4-BE49-F238E27FC236}">
                  <a16:creationId xmlns:a16="http://schemas.microsoft.com/office/drawing/2014/main" id="{3DF620E4-CB47-E810-C698-6D8F6BE01769}"/>
                </a:ext>
              </a:extLst>
            </p:cNvPr>
            <p:cNvSpPr txBox="1"/>
            <p:nvPr/>
          </p:nvSpPr>
          <p:spPr>
            <a:xfrm>
              <a:off x="287356" y="3860739"/>
              <a:ext cx="3358542" cy="738664"/>
            </a:xfrm>
            <a:prstGeom prst="rect">
              <a:avLst/>
            </a:prstGeom>
            <a:noFill/>
          </p:spPr>
          <p:txBody>
            <a:bodyPr wrap="square">
              <a:spAutoFit/>
            </a:bodyPr>
            <a:lstStyle/>
            <a:p>
              <a:pPr marL="0" indent="0">
                <a:buNone/>
              </a:pPr>
              <a:r>
                <a:rPr lang="en-US" sz="1400" b="1"/>
                <a:t>Academic integration</a:t>
              </a:r>
            </a:p>
            <a:p>
              <a:pPr marL="0" indent="0">
                <a:buNone/>
              </a:pPr>
              <a:endParaRPr lang="en-US" sz="600" b="1"/>
            </a:p>
            <a:p>
              <a:pPr marL="171450" indent="-171450">
                <a:buFont typeface="Arial" panose="020B0604020202020204" pitchFamily="34" charset="0"/>
                <a:buChar char="•"/>
              </a:pPr>
              <a:r>
                <a:rPr lang="en-US" sz="1100"/>
                <a:t>Course structured and delivered differently </a:t>
              </a:r>
            </a:p>
            <a:p>
              <a:pPr marL="171450" indent="-171450">
                <a:buFont typeface="Arial" panose="020B0604020202020204" pitchFamily="34" charset="0"/>
                <a:buChar char="•"/>
              </a:pPr>
              <a:r>
                <a:rPr lang="en-US" sz="1100"/>
                <a:t>Difficult to adjust to a new education system</a:t>
              </a:r>
            </a:p>
          </p:txBody>
        </p:sp>
      </p:grpSp>
      <p:grpSp>
        <p:nvGrpSpPr>
          <p:cNvPr id="43" name="Group 42">
            <a:extLst>
              <a:ext uri="{FF2B5EF4-FFF2-40B4-BE49-F238E27FC236}">
                <a16:creationId xmlns:a16="http://schemas.microsoft.com/office/drawing/2014/main" id="{9D37F29D-0838-7026-7327-50934FE83975}"/>
              </a:ext>
            </a:extLst>
          </p:cNvPr>
          <p:cNvGrpSpPr/>
          <p:nvPr/>
        </p:nvGrpSpPr>
        <p:grpSpPr>
          <a:xfrm>
            <a:off x="944533" y="4827236"/>
            <a:ext cx="3583500" cy="830897"/>
            <a:chOff x="254970" y="4823215"/>
            <a:chExt cx="3583500" cy="830897"/>
          </a:xfrm>
        </p:grpSpPr>
        <p:sp>
          <p:nvSpPr>
            <p:cNvPr id="44" name="Rectangle: Rounded Corners 43">
              <a:extLst>
                <a:ext uri="{FF2B5EF4-FFF2-40B4-BE49-F238E27FC236}">
                  <a16:creationId xmlns:a16="http://schemas.microsoft.com/office/drawing/2014/main" id="{7731E7B2-4EF4-F9FB-7DA8-77A27196A3C5}"/>
                </a:ext>
              </a:extLst>
            </p:cNvPr>
            <p:cNvSpPr/>
            <p:nvPr/>
          </p:nvSpPr>
          <p:spPr>
            <a:xfrm>
              <a:off x="254970" y="4823215"/>
              <a:ext cx="3583500" cy="830897"/>
            </a:xfrm>
            <a:prstGeom prst="roundRect">
              <a:avLst>
                <a:gd name="adj" fmla="val 2863"/>
              </a:avLst>
            </a:prstGeom>
            <a:solidFill>
              <a:srgbClr val="002060"/>
            </a:solidFill>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5" name="TextBox 44">
              <a:extLst>
                <a:ext uri="{FF2B5EF4-FFF2-40B4-BE49-F238E27FC236}">
                  <a16:creationId xmlns:a16="http://schemas.microsoft.com/office/drawing/2014/main" id="{7EDDD54F-DBC2-43A0-2EA7-49F93C5119BA}"/>
                </a:ext>
              </a:extLst>
            </p:cNvPr>
            <p:cNvSpPr txBox="1"/>
            <p:nvPr/>
          </p:nvSpPr>
          <p:spPr>
            <a:xfrm>
              <a:off x="280477" y="4864336"/>
              <a:ext cx="3529801" cy="738664"/>
            </a:xfrm>
            <a:prstGeom prst="rect">
              <a:avLst/>
            </a:prstGeom>
            <a:noFill/>
          </p:spPr>
          <p:txBody>
            <a:bodyPr wrap="square">
              <a:spAutoFit/>
            </a:bodyPr>
            <a:lstStyle/>
            <a:p>
              <a:pPr marL="0" indent="0">
                <a:buNone/>
              </a:pPr>
              <a:r>
                <a:rPr lang="en-US" sz="1400" b="1">
                  <a:solidFill>
                    <a:schemeClr val="bg1"/>
                  </a:solidFill>
                </a:rPr>
                <a:t>Technological Usability</a:t>
              </a:r>
            </a:p>
            <a:p>
              <a:pPr marL="0" indent="0">
                <a:buNone/>
              </a:pPr>
              <a:endParaRPr lang="en-US" sz="600" b="1" u="sng">
                <a:solidFill>
                  <a:schemeClr val="bg1"/>
                </a:solidFill>
              </a:endParaRPr>
            </a:p>
            <a:p>
              <a:pPr marL="171450" indent="-171450">
                <a:buFont typeface="Arial" panose="020B0604020202020204" pitchFamily="34" charset="0"/>
                <a:buChar char="•"/>
              </a:pPr>
              <a:r>
                <a:rPr lang="en-US" sz="1100">
                  <a:solidFill>
                    <a:schemeClr val="bg1"/>
                  </a:solidFill>
                </a:rPr>
                <a:t>Poor internal system e.g. crashes on scheduling site</a:t>
              </a:r>
            </a:p>
            <a:p>
              <a:pPr marL="171450" indent="-171450">
                <a:buFont typeface="Arial" panose="020B0604020202020204" pitchFamily="34" charset="0"/>
                <a:buChar char="•"/>
              </a:pPr>
              <a:r>
                <a:rPr lang="en-US" sz="1100">
                  <a:solidFill>
                    <a:schemeClr val="bg1"/>
                  </a:solidFill>
                </a:rPr>
                <a:t>Having a live caption tool can be beneficial  </a:t>
              </a:r>
            </a:p>
          </p:txBody>
        </p:sp>
      </p:grpSp>
      <p:grpSp>
        <p:nvGrpSpPr>
          <p:cNvPr id="46" name="Group 45">
            <a:extLst>
              <a:ext uri="{FF2B5EF4-FFF2-40B4-BE49-F238E27FC236}">
                <a16:creationId xmlns:a16="http://schemas.microsoft.com/office/drawing/2014/main" id="{BFB71D87-D69C-241B-4F22-E17332DDEB94}"/>
              </a:ext>
            </a:extLst>
          </p:cNvPr>
          <p:cNvGrpSpPr/>
          <p:nvPr/>
        </p:nvGrpSpPr>
        <p:grpSpPr>
          <a:xfrm>
            <a:off x="934907" y="5713841"/>
            <a:ext cx="3583500" cy="830896"/>
            <a:chOff x="235718" y="5659650"/>
            <a:chExt cx="3583500" cy="829846"/>
          </a:xfrm>
        </p:grpSpPr>
        <p:sp>
          <p:nvSpPr>
            <p:cNvPr id="47" name="Rectangle: Rounded Corners 46">
              <a:extLst>
                <a:ext uri="{FF2B5EF4-FFF2-40B4-BE49-F238E27FC236}">
                  <a16:creationId xmlns:a16="http://schemas.microsoft.com/office/drawing/2014/main" id="{851FCF12-D484-65D1-98F4-613384E3BA19}"/>
                </a:ext>
              </a:extLst>
            </p:cNvPr>
            <p:cNvSpPr/>
            <p:nvPr/>
          </p:nvSpPr>
          <p:spPr>
            <a:xfrm>
              <a:off x="235718" y="5659650"/>
              <a:ext cx="3583500" cy="829846"/>
            </a:xfrm>
            <a:prstGeom prst="roundRect">
              <a:avLst>
                <a:gd name="adj" fmla="val 3358"/>
              </a:avLst>
            </a:prstGeom>
            <a:noFill/>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8" name="TextBox 47">
              <a:extLst>
                <a:ext uri="{FF2B5EF4-FFF2-40B4-BE49-F238E27FC236}">
                  <a16:creationId xmlns:a16="http://schemas.microsoft.com/office/drawing/2014/main" id="{6141D051-9838-9341-CCE7-C42396AAACA1}"/>
                </a:ext>
              </a:extLst>
            </p:cNvPr>
            <p:cNvSpPr txBox="1"/>
            <p:nvPr/>
          </p:nvSpPr>
          <p:spPr>
            <a:xfrm>
              <a:off x="281524" y="5705706"/>
              <a:ext cx="3529801" cy="737731"/>
            </a:xfrm>
            <a:prstGeom prst="rect">
              <a:avLst/>
            </a:prstGeom>
            <a:noFill/>
          </p:spPr>
          <p:txBody>
            <a:bodyPr wrap="square">
              <a:spAutoFit/>
            </a:bodyPr>
            <a:lstStyle/>
            <a:p>
              <a:pPr marL="0" indent="0">
                <a:buNone/>
              </a:pPr>
              <a:r>
                <a:rPr lang="en-US" sz="1400" b="1"/>
                <a:t>Financial Stress</a:t>
              </a:r>
            </a:p>
            <a:p>
              <a:pPr marL="0" indent="0">
                <a:buNone/>
              </a:pPr>
              <a:endParaRPr lang="en-US" sz="600" b="1" u="sng"/>
            </a:p>
            <a:p>
              <a:pPr marL="171450" indent="-171450">
                <a:buFont typeface="Arial" panose="020B0604020202020204" pitchFamily="34" charset="0"/>
                <a:buChar char="•"/>
              </a:pPr>
              <a:r>
                <a:rPr lang="en-US" sz="1100"/>
                <a:t>Had to find part-time jobs to support daily expenses</a:t>
              </a:r>
            </a:p>
            <a:p>
              <a:pPr marL="171450" indent="-171450">
                <a:buFont typeface="Arial" panose="020B0604020202020204" pitchFamily="34" charset="0"/>
                <a:buChar char="•"/>
              </a:pPr>
              <a:r>
                <a:rPr lang="en-US" sz="1100"/>
                <a:t>A higher cost of living causes stress in budgeting </a:t>
              </a:r>
            </a:p>
          </p:txBody>
        </p:sp>
      </p:grpSp>
      <p:grpSp>
        <p:nvGrpSpPr>
          <p:cNvPr id="49" name="Group 48">
            <a:extLst>
              <a:ext uri="{FF2B5EF4-FFF2-40B4-BE49-F238E27FC236}">
                <a16:creationId xmlns:a16="http://schemas.microsoft.com/office/drawing/2014/main" id="{B434DE47-E476-CB5A-F30D-4D21BE9EDB66}"/>
              </a:ext>
            </a:extLst>
          </p:cNvPr>
          <p:cNvGrpSpPr/>
          <p:nvPr/>
        </p:nvGrpSpPr>
        <p:grpSpPr>
          <a:xfrm>
            <a:off x="536715" y="900474"/>
            <a:ext cx="4010570" cy="999755"/>
            <a:chOff x="536715" y="854846"/>
            <a:chExt cx="4010570" cy="999755"/>
          </a:xfrm>
        </p:grpSpPr>
        <p:grpSp>
          <p:nvGrpSpPr>
            <p:cNvPr id="50" name="Group 49">
              <a:extLst>
                <a:ext uri="{FF2B5EF4-FFF2-40B4-BE49-F238E27FC236}">
                  <a16:creationId xmlns:a16="http://schemas.microsoft.com/office/drawing/2014/main" id="{F81E70C3-91A4-AF0D-02D0-D5AE739DDE5E}"/>
                </a:ext>
              </a:extLst>
            </p:cNvPr>
            <p:cNvGrpSpPr/>
            <p:nvPr/>
          </p:nvGrpSpPr>
          <p:grpSpPr>
            <a:xfrm>
              <a:off x="970040" y="854846"/>
              <a:ext cx="3577245" cy="999755"/>
              <a:chOff x="251177" y="66101"/>
              <a:chExt cx="3577245" cy="1010253"/>
            </a:xfrm>
          </p:grpSpPr>
          <p:sp>
            <p:nvSpPr>
              <p:cNvPr id="52" name="Rectangle: Rounded Corners 51">
                <a:extLst>
                  <a:ext uri="{FF2B5EF4-FFF2-40B4-BE49-F238E27FC236}">
                    <a16:creationId xmlns:a16="http://schemas.microsoft.com/office/drawing/2014/main" id="{8D41D075-D5EB-7987-A22B-41C0158C4A80}"/>
                  </a:ext>
                </a:extLst>
              </p:cNvPr>
              <p:cNvSpPr/>
              <p:nvPr/>
            </p:nvSpPr>
            <p:spPr>
              <a:xfrm>
                <a:off x="251177" y="66101"/>
                <a:ext cx="3577245" cy="1010253"/>
              </a:xfrm>
              <a:prstGeom prst="roundRect">
                <a:avLst>
                  <a:gd name="adj" fmla="val 2068"/>
                </a:avLst>
              </a:prstGeom>
              <a:solidFill>
                <a:srgbClr val="002060"/>
              </a:solidFill>
              <a:ln>
                <a:solidFill>
                  <a:srgbClr val="00206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TextBox 52">
                <a:extLst>
                  <a:ext uri="{FF2B5EF4-FFF2-40B4-BE49-F238E27FC236}">
                    <a16:creationId xmlns:a16="http://schemas.microsoft.com/office/drawing/2014/main" id="{9242229E-E54C-0897-C274-2908FA680A5C}"/>
                  </a:ext>
                </a:extLst>
              </p:cNvPr>
              <p:cNvSpPr txBox="1"/>
              <p:nvPr/>
            </p:nvSpPr>
            <p:spPr>
              <a:xfrm>
                <a:off x="289005" y="108543"/>
                <a:ext cx="3539417" cy="938719"/>
              </a:xfrm>
              <a:prstGeom prst="rect">
                <a:avLst/>
              </a:prstGeom>
              <a:noFill/>
            </p:spPr>
            <p:txBody>
              <a:bodyPr wrap="square">
                <a:spAutoFit/>
              </a:bodyPr>
              <a:lstStyle/>
              <a:p>
                <a:pPr marL="0" indent="0">
                  <a:lnSpc>
                    <a:spcPct val="100000"/>
                  </a:lnSpc>
                  <a:buNone/>
                </a:pPr>
                <a:r>
                  <a:rPr lang="en-US" sz="1400" b="1">
                    <a:solidFill>
                      <a:schemeClr val="bg1"/>
                    </a:solidFill>
                  </a:rPr>
                  <a:t>Accommodation issues</a:t>
                </a:r>
              </a:p>
              <a:p>
                <a:pPr marL="0" indent="0">
                  <a:lnSpc>
                    <a:spcPct val="100000"/>
                  </a:lnSpc>
                  <a:buNone/>
                </a:pPr>
                <a:endParaRPr lang="en-US" sz="600" b="1">
                  <a:solidFill>
                    <a:schemeClr val="bg1"/>
                  </a:solidFill>
                </a:endParaRPr>
              </a:p>
              <a:p>
                <a:pPr marL="171450" indent="-171450">
                  <a:lnSpc>
                    <a:spcPct val="100000"/>
                  </a:lnSpc>
                  <a:buFont typeface="Arial" panose="020B0604020202020204" pitchFamily="34" charset="0"/>
                  <a:buChar char="•"/>
                </a:pPr>
                <a:r>
                  <a:rPr lang="en-US" sz="1100">
                    <a:solidFill>
                      <a:schemeClr val="bg1"/>
                    </a:solidFill>
                  </a:rPr>
                  <a:t>Unexpected expenses for house inspections</a:t>
                </a:r>
              </a:p>
              <a:p>
                <a:pPr marL="171450" indent="-171450">
                  <a:lnSpc>
                    <a:spcPct val="100000"/>
                  </a:lnSpc>
                  <a:buFont typeface="Arial" panose="020B0604020202020204" pitchFamily="34" charset="0"/>
                  <a:buChar char="•"/>
                </a:pPr>
                <a:r>
                  <a:rPr lang="en-US" sz="1100">
                    <a:solidFill>
                      <a:schemeClr val="bg1"/>
                    </a:solidFill>
                  </a:rPr>
                  <a:t>Cultural and religious concerns for housing</a:t>
                </a:r>
              </a:p>
              <a:p>
                <a:pPr marL="171450" indent="-171450">
                  <a:lnSpc>
                    <a:spcPct val="100000"/>
                  </a:lnSpc>
                  <a:buFont typeface="Arial" panose="020B0604020202020204" pitchFamily="34" charset="0"/>
                  <a:buChar char="•"/>
                </a:pPr>
                <a:r>
                  <a:rPr lang="en-US" sz="1100">
                    <a:solidFill>
                      <a:schemeClr val="bg1"/>
                    </a:solidFill>
                  </a:rPr>
                  <a:t>Unfamiliar with surrounding areas, housing schemes</a:t>
                </a:r>
              </a:p>
            </p:txBody>
          </p:sp>
        </p:grpSp>
        <p:sp>
          <p:nvSpPr>
            <p:cNvPr id="51" name="TextBox 50">
              <a:extLst>
                <a:ext uri="{FF2B5EF4-FFF2-40B4-BE49-F238E27FC236}">
                  <a16:creationId xmlns:a16="http://schemas.microsoft.com/office/drawing/2014/main" id="{CB8BA2C2-1CCF-8A76-B2DF-00651FB4E424}"/>
                </a:ext>
              </a:extLst>
            </p:cNvPr>
            <p:cNvSpPr txBox="1"/>
            <p:nvPr/>
          </p:nvSpPr>
          <p:spPr>
            <a:xfrm>
              <a:off x="536715" y="1136609"/>
              <a:ext cx="320922" cy="400110"/>
            </a:xfrm>
            <a:prstGeom prst="rect">
              <a:avLst/>
            </a:prstGeom>
            <a:solidFill>
              <a:srgbClr val="002060"/>
            </a:solidFill>
          </p:spPr>
          <p:txBody>
            <a:bodyPr wrap="none" rtlCol="0">
              <a:spAutoFit/>
            </a:bodyPr>
            <a:lstStyle/>
            <a:p>
              <a:r>
                <a:rPr lang="en-US" sz="2000" b="1">
                  <a:solidFill>
                    <a:schemeClr val="bg1"/>
                  </a:solidFill>
                </a:rPr>
                <a:t>1</a:t>
              </a:r>
              <a:endParaRPr lang="en-US" b="1">
                <a:solidFill>
                  <a:schemeClr val="bg1"/>
                </a:solidFill>
              </a:endParaRPr>
            </a:p>
          </p:txBody>
        </p:sp>
      </p:grpSp>
      <p:sp>
        <p:nvSpPr>
          <p:cNvPr id="54" name="TextBox 53">
            <a:extLst>
              <a:ext uri="{FF2B5EF4-FFF2-40B4-BE49-F238E27FC236}">
                <a16:creationId xmlns:a16="http://schemas.microsoft.com/office/drawing/2014/main" id="{8E749C81-B2BD-A0B1-3D9E-3A8ED64D2EA0}"/>
              </a:ext>
            </a:extLst>
          </p:cNvPr>
          <p:cNvSpPr txBox="1"/>
          <p:nvPr/>
        </p:nvSpPr>
        <p:spPr>
          <a:xfrm>
            <a:off x="536715" y="2198717"/>
            <a:ext cx="320922" cy="400110"/>
          </a:xfrm>
          <a:prstGeom prst="rect">
            <a:avLst/>
          </a:prstGeom>
          <a:solidFill>
            <a:srgbClr val="002060"/>
          </a:solidFill>
        </p:spPr>
        <p:txBody>
          <a:bodyPr wrap="none" rtlCol="0">
            <a:spAutoFit/>
          </a:bodyPr>
          <a:lstStyle/>
          <a:p>
            <a:r>
              <a:rPr lang="en-US" sz="2000" b="1">
                <a:solidFill>
                  <a:schemeClr val="bg1"/>
                </a:solidFill>
              </a:rPr>
              <a:t>2</a:t>
            </a:r>
            <a:endParaRPr lang="en-US" b="1">
              <a:solidFill>
                <a:schemeClr val="bg1"/>
              </a:solidFill>
            </a:endParaRPr>
          </a:p>
        </p:txBody>
      </p:sp>
      <p:sp>
        <p:nvSpPr>
          <p:cNvPr id="55" name="TextBox 54">
            <a:extLst>
              <a:ext uri="{FF2B5EF4-FFF2-40B4-BE49-F238E27FC236}">
                <a16:creationId xmlns:a16="http://schemas.microsoft.com/office/drawing/2014/main" id="{596803FF-D36D-4A7E-625C-D4B57FF9B1AE}"/>
              </a:ext>
            </a:extLst>
          </p:cNvPr>
          <p:cNvSpPr txBox="1"/>
          <p:nvPr/>
        </p:nvSpPr>
        <p:spPr>
          <a:xfrm>
            <a:off x="525943" y="3158478"/>
            <a:ext cx="320922" cy="400110"/>
          </a:xfrm>
          <a:prstGeom prst="rect">
            <a:avLst/>
          </a:prstGeom>
          <a:solidFill>
            <a:srgbClr val="002060"/>
          </a:solidFill>
        </p:spPr>
        <p:txBody>
          <a:bodyPr wrap="none" rtlCol="0">
            <a:spAutoFit/>
          </a:bodyPr>
          <a:lstStyle/>
          <a:p>
            <a:r>
              <a:rPr lang="en-US" sz="2000" b="1">
                <a:solidFill>
                  <a:schemeClr val="bg1"/>
                </a:solidFill>
              </a:rPr>
              <a:t>3</a:t>
            </a:r>
            <a:endParaRPr lang="en-US" b="1">
              <a:solidFill>
                <a:schemeClr val="bg1"/>
              </a:solidFill>
            </a:endParaRPr>
          </a:p>
        </p:txBody>
      </p:sp>
      <p:sp>
        <p:nvSpPr>
          <p:cNvPr id="56" name="TextBox 55">
            <a:extLst>
              <a:ext uri="{FF2B5EF4-FFF2-40B4-BE49-F238E27FC236}">
                <a16:creationId xmlns:a16="http://schemas.microsoft.com/office/drawing/2014/main" id="{19939C28-78B3-F75A-70D1-9B897D5BC994}"/>
              </a:ext>
            </a:extLst>
          </p:cNvPr>
          <p:cNvSpPr txBox="1"/>
          <p:nvPr/>
        </p:nvSpPr>
        <p:spPr>
          <a:xfrm>
            <a:off x="522801" y="4129607"/>
            <a:ext cx="320922" cy="400110"/>
          </a:xfrm>
          <a:prstGeom prst="rect">
            <a:avLst/>
          </a:prstGeom>
          <a:solidFill>
            <a:srgbClr val="002060"/>
          </a:solidFill>
        </p:spPr>
        <p:txBody>
          <a:bodyPr wrap="none" rtlCol="0">
            <a:spAutoFit/>
          </a:bodyPr>
          <a:lstStyle/>
          <a:p>
            <a:r>
              <a:rPr lang="en-US" sz="2000" b="1">
                <a:solidFill>
                  <a:schemeClr val="bg1"/>
                </a:solidFill>
              </a:rPr>
              <a:t>4</a:t>
            </a:r>
            <a:endParaRPr lang="en-US" b="1">
              <a:solidFill>
                <a:schemeClr val="bg1"/>
              </a:solidFill>
            </a:endParaRPr>
          </a:p>
        </p:txBody>
      </p:sp>
      <p:sp>
        <p:nvSpPr>
          <p:cNvPr id="57" name="TextBox 56">
            <a:extLst>
              <a:ext uri="{FF2B5EF4-FFF2-40B4-BE49-F238E27FC236}">
                <a16:creationId xmlns:a16="http://schemas.microsoft.com/office/drawing/2014/main" id="{16D4A73D-EE92-D5A2-7E89-43490F16093B}"/>
              </a:ext>
            </a:extLst>
          </p:cNvPr>
          <p:cNvSpPr txBox="1"/>
          <p:nvPr/>
        </p:nvSpPr>
        <p:spPr>
          <a:xfrm>
            <a:off x="507970" y="5042629"/>
            <a:ext cx="320922" cy="400110"/>
          </a:xfrm>
          <a:prstGeom prst="rect">
            <a:avLst/>
          </a:prstGeom>
          <a:solidFill>
            <a:srgbClr val="002060"/>
          </a:solidFill>
        </p:spPr>
        <p:txBody>
          <a:bodyPr wrap="none" rtlCol="0">
            <a:spAutoFit/>
          </a:bodyPr>
          <a:lstStyle/>
          <a:p>
            <a:r>
              <a:rPr lang="en-US" sz="2000" b="1">
                <a:solidFill>
                  <a:schemeClr val="bg1"/>
                </a:solidFill>
              </a:rPr>
              <a:t>5</a:t>
            </a:r>
            <a:endParaRPr lang="en-US" b="1">
              <a:solidFill>
                <a:schemeClr val="bg1"/>
              </a:solidFill>
            </a:endParaRPr>
          </a:p>
        </p:txBody>
      </p:sp>
      <p:sp>
        <p:nvSpPr>
          <p:cNvPr id="58" name="TextBox 57">
            <a:extLst>
              <a:ext uri="{FF2B5EF4-FFF2-40B4-BE49-F238E27FC236}">
                <a16:creationId xmlns:a16="http://schemas.microsoft.com/office/drawing/2014/main" id="{E65C2A45-5310-F18C-3A18-5CF1B139B03E}"/>
              </a:ext>
            </a:extLst>
          </p:cNvPr>
          <p:cNvSpPr txBox="1"/>
          <p:nvPr/>
        </p:nvSpPr>
        <p:spPr>
          <a:xfrm>
            <a:off x="504912" y="5929232"/>
            <a:ext cx="320922" cy="400110"/>
          </a:xfrm>
          <a:prstGeom prst="rect">
            <a:avLst/>
          </a:prstGeom>
          <a:solidFill>
            <a:srgbClr val="002060"/>
          </a:solidFill>
        </p:spPr>
        <p:txBody>
          <a:bodyPr wrap="none" rtlCol="0">
            <a:spAutoFit/>
          </a:bodyPr>
          <a:lstStyle/>
          <a:p>
            <a:r>
              <a:rPr lang="en-US" sz="2000" b="1">
                <a:solidFill>
                  <a:schemeClr val="bg1"/>
                </a:solidFill>
              </a:rPr>
              <a:t>6</a:t>
            </a:r>
            <a:endParaRPr lang="en-US" b="1">
              <a:solidFill>
                <a:schemeClr val="bg1"/>
              </a:solidFill>
            </a:endParaRPr>
          </a:p>
        </p:txBody>
      </p:sp>
      <p:sp>
        <p:nvSpPr>
          <p:cNvPr id="59" name="Arrow: Right 58">
            <a:extLst>
              <a:ext uri="{FF2B5EF4-FFF2-40B4-BE49-F238E27FC236}">
                <a16:creationId xmlns:a16="http://schemas.microsoft.com/office/drawing/2014/main" id="{BAE5364E-EE8E-AB02-7A90-4D37A00F089F}"/>
              </a:ext>
            </a:extLst>
          </p:cNvPr>
          <p:cNvSpPr/>
          <p:nvPr/>
        </p:nvSpPr>
        <p:spPr>
          <a:xfrm>
            <a:off x="5249258" y="3581445"/>
            <a:ext cx="201168" cy="230833"/>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Right 59">
            <a:extLst>
              <a:ext uri="{FF2B5EF4-FFF2-40B4-BE49-F238E27FC236}">
                <a16:creationId xmlns:a16="http://schemas.microsoft.com/office/drawing/2014/main" id="{7FAB124D-CCD5-FDA5-C94A-01BD79881107}"/>
              </a:ext>
            </a:extLst>
          </p:cNvPr>
          <p:cNvSpPr/>
          <p:nvPr/>
        </p:nvSpPr>
        <p:spPr>
          <a:xfrm>
            <a:off x="4666782" y="1266875"/>
            <a:ext cx="201168" cy="230833"/>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rrow: Right 60">
            <a:extLst>
              <a:ext uri="{FF2B5EF4-FFF2-40B4-BE49-F238E27FC236}">
                <a16:creationId xmlns:a16="http://schemas.microsoft.com/office/drawing/2014/main" id="{1E9AE507-9790-7259-6188-BF5804F8F022}"/>
              </a:ext>
            </a:extLst>
          </p:cNvPr>
          <p:cNvSpPr/>
          <p:nvPr/>
        </p:nvSpPr>
        <p:spPr>
          <a:xfrm>
            <a:off x="4671564" y="2218909"/>
            <a:ext cx="201168" cy="230833"/>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Arrow: Right 61">
            <a:extLst>
              <a:ext uri="{FF2B5EF4-FFF2-40B4-BE49-F238E27FC236}">
                <a16:creationId xmlns:a16="http://schemas.microsoft.com/office/drawing/2014/main" id="{8CC76237-46A7-0D3E-198F-CA069169C837}"/>
              </a:ext>
            </a:extLst>
          </p:cNvPr>
          <p:cNvSpPr/>
          <p:nvPr/>
        </p:nvSpPr>
        <p:spPr>
          <a:xfrm>
            <a:off x="4643674" y="5118783"/>
            <a:ext cx="201168" cy="230833"/>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Arrow: Right 62">
            <a:extLst>
              <a:ext uri="{FF2B5EF4-FFF2-40B4-BE49-F238E27FC236}">
                <a16:creationId xmlns:a16="http://schemas.microsoft.com/office/drawing/2014/main" id="{B414AB23-5427-C14A-517E-3185046C679E}"/>
              </a:ext>
            </a:extLst>
          </p:cNvPr>
          <p:cNvSpPr/>
          <p:nvPr/>
        </p:nvSpPr>
        <p:spPr>
          <a:xfrm>
            <a:off x="4643674" y="5983909"/>
            <a:ext cx="201168" cy="230833"/>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Arrow: Right 63">
            <a:extLst>
              <a:ext uri="{FF2B5EF4-FFF2-40B4-BE49-F238E27FC236}">
                <a16:creationId xmlns:a16="http://schemas.microsoft.com/office/drawing/2014/main" id="{87BF89A7-83D7-5430-2C6B-05D204E9811B}"/>
              </a:ext>
            </a:extLst>
          </p:cNvPr>
          <p:cNvSpPr/>
          <p:nvPr/>
        </p:nvSpPr>
        <p:spPr>
          <a:xfrm>
            <a:off x="5249258" y="3860057"/>
            <a:ext cx="201168" cy="230833"/>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1DDD6FBE-1708-F0DF-63C2-6FCBA80D8EEF}"/>
              </a:ext>
            </a:extLst>
          </p:cNvPr>
          <p:cNvGrpSpPr/>
          <p:nvPr/>
        </p:nvGrpSpPr>
        <p:grpSpPr>
          <a:xfrm>
            <a:off x="8085698" y="3968910"/>
            <a:ext cx="3598331" cy="2561800"/>
            <a:chOff x="7373174" y="2019816"/>
            <a:chExt cx="3944004" cy="1966373"/>
          </a:xfrm>
        </p:grpSpPr>
        <p:sp>
          <p:nvSpPr>
            <p:cNvPr id="66" name="Rectangle: Rounded Corners 65">
              <a:extLst>
                <a:ext uri="{FF2B5EF4-FFF2-40B4-BE49-F238E27FC236}">
                  <a16:creationId xmlns:a16="http://schemas.microsoft.com/office/drawing/2014/main" id="{313138FF-1E58-668C-0ABB-2F1419E36583}"/>
                </a:ext>
              </a:extLst>
            </p:cNvPr>
            <p:cNvSpPr/>
            <p:nvPr/>
          </p:nvSpPr>
          <p:spPr>
            <a:xfrm>
              <a:off x="7373174" y="2019816"/>
              <a:ext cx="3944004" cy="1966373"/>
            </a:xfrm>
            <a:prstGeom prst="roundRect">
              <a:avLst>
                <a:gd name="adj" fmla="val 3079"/>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Graphic 66" descr="Lightbulb outline">
              <a:extLst>
                <a:ext uri="{FF2B5EF4-FFF2-40B4-BE49-F238E27FC236}">
                  <a16:creationId xmlns:a16="http://schemas.microsoft.com/office/drawing/2014/main" id="{BC22C029-85DB-19B7-A3D4-420BC11D87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38803" y="2103736"/>
              <a:ext cx="293711" cy="191863"/>
            </a:xfrm>
            <a:prstGeom prst="rect">
              <a:avLst/>
            </a:prstGeom>
          </p:spPr>
        </p:pic>
        <p:sp>
          <p:nvSpPr>
            <p:cNvPr id="68" name="TextBox 67">
              <a:extLst>
                <a:ext uri="{FF2B5EF4-FFF2-40B4-BE49-F238E27FC236}">
                  <a16:creationId xmlns:a16="http://schemas.microsoft.com/office/drawing/2014/main" id="{CC47C516-3831-115E-1C66-71436E1138BC}"/>
                </a:ext>
              </a:extLst>
            </p:cNvPr>
            <p:cNvSpPr txBox="1"/>
            <p:nvPr/>
          </p:nvSpPr>
          <p:spPr>
            <a:xfrm>
              <a:off x="7675855" y="2081735"/>
              <a:ext cx="3248814" cy="236242"/>
            </a:xfrm>
            <a:prstGeom prst="rect">
              <a:avLst/>
            </a:prstGeom>
            <a:noFill/>
            <a:ln w="12700" cap="rnd">
              <a:noFill/>
            </a:ln>
          </p:spPr>
          <p:txBody>
            <a:bodyPr wrap="square" rtlCol="0">
              <a:spAutoFit/>
            </a:bodyPr>
            <a:lstStyle/>
            <a:p>
              <a:r>
                <a:rPr lang="en-US" sz="1400" b="1">
                  <a:solidFill>
                    <a:srgbClr val="002060"/>
                  </a:solidFill>
                </a:rPr>
                <a:t>Highlights/Remarkable Quotes</a:t>
              </a:r>
            </a:p>
          </p:txBody>
        </p:sp>
      </p:grpSp>
      <p:sp>
        <p:nvSpPr>
          <p:cNvPr id="69" name="TextBox 68">
            <a:extLst>
              <a:ext uri="{FF2B5EF4-FFF2-40B4-BE49-F238E27FC236}">
                <a16:creationId xmlns:a16="http://schemas.microsoft.com/office/drawing/2014/main" id="{74160069-D1B0-4EE2-8E4B-6A18A16866C9}"/>
              </a:ext>
            </a:extLst>
          </p:cNvPr>
          <p:cNvSpPr txBox="1"/>
          <p:nvPr/>
        </p:nvSpPr>
        <p:spPr>
          <a:xfrm>
            <a:off x="8094835" y="4422440"/>
            <a:ext cx="3574364" cy="2108269"/>
          </a:xfrm>
          <a:prstGeom prst="rect">
            <a:avLst/>
          </a:prstGeom>
          <a:noFill/>
        </p:spPr>
        <p:txBody>
          <a:bodyPr wrap="square">
            <a:spAutoFit/>
          </a:bodyPr>
          <a:lstStyle/>
          <a:p>
            <a:pPr marL="171450" indent="-171450">
              <a:buFont typeface="Wingdings" panose="05000000000000000000" pitchFamily="2" charset="2"/>
              <a:buChar char="§"/>
            </a:pPr>
            <a:r>
              <a:rPr lang="en-US" sz="1100" b="1" i="1" u="none" strike="noStrike">
                <a:effectLst/>
                <a:highlight>
                  <a:srgbClr val="FFFF00"/>
                </a:highlight>
              </a:rPr>
              <a:t>"I wish I knew that it is difficult to find accommodation in here.“</a:t>
            </a:r>
          </a:p>
          <a:p>
            <a:pPr marL="171450" indent="-171450">
              <a:buFont typeface="Wingdings" panose="05000000000000000000" pitchFamily="2" charset="2"/>
              <a:buChar char="§"/>
            </a:pPr>
            <a:endParaRPr lang="en-US" sz="600" b="1" i="1">
              <a:highlight>
                <a:srgbClr val="FFFF00"/>
              </a:highlight>
            </a:endParaRPr>
          </a:p>
          <a:p>
            <a:pPr marL="171450" indent="-171450">
              <a:buFont typeface="Wingdings" panose="05000000000000000000" pitchFamily="2" charset="2"/>
              <a:buChar char="§"/>
            </a:pPr>
            <a:r>
              <a:rPr lang="en-US" sz="1100" b="1" i="1" u="none" strike="noStrike">
                <a:effectLst/>
                <a:highlight>
                  <a:srgbClr val="FFFF00"/>
                </a:highlight>
              </a:rPr>
              <a:t> “I think a lot of students face problem with finding a right place to stay.”</a:t>
            </a:r>
          </a:p>
          <a:p>
            <a:pPr marL="171450" indent="-171450">
              <a:buFont typeface="Wingdings" panose="05000000000000000000" pitchFamily="2" charset="2"/>
              <a:buChar char="§"/>
            </a:pPr>
            <a:endParaRPr lang="en-US" sz="600" b="1" i="1" u="none" strike="noStrike">
              <a:effectLst/>
              <a:highlight>
                <a:srgbClr val="FFFF00"/>
              </a:highlight>
            </a:endParaRPr>
          </a:p>
          <a:p>
            <a:pPr marL="171450" indent="-171450">
              <a:buFont typeface="Wingdings" panose="05000000000000000000" pitchFamily="2" charset="2"/>
              <a:buChar char="§"/>
            </a:pPr>
            <a:r>
              <a:rPr lang="en-US" sz="1100" b="1" i="1" u="none" strike="noStrike">
                <a:effectLst/>
                <a:highlight>
                  <a:srgbClr val="FFFF00"/>
                </a:highlight>
              </a:rPr>
              <a:t>“American universities have different course structures… here in Australia it’s completely different... now I must get used to it again.”</a:t>
            </a:r>
          </a:p>
          <a:p>
            <a:pPr marL="171450" indent="-171450">
              <a:buFont typeface="Wingdings" panose="05000000000000000000" pitchFamily="2" charset="2"/>
              <a:buChar char="§"/>
            </a:pPr>
            <a:endParaRPr lang="en-US" sz="600" b="1" i="1">
              <a:highlight>
                <a:srgbClr val="FFFF00"/>
              </a:highlight>
            </a:endParaRPr>
          </a:p>
          <a:p>
            <a:pPr marL="171450" indent="-171450">
              <a:buFont typeface="Wingdings" panose="05000000000000000000" pitchFamily="2" charset="2"/>
              <a:buChar char="§"/>
            </a:pPr>
            <a:r>
              <a:rPr lang="en-US" sz="1100" b="1" i="1" u="none" strike="noStrike">
                <a:effectLst/>
                <a:highlight>
                  <a:srgbClr val="FFFF00"/>
                </a:highlight>
              </a:rPr>
              <a:t>“If I were to reflect on the main issue that students face um would be not having a friend when they first arrive in Melbourne”</a:t>
            </a:r>
            <a:endParaRPr lang="en-US" sz="100" b="1" i="1">
              <a:highlight>
                <a:srgbClr val="FFFF00"/>
              </a:highlight>
            </a:endParaRPr>
          </a:p>
        </p:txBody>
      </p:sp>
      <p:sp>
        <p:nvSpPr>
          <p:cNvPr id="70" name="TextBox 69">
            <a:extLst>
              <a:ext uri="{FF2B5EF4-FFF2-40B4-BE49-F238E27FC236}">
                <a16:creationId xmlns:a16="http://schemas.microsoft.com/office/drawing/2014/main" id="{F618EE19-ACBA-1B05-D38D-F0CA8E6BF3AA}"/>
              </a:ext>
            </a:extLst>
          </p:cNvPr>
          <p:cNvSpPr txBox="1"/>
          <p:nvPr/>
        </p:nvSpPr>
        <p:spPr>
          <a:xfrm>
            <a:off x="2153695" y="562161"/>
            <a:ext cx="1013891" cy="307777"/>
          </a:xfrm>
          <a:prstGeom prst="rect">
            <a:avLst/>
          </a:prstGeom>
          <a:noFill/>
        </p:spPr>
        <p:txBody>
          <a:bodyPr wrap="square">
            <a:spAutoFit/>
          </a:bodyPr>
          <a:lstStyle/>
          <a:p>
            <a:pPr algn="ctr"/>
            <a:r>
              <a:rPr lang="en-US" sz="1400" b="1" u="none" strike="noStrike">
                <a:solidFill>
                  <a:srgbClr val="000000"/>
                </a:solidFill>
                <a:effectLst/>
              </a:rPr>
              <a:t>Themes</a:t>
            </a:r>
          </a:p>
        </p:txBody>
      </p:sp>
      <p:sp>
        <p:nvSpPr>
          <p:cNvPr id="71" name="TextBox 70">
            <a:extLst>
              <a:ext uri="{FF2B5EF4-FFF2-40B4-BE49-F238E27FC236}">
                <a16:creationId xmlns:a16="http://schemas.microsoft.com/office/drawing/2014/main" id="{64B48783-4CD0-91FB-45DD-1E6634C69511}"/>
              </a:ext>
            </a:extLst>
          </p:cNvPr>
          <p:cNvSpPr txBox="1"/>
          <p:nvPr/>
        </p:nvSpPr>
        <p:spPr>
          <a:xfrm>
            <a:off x="5241360" y="614448"/>
            <a:ext cx="2115424" cy="307777"/>
          </a:xfrm>
          <a:prstGeom prst="rect">
            <a:avLst/>
          </a:prstGeom>
          <a:noFill/>
        </p:spPr>
        <p:txBody>
          <a:bodyPr wrap="square">
            <a:spAutoFit/>
          </a:bodyPr>
          <a:lstStyle/>
          <a:p>
            <a:pPr algn="ctr"/>
            <a:r>
              <a:rPr lang="en-US" sz="1400" b="1">
                <a:solidFill>
                  <a:srgbClr val="000000"/>
                </a:solidFill>
              </a:rPr>
              <a:t>Initial Requirements</a:t>
            </a:r>
            <a:endParaRPr lang="en-US" sz="1400" b="1" u="none" strike="noStrike">
              <a:solidFill>
                <a:srgbClr val="000000"/>
              </a:solidFill>
              <a:effectLst/>
            </a:endParaRPr>
          </a:p>
        </p:txBody>
      </p:sp>
      <p:grpSp>
        <p:nvGrpSpPr>
          <p:cNvPr id="72" name="Group 71">
            <a:extLst>
              <a:ext uri="{FF2B5EF4-FFF2-40B4-BE49-F238E27FC236}">
                <a16:creationId xmlns:a16="http://schemas.microsoft.com/office/drawing/2014/main" id="{38497329-AEFB-873E-4753-B76D990FBAFD}"/>
              </a:ext>
            </a:extLst>
          </p:cNvPr>
          <p:cNvGrpSpPr/>
          <p:nvPr/>
        </p:nvGrpSpPr>
        <p:grpSpPr>
          <a:xfrm>
            <a:off x="7817067" y="1154589"/>
            <a:ext cx="3289432" cy="307777"/>
            <a:chOff x="8190751" y="874543"/>
            <a:chExt cx="3289432" cy="342694"/>
          </a:xfrm>
        </p:grpSpPr>
        <p:sp>
          <p:nvSpPr>
            <p:cNvPr id="73" name="TextBox 72">
              <a:extLst>
                <a:ext uri="{FF2B5EF4-FFF2-40B4-BE49-F238E27FC236}">
                  <a16:creationId xmlns:a16="http://schemas.microsoft.com/office/drawing/2014/main" id="{E916BEFA-E6F5-872D-D9E9-1859599D4752}"/>
                </a:ext>
              </a:extLst>
            </p:cNvPr>
            <p:cNvSpPr txBox="1"/>
            <p:nvPr/>
          </p:nvSpPr>
          <p:spPr>
            <a:xfrm>
              <a:off x="8516112" y="874543"/>
              <a:ext cx="2964071" cy="342694"/>
            </a:xfrm>
            <a:prstGeom prst="rect">
              <a:avLst/>
            </a:prstGeom>
            <a:noFill/>
            <a:ln w="12700" cap="rnd">
              <a:noFill/>
            </a:ln>
          </p:spPr>
          <p:txBody>
            <a:bodyPr wrap="square" rtlCol="0">
              <a:spAutoFit/>
            </a:bodyPr>
            <a:lstStyle/>
            <a:p>
              <a:r>
                <a:rPr lang="en-US" sz="1400" b="1">
                  <a:solidFill>
                    <a:srgbClr val="002060"/>
                  </a:solidFill>
                </a:rPr>
                <a:t>Key Insight: Academic Studies</a:t>
              </a:r>
            </a:p>
          </p:txBody>
        </p:sp>
        <p:pic>
          <p:nvPicPr>
            <p:cNvPr id="74" name="Graphic 73" descr="Books outline">
              <a:extLst>
                <a:ext uri="{FF2B5EF4-FFF2-40B4-BE49-F238E27FC236}">
                  <a16:creationId xmlns:a16="http://schemas.microsoft.com/office/drawing/2014/main" id="{F89384C0-7E2E-EEB8-E0C2-49CAF15378E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90751" y="887648"/>
              <a:ext cx="325361" cy="325361"/>
            </a:xfrm>
            <a:prstGeom prst="rect">
              <a:avLst/>
            </a:prstGeom>
          </p:spPr>
        </p:pic>
      </p:grpSp>
      <p:sp>
        <p:nvSpPr>
          <p:cNvPr id="75" name="TextBox 74">
            <a:extLst>
              <a:ext uri="{FF2B5EF4-FFF2-40B4-BE49-F238E27FC236}">
                <a16:creationId xmlns:a16="http://schemas.microsoft.com/office/drawing/2014/main" id="{9EE443A1-3FC1-DE39-8937-5DBE8C421263}"/>
              </a:ext>
            </a:extLst>
          </p:cNvPr>
          <p:cNvSpPr txBox="1"/>
          <p:nvPr/>
        </p:nvSpPr>
        <p:spPr>
          <a:xfrm>
            <a:off x="7747598" y="1476698"/>
            <a:ext cx="3936431" cy="2123658"/>
          </a:xfrm>
          <a:prstGeom prst="rect">
            <a:avLst/>
          </a:prstGeom>
          <a:noFill/>
        </p:spPr>
        <p:txBody>
          <a:bodyPr wrap="square" rtlCol="0">
            <a:spAutoFit/>
          </a:bodyPr>
          <a:lstStyle/>
          <a:p>
            <a:r>
              <a:rPr lang="en-US" sz="1100"/>
              <a:t>Two peer-reviewed professional papers published in </a:t>
            </a:r>
            <a:r>
              <a:rPr lang="en-US" sz="1100" i="1"/>
              <a:t>JANZSSA</a:t>
            </a:r>
            <a:r>
              <a:rPr lang="en-US" sz="1100"/>
              <a:t> (Journal of the Australian and New Zealand Student Services Association):</a:t>
            </a:r>
          </a:p>
          <a:p>
            <a:pPr marL="171450" indent="-171450">
              <a:buFont typeface="Arial" panose="020B0604020202020204" pitchFamily="34" charset="0"/>
              <a:buChar char="•"/>
            </a:pPr>
            <a:endParaRPr lang="en-US" sz="1100"/>
          </a:p>
          <a:p>
            <a:pPr marL="171450" indent="-171450">
              <a:buFont typeface="Arial" panose="020B0604020202020204" pitchFamily="34" charset="0"/>
              <a:buChar char="•"/>
            </a:pPr>
            <a:r>
              <a:rPr lang="en-US" sz="1100"/>
              <a:t>The main challenges faced by international students — from both professional staff and student perspectives are social wellbeing, academic adjustment, financial stress, and housing (Newton et al., 2021).</a:t>
            </a:r>
          </a:p>
          <a:p>
            <a:endParaRPr lang="en-US" sz="1100"/>
          </a:p>
          <a:p>
            <a:r>
              <a:rPr lang="en-US" sz="1100"/>
              <a:t>Another recent study on international students in Melbourne also shows that housing affordability has become a serious issue to them (Hassan et al., 2023).</a:t>
            </a:r>
          </a:p>
        </p:txBody>
      </p:sp>
    </p:spTree>
    <p:extLst>
      <p:ext uri="{BB962C8B-B14F-4D97-AF65-F5344CB8AC3E}">
        <p14:creationId xmlns:p14="http://schemas.microsoft.com/office/powerpoint/2010/main" val="1242575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D2254"/>
        </a:solidFill>
        <a:effectLst/>
      </p:bgPr>
    </p:bg>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8051E87E-9561-8506-299B-A0D6B9CC433A}"/>
              </a:ext>
            </a:extLst>
          </p:cNvPr>
          <p:cNvSpPr txBox="1"/>
          <p:nvPr/>
        </p:nvSpPr>
        <p:spPr>
          <a:xfrm>
            <a:off x="10466173" y="6487297"/>
            <a:ext cx="184731" cy="369332"/>
          </a:xfrm>
          <a:prstGeom prst="rect">
            <a:avLst/>
          </a:prstGeom>
          <a:noFill/>
        </p:spPr>
        <p:txBody>
          <a:bodyPr wrap="none" rtlCol="0">
            <a:spAutoFit/>
          </a:bodyPr>
          <a:lstStyle/>
          <a:p>
            <a:endParaRPr lang="en-US"/>
          </a:p>
        </p:txBody>
      </p:sp>
      <p:pic>
        <p:nvPicPr>
          <p:cNvPr id="64" name="Picture 63" descr="A screenshot of a computer screen&#10;&#10;AI-generated content may be incorrect.">
            <a:extLst>
              <a:ext uri="{FF2B5EF4-FFF2-40B4-BE49-F238E27FC236}">
                <a16:creationId xmlns:a16="http://schemas.microsoft.com/office/drawing/2014/main" id="{1601E06E-8A71-7C53-B5D4-8BD99695244C}"/>
              </a:ext>
            </a:extLst>
          </p:cNvPr>
          <p:cNvPicPr>
            <a:picLocks noChangeAspect="1"/>
          </p:cNvPicPr>
          <p:nvPr/>
        </p:nvPicPr>
        <p:blipFill>
          <a:blip r:embed="rId3"/>
          <a:stretch>
            <a:fillRect/>
          </a:stretch>
        </p:blipFill>
        <p:spPr>
          <a:xfrm>
            <a:off x="0" y="365124"/>
            <a:ext cx="12191694" cy="6127595"/>
          </a:xfrm>
          <a:prstGeom prst="rect">
            <a:avLst/>
          </a:prstGeom>
        </p:spPr>
      </p:pic>
    </p:spTree>
    <p:extLst>
      <p:ext uri="{BB962C8B-B14F-4D97-AF65-F5344CB8AC3E}">
        <p14:creationId xmlns:p14="http://schemas.microsoft.com/office/powerpoint/2010/main" val="2979521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D2254"/>
        </a:solidFill>
        <a:effectLst/>
      </p:bgPr>
    </p:bg>
    <p:spTree>
      <p:nvGrpSpPr>
        <p:cNvPr id="1" name=""/>
        <p:cNvGrpSpPr/>
        <p:nvPr/>
      </p:nvGrpSpPr>
      <p:grpSpPr>
        <a:xfrm>
          <a:off x="0" y="0"/>
          <a:ext cx="0" cy="0"/>
          <a:chOff x="0" y="0"/>
          <a:chExt cx="0" cy="0"/>
        </a:xfrm>
      </p:grpSpPr>
      <p:pic>
        <p:nvPicPr>
          <p:cNvPr id="9" name="Picture 8" descr="A screenshot of a computer&#10;&#10;AI-generated content may be incorrect.">
            <a:extLst>
              <a:ext uri="{FF2B5EF4-FFF2-40B4-BE49-F238E27FC236}">
                <a16:creationId xmlns:a16="http://schemas.microsoft.com/office/drawing/2014/main" id="{EB8496B6-4595-3CF8-A92C-3B9ABD70DD04}"/>
              </a:ext>
            </a:extLst>
          </p:cNvPr>
          <p:cNvPicPr>
            <a:picLocks noChangeAspect="1"/>
          </p:cNvPicPr>
          <p:nvPr/>
        </p:nvPicPr>
        <p:blipFill>
          <a:blip r:embed="rId3"/>
          <a:stretch>
            <a:fillRect/>
          </a:stretch>
        </p:blipFill>
        <p:spPr>
          <a:xfrm>
            <a:off x="-1" y="365125"/>
            <a:ext cx="12174199" cy="6118802"/>
          </a:xfrm>
          <a:prstGeom prst="rect">
            <a:avLst/>
          </a:prstGeom>
        </p:spPr>
      </p:pic>
    </p:spTree>
    <p:extLst>
      <p:ext uri="{BB962C8B-B14F-4D97-AF65-F5344CB8AC3E}">
        <p14:creationId xmlns:p14="http://schemas.microsoft.com/office/powerpoint/2010/main" val="4147936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D4683F7A-873C-16D7-0BCE-2C253B9CA45D}"/>
              </a:ext>
            </a:extLst>
          </p:cNvPr>
          <p:cNvGraphicFramePr>
            <a:graphicFrameLocks noGrp="1"/>
          </p:cNvGraphicFramePr>
          <p:nvPr>
            <p:ph idx="1"/>
            <p:extLst>
              <p:ext uri="{D42A27DB-BD31-4B8C-83A1-F6EECF244321}">
                <p14:modId xmlns:p14="http://schemas.microsoft.com/office/powerpoint/2010/main" val="3672329257"/>
              </p:ext>
            </p:extLst>
          </p:nvPr>
        </p:nvGraphicFramePr>
        <p:xfrm>
          <a:off x="746739" y="1127398"/>
          <a:ext cx="10515597" cy="4851400"/>
        </p:xfrm>
        <a:graphic>
          <a:graphicData uri="http://schemas.openxmlformats.org/drawingml/2006/table">
            <a:tbl>
              <a:tblPr firstRow="1" bandRow="1">
                <a:tableStyleId>{5C22544A-7EE6-4342-B048-85BDC9FD1C3A}</a:tableStyleId>
              </a:tblPr>
              <a:tblGrid>
                <a:gridCol w="2442210">
                  <a:extLst>
                    <a:ext uri="{9D8B030D-6E8A-4147-A177-3AD203B41FA5}">
                      <a16:colId xmlns:a16="http://schemas.microsoft.com/office/drawing/2014/main" val="788631732"/>
                    </a:ext>
                  </a:extLst>
                </a:gridCol>
                <a:gridCol w="2994660">
                  <a:extLst>
                    <a:ext uri="{9D8B030D-6E8A-4147-A177-3AD203B41FA5}">
                      <a16:colId xmlns:a16="http://schemas.microsoft.com/office/drawing/2014/main" val="817185861"/>
                    </a:ext>
                  </a:extLst>
                </a:gridCol>
                <a:gridCol w="5078727">
                  <a:extLst>
                    <a:ext uri="{9D8B030D-6E8A-4147-A177-3AD203B41FA5}">
                      <a16:colId xmlns:a16="http://schemas.microsoft.com/office/drawing/2014/main" val="4106992697"/>
                    </a:ext>
                  </a:extLst>
                </a:gridCol>
              </a:tblGrid>
              <a:tr h="370840">
                <a:tc>
                  <a:txBody>
                    <a:bodyPr/>
                    <a:lstStyle/>
                    <a:p>
                      <a:r>
                        <a:rPr lang="en-US"/>
                        <a:t>Persona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r>
                        <a:rPr lang="en-US"/>
                        <a:t>Pain Point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r>
                        <a:rPr lang="en-US"/>
                        <a:t>Proposed Feature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363423636"/>
                  </a:ext>
                </a:extLst>
              </a:tr>
              <a:tr h="822960">
                <a:tc rowSpan="2">
                  <a:txBody>
                    <a:bodyPr/>
                    <a:lstStyle/>
                    <a:p>
                      <a:endParaRPr lang="en-US"/>
                    </a:p>
                    <a:p>
                      <a:endParaRPr lang="en-US"/>
                    </a:p>
                    <a:p>
                      <a:endParaRPr lang="en-US"/>
                    </a:p>
                    <a:p>
                      <a:endParaRPr lang="en-US"/>
                    </a:p>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a:t>Difficulty finding affordable and conveniently located housing.</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a:t>Constant back-and-forth to physical inspections, affecting study and lecture attendance.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a:t>Lack of time and energy to manually compare listings.</a:t>
                      </a:r>
                    </a:p>
                    <a:p>
                      <a:pPr marL="171450" marR="0" lvl="0" indent="-171450" algn="l">
                        <a:lnSpc>
                          <a:spcPct val="100000"/>
                        </a:lnSpc>
                        <a:spcBef>
                          <a:spcPts val="0"/>
                        </a:spcBef>
                        <a:spcAft>
                          <a:spcPts val="0"/>
                        </a:spcAft>
                        <a:buClrTx/>
                        <a:buSzTx/>
                        <a:buFont typeface="Arial" panose="020B0604020202020204" pitchFamily="34" charset="0"/>
                        <a:buChar char="•"/>
                      </a:pPr>
                      <a:endParaRPr lang="en-AU"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b="1"/>
                        <a:t>Smart Housing Recommendation System</a:t>
                      </a:r>
                    </a:p>
                    <a:p>
                      <a:endParaRPr lang="en-US"/>
                    </a:p>
                    <a:p>
                      <a:pPr lvl="0" algn="l">
                        <a:lnSpc>
                          <a:spcPct val="100000"/>
                        </a:lnSpc>
                        <a:spcBef>
                          <a:spcPts val="0"/>
                        </a:spcBef>
                        <a:spcAft>
                          <a:spcPts val="0"/>
                        </a:spcAft>
                        <a:buNone/>
                      </a:pPr>
                      <a:r>
                        <a:rPr lang="en-AU" sz="1200" b="0" i="0" u="none" strike="noStrike" noProof="0">
                          <a:latin typeface="Aptos"/>
                        </a:rPr>
                        <a:t>Matches students to rental listings based on their budget, preferred distance from campus, deposit limits, and lease duration to streamline the housing search and reduce stress from repeated inspections.</a:t>
                      </a:r>
                      <a:endParaRPr lang="en-AU" b="0" i="0" u="none" strike="noStrike" noProof="0">
                        <a:latin typeface="Apto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4766248"/>
                  </a:ext>
                </a:extLst>
              </a:tr>
              <a:tr h="822960">
                <a:tc vMerge="1">
                  <a:txBody>
                    <a:bodyPr/>
                    <a:lstStyle/>
                    <a:p>
                      <a:endParaRPr lang="en-US"/>
                    </a:p>
                  </a:txBody>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a:t>Lack of transparent rental pricing and hidden costs.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a:t>Concerns about </a:t>
                      </a:r>
                      <a:r>
                        <a:rPr lang="en-AU" sz="1200" err="1"/>
                        <a:t>neighborhood</a:t>
                      </a:r>
                      <a:r>
                        <a:rPr lang="en-AU" sz="1200"/>
                        <a:t> safety.</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a:t>Difficulty understanding true cost of living (commute, amenities).</a:t>
                      </a:r>
                    </a:p>
                    <a:p>
                      <a:pPr marL="285750" indent="-285750">
                        <a:buFont typeface="Arial" panose="020B0604020202020204" pitchFamily="34" charset="0"/>
                        <a:buChar char="•"/>
                      </a:pP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rtl="0" eaLnBrk="1" fontAlgn="auto" latinLnBrk="0" hangingPunct="1">
                        <a:lnSpc>
                          <a:spcPct val="100000"/>
                        </a:lnSpc>
                        <a:spcBef>
                          <a:spcPts val="0"/>
                        </a:spcBef>
                        <a:spcAft>
                          <a:spcPts val="0"/>
                        </a:spcAft>
                        <a:buClrTx/>
                        <a:buSzTx/>
                        <a:buFontTx/>
                        <a:buNone/>
                      </a:pPr>
                      <a:r>
                        <a:rPr lang="en-AU" b="1"/>
                        <a:t>Visual Housing Insights</a:t>
                      </a:r>
                    </a:p>
                    <a:p>
                      <a:endParaRPr lang="en-US"/>
                    </a:p>
                    <a:p>
                      <a:pPr lvl="0" algn="l">
                        <a:lnSpc>
                          <a:spcPct val="100000"/>
                        </a:lnSpc>
                        <a:spcBef>
                          <a:spcPts val="0"/>
                        </a:spcBef>
                        <a:spcAft>
                          <a:spcPts val="0"/>
                        </a:spcAft>
                        <a:buNone/>
                      </a:pPr>
                      <a:r>
                        <a:rPr lang="en-AU" sz="1200" b="0" i="0" u="none" strike="noStrike" noProof="0">
                          <a:latin typeface="Aptos"/>
                        </a:rPr>
                        <a:t>Provides an easy-to-understand visual overview of housing data including price trends, commute costs, neighborhood safety, cultural fit, and peer reviews to help students make informed rental decisions confidently.</a:t>
                      </a:r>
                      <a:endParaRPr lang="en-AU" b="0" i="0" u="none" strike="noStrike" noProof="0">
                        <a:latin typeface="Aptos"/>
                      </a:endParaRPr>
                    </a:p>
                    <a:p>
                      <a:pPr marL="0" marR="0" lvl="0" indent="0" algn="l" defTabSz="914400">
                        <a:lnSpc>
                          <a:spcPct val="100000"/>
                        </a:lnSpc>
                        <a:spcBef>
                          <a:spcPts val="0"/>
                        </a:spcBef>
                        <a:spcAft>
                          <a:spcPts val="0"/>
                        </a:spcAft>
                        <a:buClrTx/>
                        <a:buSzTx/>
                        <a:buFontTx/>
                        <a:buNone/>
                        <a:tabLst/>
                        <a:defRPr/>
                      </a:pPr>
                      <a:endParaRPr lang="en-AU"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1121078"/>
                  </a:ext>
                </a:extLst>
              </a:tr>
              <a:tr h="370840">
                <a:tc>
                  <a:txBody>
                    <a:bodyPr/>
                    <a:lstStyle/>
                    <a:p>
                      <a:endParaRPr lang="en-US"/>
                    </a:p>
                    <a:p>
                      <a:endParaRPr lang="en-US"/>
                    </a:p>
                    <a:p>
                      <a:endParaRPr lang="en-US"/>
                    </a:p>
                    <a:p>
                      <a:endParaRPr lang="en-US"/>
                    </a:p>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0"/>
                        <a:t>Low Engagement in University Activities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0"/>
                        <a:t>Uncertainty about Where to Start</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0"/>
                        <a:t>Fear of Social Isolation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sz="1200" b="0"/>
                        <a:t>Lack of Academic and Cultural Integration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AU" sz="1200" b="0"/>
                    </a:p>
                    <a:p>
                      <a:pPr marL="285750" marR="0" lvl="0" indent="-285750" algn="l">
                        <a:lnSpc>
                          <a:spcPct val="100000"/>
                        </a:lnSpc>
                        <a:spcBef>
                          <a:spcPts val="0"/>
                        </a:spcBef>
                        <a:spcAft>
                          <a:spcPts val="0"/>
                        </a:spcAft>
                        <a:buClrTx/>
                        <a:buSzTx/>
                        <a:buFont typeface="Arial" panose="020B0604020202020204" pitchFamily="34" charset="0"/>
                        <a:buChar char="•"/>
                      </a:pPr>
                      <a:endParaRPr lang="en-AU" sz="1200" b="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rtl="0" eaLnBrk="1" fontAlgn="auto" latinLnBrk="0" hangingPunct="1">
                        <a:lnSpc>
                          <a:spcPct val="100000"/>
                        </a:lnSpc>
                        <a:spcBef>
                          <a:spcPts val="0"/>
                        </a:spcBef>
                        <a:spcAft>
                          <a:spcPts val="0"/>
                        </a:spcAft>
                        <a:buClrTx/>
                        <a:buSzTx/>
                        <a:buFontTx/>
                        <a:buNone/>
                      </a:pPr>
                      <a:r>
                        <a:rPr lang="en-AU" b="1"/>
                        <a:t>EngageU: Social &amp; Academic Integration Game</a:t>
                      </a:r>
                    </a:p>
                    <a:p>
                      <a:endParaRPr lang="en-US"/>
                    </a:p>
                    <a:p>
                      <a:pPr lvl="0" algn="l">
                        <a:lnSpc>
                          <a:spcPct val="100000"/>
                        </a:lnSpc>
                        <a:spcBef>
                          <a:spcPts val="0"/>
                        </a:spcBef>
                        <a:spcAft>
                          <a:spcPts val="0"/>
                        </a:spcAft>
                        <a:buNone/>
                      </a:pPr>
                      <a:r>
                        <a:rPr lang="en-AU" sz="1200" b="0" i="0" u="none" strike="noStrike" noProof="0">
                          <a:latin typeface="Aptos"/>
                        </a:rPr>
                        <a:t>Motivates students to engage with campus life through fun, low-pressure quizzes and activity challenges that reward participation, increase cultural familiarity, and foster a stronger sense of community.</a:t>
                      </a:r>
                      <a:endParaRPr lang="en-AU" b="0" i="0" u="none" strike="noStrike" noProof="0">
                        <a:latin typeface="Aptos"/>
                      </a:endParaRPr>
                    </a:p>
                    <a:p>
                      <a:pPr marL="0" marR="0" lvl="0" indent="0" algn="l" defTabSz="914400">
                        <a:lnSpc>
                          <a:spcPct val="100000"/>
                        </a:lnSpc>
                        <a:spcBef>
                          <a:spcPts val="0"/>
                        </a:spcBef>
                        <a:spcAft>
                          <a:spcPts val="0"/>
                        </a:spcAft>
                        <a:buClrTx/>
                        <a:buSzTx/>
                        <a:buFontTx/>
                        <a:buNone/>
                        <a:tabLst/>
                        <a:defRPr/>
                      </a:pPr>
                      <a:endParaRPr lang="en-AU" sz="1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4564410"/>
                  </a:ext>
                </a:extLst>
              </a:tr>
            </a:tbl>
          </a:graphicData>
        </a:graphic>
      </p:graphicFrame>
      <p:pic>
        <p:nvPicPr>
          <p:cNvPr id="10" name="Picture 9" descr="A person with braided hair and a white shirt&#10;&#10;AI-generated content may be incorrect.">
            <a:extLst>
              <a:ext uri="{FF2B5EF4-FFF2-40B4-BE49-F238E27FC236}">
                <a16:creationId xmlns:a16="http://schemas.microsoft.com/office/drawing/2014/main" id="{5DAEF681-BC4E-407A-EFF7-398034984FC8}"/>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1143513" y="2082789"/>
            <a:ext cx="1413510" cy="1405786"/>
          </a:xfrm>
          <a:prstGeom prst="rect">
            <a:avLst/>
          </a:prstGeom>
        </p:spPr>
      </p:pic>
      <p:pic>
        <p:nvPicPr>
          <p:cNvPr id="14" name="Picture 13" descr="A person smiling at the camera&#10;&#10;AI-generated content may be incorrect.">
            <a:extLst>
              <a:ext uri="{FF2B5EF4-FFF2-40B4-BE49-F238E27FC236}">
                <a16:creationId xmlns:a16="http://schemas.microsoft.com/office/drawing/2014/main" id="{6E660CAA-1BB2-E746-A68A-13F6E56EFBCD}"/>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imgEffect>
                  </a14:imgLayer>
                </a14:imgProps>
              </a:ext>
            </a:extLst>
          </a:blip>
          <a:stretch>
            <a:fillRect/>
          </a:stretch>
        </p:blipFill>
        <p:spPr>
          <a:xfrm>
            <a:off x="1153409" y="4446187"/>
            <a:ext cx="1410235" cy="1405786"/>
          </a:xfrm>
          <a:prstGeom prst="rect">
            <a:avLst/>
          </a:prstGeom>
        </p:spPr>
      </p:pic>
      <p:sp>
        <p:nvSpPr>
          <p:cNvPr id="2" name="Title 1">
            <a:extLst>
              <a:ext uri="{FF2B5EF4-FFF2-40B4-BE49-F238E27FC236}">
                <a16:creationId xmlns:a16="http://schemas.microsoft.com/office/drawing/2014/main" id="{441A2C52-E273-160B-5151-B320B360082A}"/>
              </a:ext>
            </a:extLst>
          </p:cNvPr>
          <p:cNvSpPr txBox="1">
            <a:spLocks/>
          </p:cNvSpPr>
          <p:nvPr/>
        </p:nvSpPr>
        <p:spPr>
          <a:xfrm>
            <a:off x="663611" y="482775"/>
            <a:ext cx="10296000" cy="517798"/>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en-AU" sz="2400"/>
              <a:t>Future Planning - Requirements</a:t>
            </a:r>
          </a:p>
        </p:txBody>
      </p:sp>
    </p:spTree>
    <p:extLst>
      <p:ext uri="{BB962C8B-B14F-4D97-AF65-F5344CB8AC3E}">
        <p14:creationId xmlns:p14="http://schemas.microsoft.com/office/powerpoint/2010/main" val="1404933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TextBox 116">
            <a:extLst>
              <a:ext uri="{FF2B5EF4-FFF2-40B4-BE49-F238E27FC236}">
                <a16:creationId xmlns:a16="http://schemas.microsoft.com/office/drawing/2014/main" id="{842CF33D-449E-3172-8CA8-E1D34AEF3C81}"/>
              </a:ext>
            </a:extLst>
          </p:cNvPr>
          <p:cNvSpPr txBox="1"/>
          <p:nvPr/>
        </p:nvSpPr>
        <p:spPr>
          <a:xfrm>
            <a:off x="6139127" y="4516734"/>
            <a:ext cx="5184889" cy="782139"/>
          </a:xfrm>
          <a:prstGeom prst="rect">
            <a:avLst/>
          </a:prstGeom>
          <a:solidFill>
            <a:schemeClr val="bg1">
              <a:lumMod val="95000"/>
            </a:schemeClr>
          </a:solidFill>
        </p:spPr>
        <p:txBody>
          <a:bodyPr wrap="square"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6" name="TextBox 115">
            <a:extLst>
              <a:ext uri="{FF2B5EF4-FFF2-40B4-BE49-F238E27FC236}">
                <a16:creationId xmlns:a16="http://schemas.microsoft.com/office/drawing/2014/main" id="{EC8EC0FE-301E-C41A-DBA5-DB237EAB1BAB}"/>
              </a:ext>
            </a:extLst>
          </p:cNvPr>
          <p:cNvSpPr txBox="1"/>
          <p:nvPr/>
        </p:nvSpPr>
        <p:spPr>
          <a:xfrm>
            <a:off x="417008" y="4479786"/>
            <a:ext cx="5261250" cy="777731"/>
          </a:xfrm>
          <a:prstGeom prst="rect">
            <a:avLst/>
          </a:prstGeom>
          <a:solidFill>
            <a:schemeClr val="bg1">
              <a:lumMod val="95000"/>
            </a:schemeClr>
          </a:solidFill>
        </p:spPr>
        <p:txBody>
          <a:bodyPr wrap="square"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5" name="TextBox 114">
            <a:extLst>
              <a:ext uri="{FF2B5EF4-FFF2-40B4-BE49-F238E27FC236}">
                <a16:creationId xmlns:a16="http://schemas.microsoft.com/office/drawing/2014/main" id="{92BB000A-6E7A-FCCF-CF61-0CB692D3A25F}"/>
              </a:ext>
            </a:extLst>
          </p:cNvPr>
          <p:cNvSpPr txBox="1"/>
          <p:nvPr/>
        </p:nvSpPr>
        <p:spPr>
          <a:xfrm>
            <a:off x="6153622" y="2075033"/>
            <a:ext cx="5184891" cy="1219422"/>
          </a:xfrm>
          <a:prstGeom prst="rect">
            <a:avLst/>
          </a:prstGeom>
          <a:solidFill>
            <a:schemeClr val="bg1">
              <a:lumMod val="95000"/>
            </a:schemeClr>
          </a:solidFill>
        </p:spPr>
        <p:txBody>
          <a:bodyPr wrap="square"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4" name="TextBox 113">
            <a:extLst>
              <a:ext uri="{FF2B5EF4-FFF2-40B4-BE49-F238E27FC236}">
                <a16:creationId xmlns:a16="http://schemas.microsoft.com/office/drawing/2014/main" id="{599E404A-F0EA-048E-477D-63BD4A686B83}"/>
              </a:ext>
            </a:extLst>
          </p:cNvPr>
          <p:cNvSpPr txBox="1"/>
          <p:nvPr/>
        </p:nvSpPr>
        <p:spPr>
          <a:xfrm>
            <a:off x="544995" y="2026471"/>
            <a:ext cx="5148048" cy="1217542"/>
          </a:xfrm>
          <a:prstGeom prst="rect">
            <a:avLst/>
          </a:prstGeom>
          <a:solidFill>
            <a:schemeClr val="bg1">
              <a:lumMod val="95000"/>
            </a:schemeClr>
          </a:solidFill>
        </p:spPr>
        <p:txBody>
          <a:bodyPr wrap="square" rtlCol="0">
            <a:no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1"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1">
            <a:extLst>
              <a:ext uri="{FF2B5EF4-FFF2-40B4-BE49-F238E27FC236}">
                <a16:creationId xmlns:a16="http://schemas.microsoft.com/office/drawing/2014/main" id="{80A7BEF0-BC30-9ECC-C2D5-78C0A384C4B6}"/>
              </a:ext>
            </a:extLst>
          </p:cNvPr>
          <p:cNvSpPr txBox="1">
            <a:spLocks/>
          </p:cNvSpPr>
          <p:nvPr/>
        </p:nvSpPr>
        <p:spPr>
          <a:xfrm>
            <a:off x="389073" y="189260"/>
            <a:ext cx="10296000" cy="517798"/>
          </a:xfrm>
          <a:prstGeom prst="rect">
            <a:avLst/>
          </a:prstGeom>
        </p:spPr>
        <p:txBody>
          <a:bodyPr/>
          <a:lstStyle>
            <a:lvl1pPr algn="l" defTabSz="914400" rtl="0" eaLnBrk="1" latinLnBrk="0" hangingPunct="1">
              <a:lnSpc>
                <a:spcPct val="90000"/>
              </a:lnSpc>
              <a:spcBef>
                <a:spcPct val="0"/>
              </a:spcBef>
              <a:buNone/>
              <a:defRPr sz="3200" b="1" kern="1200">
                <a:solidFill>
                  <a:schemeClr val="tx2"/>
                </a:solidFill>
                <a:latin typeface="+mj-lt"/>
                <a:ea typeface="+mj-ea"/>
                <a:cs typeface="+mj-cs"/>
              </a:defRPr>
            </a:lvl1pPr>
          </a:lstStyle>
          <a:p>
            <a:r>
              <a:rPr lang="en-AU" sz="2400"/>
              <a:t>Future Planning - KPI to Evaluate Design Ideas</a:t>
            </a:r>
            <a:endParaRPr lang="en-US" sz="2400" b="0" i="0">
              <a:solidFill>
                <a:srgbClr val="2D2D2D"/>
              </a:solidFill>
              <a:effectLst/>
              <a:latin typeface="LatoWeb"/>
            </a:endParaRPr>
          </a:p>
          <a:p>
            <a:endParaRPr lang="en-AU" sz="2400"/>
          </a:p>
        </p:txBody>
      </p:sp>
      <p:cxnSp>
        <p:nvCxnSpPr>
          <p:cNvPr id="5" name="Straight Connector 4">
            <a:extLst>
              <a:ext uri="{FF2B5EF4-FFF2-40B4-BE49-F238E27FC236}">
                <a16:creationId xmlns:a16="http://schemas.microsoft.com/office/drawing/2014/main" id="{51AE4A35-AE9F-D7D0-1DB4-BA5C43ECA13A}"/>
              </a:ext>
            </a:extLst>
          </p:cNvPr>
          <p:cNvCxnSpPr>
            <a:cxnSpLocks/>
          </p:cNvCxnSpPr>
          <p:nvPr/>
        </p:nvCxnSpPr>
        <p:spPr>
          <a:xfrm>
            <a:off x="5859857" y="1174931"/>
            <a:ext cx="0" cy="4722300"/>
          </a:xfrm>
          <a:prstGeom prst="line">
            <a:avLst/>
          </a:prstGeom>
          <a:ln w="38100">
            <a:solidFill>
              <a:srgbClr val="0E2841"/>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69803ECF-C487-2D21-FC27-C0CC2DE8B848}"/>
              </a:ext>
            </a:extLst>
          </p:cNvPr>
          <p:cNvCxnSpPr>
            <a:cxnSpLocks/>
          </p:cNvCxnSpPr>
          <p:nvPr/>
        </p:nvCxnSpPr>
        <p:spPr>
          <a:xfrm>
            <a:off x="530683" y="3486824"/>
            <a:ext cx="11130634" cy="0"/>
          </a:xfrm>
          <a:prstGeom prst="line">
            <a:avLst/>
          </a:prstGeom>
          <a:ln w="38100">
            <a:solidFill>
              <a:srgbClr val="0E2841"/>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A41FAF74-1873-F784-6A6A-88116E57F4E1}"/>
              </a:ext>
            </a:extLst>
          </p:cNvPr>
          <p:cNvSpPr txBox="1"/>
          <p:nvPr/>
        </p:nvSpPr>
        <p:spPr>
          <a:xfrm>
            <a:off x="490749" y="1317893"/>
            <a:ext cx="5214890" cy="276999"/>
          </a:xfrm>
          <a:prstGeom prst="rect">
            <a:avLst/>
          </a:prstGeom>
          <a:solidFill>
            <a:srgbClr val="0E2841"/>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chemeClr val="bg1"/>
                </a:solidFill>
                <a:effectLst/>
                <a:uLnTx/>
                <a:uFillTx/>
                <a:latin typeface="Calibri" panose="020F0502020204030204"/>
                <a:ea typeface="+mn-ea"/>
                <a:cs typeface="+mn-cs"/>
              </a:rPr>
              <a:t>Product Performance</a:t>
            </a:r>
          </a:p>
        </p:txBody>
      </p:sp>
      <p:sp>
        <p:nvSpPr>
          <p:cNvPr id="10" name="TextBox 9">
            <a:extLst>
              <a:ext uri="{FF2B5EF4-FFF2-40B4-BE49-F238E27FC236}">
                <a16:creationId xmlns:a16="http://schemas.microsoft.com/office/drawing/2014/main" id="{B4C6CE6E-3021-5A04-EA1B-3C017B72F9F0}"/>
              </a:ext>
            </a:extLst>
          </p:cNvPr>
          <p:cNvSpPr txBox="1"/>
          <p:nvPr/>
        </p:nvSpPr>
        <p:spPr>
          <a:xfrm>
            <a:off x="490749" y="825155"/>
            <a:ext cx="2438892" cy="307777"/>
          </a:xfrm>
          <a:prstGeom prst="rect">
            <a:avLst/>
          </a:prstGeom>
          <a:noFill/>
          <a:ln w="19050">
            <a:solidFill>
              <a:srgbClr val="203864"/>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a:latin typeface="Calibri" panose="020F0502020204030204"/>
              </a:rPr>
              <a:t>Technical</a:t>
            </a:r>
            <a:endParaRPr kumimoji="0" lang="en-US" sz="1400" b="1" i="0" u="none" strike="noStrike" kern="1200" cap="none" spc="0" normalizeH="0" baseline="0" noProof="0">
              <a:ln>
                <a:noFill/>
              </a:ln>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D0E0C7BE-CCD1-C9D5-5BBA-AA3767C6EB30}"/>
              </a:ext>
            </a:extLst>
          </p:cNvPr>
          <p:cNvSpPr txBox="1"/>
          <p:nvPr/>
        </p:nvSpPr>
        <p:spPr>
          <a:xfrm>
            <a:off x="470406" y="5897231"/>
            <a:ext cx="2569565" cy="307777"/>
          </a:xfrm>
          <a:prstGeom prst="rect">
            <a:avLst/>
          </a:prstGeom>
          <a:noFill/>
          <a:ln w="19050">
            <a:solidFill>
              <a:srgbClr val="203864"/>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a:latin typeface="Calibri" panose="020F0502020204030204"/>
              </a:rPr>
              <a:t>Non-Technical</a:t>
            </a:r>
            <a:endParaRPr kumimoji="0" lang="en-US" sz="1400" b="1" i="0" u="none" strike="noStrike" kern="1200" cap="none" spc="0" normalizeH="0" baseline="0" noProof="0">
              <a:ln>
                <a:noFill/>
              </a:ln>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BD0273D3-B19F-B304-37D6-6291DEA0482A}"/>
              </a:ext>
            </a:extLst>
          </p:cNvPr>
          <p:cNvSpPr txBox="1"/>
          <p:nvPr/>
        </p:nvSpPr>
        <p:spPr>
          <a:xfrm>
            <a:off x="6113326" y="1337467"/>
            <a:ext cx="5225187" cy="276999"/>
          </a:xfrm>
          <a:prstGeom prst="rect">
            <a:avLst/>
          </a:prstGeom>
          <a:solidFill>
            <a:srgbClr val="0E2841"/>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a:solidFill>
                  <a:schemeClr val="bg1"/>
                </a:solidFill>
                <a:latin typeface="Calibri" panose="020F0502020204030204"/>
              </a:rPr>
              <a:t>User Engagement &amp; Growth</a:t>
            </a:r>
            <a:endParaRPr kumimoji="0" lang="en-US" sz="1200" b="1"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65C94FDA-C0C9-5272-33F9-DF2316A3B71A}"/>
              </a:ext>
            </a:extLst>
          </p:cNvPr>
          <p:cNvSpPr txBox="1"/>
          <p:nvPr/>
        </p:nvSpPr>
        <p:spPr>
          <a:xfrm>
            <a:off x="6152281" y="3768474"/>
            <a:ext cx="5171737" cy="276999"/>
          </a:xfrm>
          <a:prstGeom prst="rect">
            <a:avLst/>
          </a:prstGeom>
          <a:solidFill>
            <a:srgbClr val="0E2841"/>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a:solidFill>
                  <a:schemeClr val="bg1"/>
                </a:solidFill>
                <a:latin typeface="Calibri" panose="020F0502020204030204"/>
              </a:rPr>
              <a:t>Strategic Outcomes</a:t>
            </a:r>
            <a:endParaRPr kumimoji="0" lang="en-US" sz="1200" b="1" i="0" u="none" strike="noStrike" kern="1200" cap="none" spc="0" normalizeH="0" baseline="0" noProof="0">
              <a:ln>
                <a:noFill/>
              </a:ln>
              <a:solidFill>
                <a:schemeClr val="bg1"/>
              </a:solidFill>
              <a:effectLst/>
              <a:uLnTx/>
              <a:uFillTx/>
              <a:latin typeface="Calibri" panose="020F0502020204030204"/>
              <a:ea typeface="+mn-ea"/>
              <a:cs typeface="+mn-cs"/>
            </a:endParaRPr>
          </a:p>
        </p:txBody>
      </p:sp>
      <p:sp>
        <p:nvSpPr>
          <p:cNvPr id="17" name="TextBox 16">
            <a:extLst>
              <a:ext uri="{FF2B5EF4-FFF2-40B4-BE49-F238E27FC236}">
                <a16:creationId xmlns:a16="http://schemas.microsoft.com/office/drawing/2014/main" id="{34408D1B-8DB6-01F4-271A-A2D1D524A126}"/>
              </a:ext>
            </a:extLst>
          </p:cNvPr>
          <p:cNvSpPr txBox="1"/>
          <p:nvPr/>
        </p:nvSpPr>
        <p:spPr>
          <a:xfrm>
            <a:off x="458016" y="1636206"/>
            <a:ext cx="5039125" cy="27699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i="1" u="none" strike="noStrike" kern="1200" cap="none" spc="0" normalizeH="0" baseline="0" noProof="0">
                <a:ln>
                  <a:noFill/>
                </a:ln>
                <a:effectLst/>
                <a:uLnTx/>
                <a:uFillTx/>
                <a:latin typeface="Calibri" panose="020F0502020204030204"/>
                <a:ea typeface="+mn-ea"/>
                <a:cs typeface="+mn-cs"/>
              </a:rPr>
              <a:t>How is the design ideas performing from an adoption and systems view?</a:t>
            </a:r>
          </a:p>
        </p:txBody>
      </p:sp>
      <p:sp>
        <p:nvSpPr>
          <p:cNvPr id="18" name="TextBox 17">
            <a:extLst>
              <a:ext uri="{FF2B5EF4-FFF2-40B4-BE49-F238E27FC236}">
                <a16:creationId xmlns:a16="http://schemas.microsoft.com/office/drawing/2014/main" id="{9E767B39-EA58-DDD3-D75C-95C222598ACB}"/>
              </a:ext>
            </a:extLst>
          </p:cNvPr>
          <p:cNvSpPr txBox="1"/>
          <p:nvPr/>
        </p:nvSpPr>
        <p:spPr>
          <a:xfrm>
            <a:off x="563411" y="2132449"/>
            <a:ext cx="2148515" cy="261610"/>
          </a:xfrm>
          <a:prstGeom prst="homePlate">
            <a:avLst/>
          </a:prstGeom>
          <a:solidFill>
            <a:schemeClr val="bg1"/>
          </a:solidFill>
          <a:ln>
            <a:solidFill>
              <a:srgbClr val="0E2841"/>
            </a:solidFill>
          </a:ln>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1100" b="1">
                <a:latin typeface="Calibri" panose="020F0502020204030204"/>
              </a:rPr>
              <a:t>App downloads and install rate</a:t>
            </a:r>
          </a:p>
        </p:txBody>
      </p:sp>
      <p:sp>
        <p:nvSpPr>
          <p:cNvPr id="20" name="TextBox 19">
            <a:extLst>
              <a:ext uri="{FF2B5EF4-FFF2-40B4-BE49-F238E27FC236}">
                <a16:creationId xmlns:a16="http://schemas.microsoft.com/office/drawing/2014/main" id="{05242E93-BD1C-2511-95D0-F9FE12D53A8E}"/>
              </a:ext>
            </a:extLst>
          </p:cNvPr>
          <p:cNvSpPr txBox="1"/>
          <p:nvPr/>
        </p:nvSpPr>
        <p:spPr>
          <a:xfrm>
            <a:off x="563411" y="2389674"/>
            <a:ext cx="2153577" cy="261610"/>
          </a:xfrm>
          <a:prstGeom prst="homePlate">
            <a:avLst/>
          </a:prstGeom>
          <a:solidFill>
            <a:schemeClr val="bg1"/>
          </a:solidFill>
          <a:ln>
            <a:solidFill>
              <a:srgbClr val="0E2841"/>
            </a:solidFill>
          </a:ln>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1100" b="1">
                <a:latin typeface="Calibri" panose="020F0502020204030204"/>
              </a:rPr>
              <a:t>User retention rate</a:t>
            </a:r>
          </a:p>
        </p:txBody>
      </p:sp>
      <p:sp>
        <p:nvSpPr>
          <p:cNvPr id="21" name="TextBox 20">
            <a:extLst>
              <a:ext uri="{FF2B5EF4-FFF2-40B4-BE49-F238E27FC236}">
                <a16:creationId xmlns:a16="http://schemas.microsoft.com/office/drawing/2014/main" id="{37B85982-3301-5B3B-E6D2-F41317F0F2AC}"/>
              </a:ext>
            </a:extLst>
          </p:cNvPr>
          <p:cNvSpPr txBox="1"/>
          <p:nvPr/>
        </p:nvSpPr>
        <p:spPr>
          <a:xfrm>
            <a:off x="563411" y="2646899"/>
            <a:ext cx="2148515" cy="261610"/>
          </a:xfrm>
          <a:prstGeom prst="homePlate">
            <a:avLst/>
          </a:prstGeom>
          <a:solidFill>
            <a:schemeClr val="bg1"/>
          </a:solidFill>
          <a:ln>
            <a:solidFill>
              <a:srgbClr val="0E2841"/>
            </a:solidFill>
          </a:ln>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1100" b="1">
                <a:latin typeface="Calibri" panose="020F0502020204030204"/>
              </a:rPr>
              <a:t>Feature usage analytics</a:t>
            </a:r>
          </a:p>
        </p:txBody>
      </p:sp>
      <p:sp>
        <p:nvSpPr>
          <p:cNvPr id="22" name="TextBox 21">
            <a:extLst>
              <a:ext uri="{FF2B5EF4-FFF2-40B4-BE49-F238E27FC236}">
                <a16:creationId xmlns:a16="http://schemas.microsoft.com/office/drawing/2014/main" id="{06D98CE6-2C4F-F20B-3B9F-B79596E36C29}"/>
              </a:ext>
            </a:extLst>
          </p:cNvPr>
          <p:cNvSpPr txBox="1"/>
          <p:nvPr/>
        </p:nvSpPr>
        <p:spPr>
          <a:xfrm>
            <a:off x="563411" y="2904124"/>
            <a:ext cx="2148515" cy="261610"/>
          </a:xfrm>
          <a:prstGeom prst="homePlate">
            <a:avLst/>
          </a:prstGeom>
          <a:solidFill>
            <a:schemeClr val="bg1"/>
          </a:solidFill>
          <a:ln>
            <a:solidFill>
              <a:srgbClr val="0E2841"/>
            </a:solidFill>
          </a:ln>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1100" b="1">
                <a:latin typeface="Calibri" panose="020F0502020204030204"/>
              </a:rPr>
              <a:t>Bug resolution &amp; report time</a:t>
            </a:r>
          </a:p>
        </p:txBody>
      </p:sp>
      <p:sp>
        <p:nvSpPr>
          <p:cNvPr id="24" name="TextBox 23">
            <a:extLst>
              <a:ext uri="{FF2B5EF4-FFF2-40B4-BE49-F238E27FC236}">
                <a16:creationId xmlns:a16="http://schemas.microsoft.com/office/drawing/2014/main" id="{BD4FBBD5-06F1-80EB-F2BA-E6BB514803A6}"/>
              </a:ext>
            </a:extLst>
          </p:cNvPr>
          <p:cNvSpPr txBox="1"/>
          <p:nvPr/>
        </p:nvSpPr>
        <p:spPr>
          <a:xfrm>
            <a:off x="2828163" y="2123270"/>
            <a:ext cx="2423254" cy="261610"/>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1100">
                <a:solidFill>
                  <a:prstClr val="black"/>
                </a:solidFill>
                <a:latin typeface="Calibri" panose="020F0502020204030204"/>
              </a:rPr>
              <a:t>Number of users installed the app</a:t>
            </a:r>
          </a:p>
        </p:txBody>
      </p:sp>
      <p:sp>
        <p:nvSpPr>
          <p:cNvPr id="25" name="TextBox 24">
            <a:extLst>
              <a:ext uri="{FF2B5EF4-FFF2-40B4-BE49-F238E27FC236}">
                <a16:creationId xmlns:a16="http://schemas.microsoft.com/office/drawing/2014/main" id="{B732E95F-24F7-2DAF-4BEE-2496DA734273}"/>
              </a:ext>
            </a:extLst>
          </p:cNvPr>
          <p:cNvSpPr txBox="1"/>
          <p:nvPr/>
        </p:nvSpPr>
        <p:spPr>
          <a:xfrm>
            <a:off x="2833527" y="2371786"/>
            <a:ext cx="2582127" cy="261610"/>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1100">
                <a:solidFill>
                  <a:prstClr val="black"/>
                </a:solidFill>
                <a:latin typeface="Calibri" panose="020F0502020204030204"/>
              </a:rPr>
              <a:t>(7-day/30-day) % of users returning </a:t>
            </a:r>
          </a:p>
        </p:txBody>
      </p:sp>
      <p:sp>
        <p:nvSpPr>
          <p:cNvPr id="26" name="TextBox 25">
            <a:extLst>
              <a:ext uri="{FF2B5EF4-FFF2-40B4-BE49-F238E27FC236}">
                <a16:creationId xmlns:a16="http://schemas.microsoft.com/office/drawing/2014/main" id="{A2DD215C-1399-CF07-50B3-05747B4F3C6D}"/>
              </a:ext>
            </a:extLst>
          </p:cNvPr>
          <p:cNvSpPr txBox="1"/>
          <p:nvPr/>
        </p:nvSpPr>
        <p:spPr>
          <a:xfrm>
            <a:off x="2871206" y="2619762"/>
            <a:ext cx="2688441" cy="261610"/>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lang="en-US" sz="1100">
                <a:solidFill>
                  <a:prstClr val="black"/>
                </a:solidFill>
                <a:latin typeface="Calibri" panose="020F0502020204030204"/>
              </a:rPr>
              <a:t>Frequency of QR scans, feedback submitted</a:t>
            </a:r>
          </a:p>
        </p:txBody>
      </p:sp>
      <p:sp>
        <p:nvSpPr>
          <p:cNvPr id="27" name="TextBox 26">
            <a:extLst>
              <a:ext uri="{FF2B5EF4-FFF2-40B4-BE49-F238E27FC236}">
                <a16:creationId xmlns:a16="http://schemas.microsoft.com/office/drawing/2014/main" id="{2CF29A3B-BD63-5E89-47A2-1DB5A99977C7}"/>
              </a:ext>
            </a:extLst>
          </p:cNvPr>
          <p:cNvSpPr txBox="1"/>
          <p:nvPr/>
        </p:nvSpPr>
        <p:spPr>
          <a:xfrm>
            <a:off x="2850274" y="2885107"/>
            <a:ext cx="2423254" cy="261610"/>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1100">
                <a:solidFill>
                  <a:prstClr val="black"/>
                </a:solidFill>
                <a:latin typeface="Calibri" panose="020F0502020204030204"/>
              </a:rPr>
              <a:t>Average time to fix technical issues</a:t>
            </a:r>
          </a:p>
        </p:txBody>
      </p:sp>
      <p:sp>
        <p:nvSpPr>
          <p:cNvPr id="33" name="TextBox 32">
            <a:extLst>
              <a:ext uri="{FF2B5EF4-FFF2-40B4-BE49-F238E27FC236}">
                <a16:creationId xmlns:a16="http://schemas.microsoft.com/office/drawing/2014/main" id="{667D48F2-3FFF-ED87-373C-8665F6E0227C}"/>
              </a:ext>
            </a:extLst>
          </p:cNvPr>
          <p:cNvSpPr txBox="1"/>
          <p:nvPr/>
        </p:nvSpPr>
        <p:spPr>
          <a:xfrm>
            <a:off x="6103685" y="1654178"/>
            <a:ext cx="4293906" cy="27699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i="1" u="none" strike="noStrike" kern="1200" cap="none" spc="0" normalizeH="0" baseline="0" noProof="0">
                <a:ln>
                  <a:noFill/>
                </a:ln>
                <a:effectLst/>
                <a:uLnTx/>
                <a:uFillTx/>
                <a:latin typeface="Calibri" panose="020F0502020204030204"/>
                <a:ea typeface="+mn-ea"/>
                <a:cs typeface="+mn-cs"/>
              </a:rPr>
              <a:t>Are the users actively engaging and growing in the ecosystem?</a:t>
            </a:r>
          </a:p>
        </p:txBody>
      </p:sp>
      <p:sp>
        <p:nvSpPr>
          <p:cNvPr id="34" name="TextBox 33">
            <a:extLst>
              <a:ext uri="{FF2B5EF4-FFF2-40B4-BE49-F238E27FC236}">
                <a16:creationId xmlns:a16="http://schemas.microsoft.com/office/drawing/2014/main" id="{440EECE3-6BAF-A2EF-1ACC-36012FF99C7E}"/>
              </a:ext>
            </a:extLst>
          </p:cNvPr>
          <p:cNvSpPr txBox="1"/>
          <p:nvPr/>
        </p:nvSpPr>
        <p:spPr>
          <a:xfrm>
            <a:off x="6192603" y="2153133"/>
            <a:ext cx="2148509" cy="261610"/>
          </a:xfrm>
          <a:prstGeom prst="homePlate">
            <a:avLst/>
          </a:prstGeom>
          <a:solidFill>
            <a:schemeClr val="bg1"/>
          </a:solidFill>
          <a:ln>
            <a:solidFill>
              <a:srgbClr val="0E2841"/>
            </a:solidFill>
          </a:ln>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lang="en-US" sz="1100" b="1">
                <a:latin typeface="Calibri" panose="020F0502020204030204"/>
              </a:rPr>
              <a:t>Participation rate in classes</a:t>
            </a:r>
          </a:p>
        </p:txBody>
      </p:sp>
      <p:sp>
        <p:nvSpPr>
          <p:cNvPr id="35" name="TextBox 34">
            <a:extLst>
              <a:ext uri="{FF2B5EF4-FFF2-40B4-BE49-F238E27FC236}">
                <a16:creationId xmlns:a16="http://schemas.microsoft.com/office/drawing/2014/main" id="{197A77E0-C6B4-16DA-B6BD-B242FA8C8961}"/>
              </a:ext>
            </a:extLst>
          </p:cNvPr>
          <p:cNvSpPr txBox="1"/>
          <p:nvPr/>
        </p:nvSpPr>
        <p:spPr>
          <a:xfrm>
            <a:off x="6192603" y="2416401"/>
            <a:ext cx="2148515" cy="261610"/>
          </a:xfrm>
          <a:prstGeom prst="homePlate">
            <a:avLst/>
          </a:prstGeom>
          <a:solidFill>
            <a:schemeClr val="bg1"/>
          </a:solidFill>
          <a:ln>
            <a:solidFill>
              <a:srgbClr val="0E2841"/>
            </a:solidFill>
          </a:ln>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1100" b="1">
                <a:latin typeface="Calibri" panose="020F0502020204030204"/>
              </a:rPr>
              <a:t>Event participation tracking</a:t>
            </a:r>
          </a:p>
        </p:txBody>
      </p:sp>
      <p:sp>
        <p:nvSpPr>
          <p:cNvPr id="36" name="TextBox 35">
            <a:extLst>
              <a:ext uri="{FF2B5EF4-FFF2-40B4-BE49-F238E27FC236}">
                <a16:creationId xmlns:a16="http://schemas.microsoft.com/office/drawing/2014/main" id="{EF37EF9F-9F4B-1E9E-7084-24E7C83FD2E8}"/>
              </a:ext>
            </a:extLst>
          </p:cNvPr>
          <p:cNvSpPr txBox="1"/>
          <p:nvPr/>
        </p:nvSpPr>
        <p:spPr>
          <a:xfrm>
            <a:off x="6192603" y="2682628"/>
            <a:ext cx="2148509" cy="261610"/>
          </a:xfrm>
          <a:prstGeom prst="homePlate">
            <a:avLst/>
          </a:prstGeom>
          <a:solidFill>
            <a:schemeClr val="bg1"/>
          </a:solidFill>
          <a:ln>
            <a:solidFill>
              <a:srgbClr val="0E2841"/>
            </a:solidFill>
          </a:ln>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1100" b="1">
                <a:latin typeface="Calibri" panose="020F0502020204030204"/>
              </a:rPr>
              <a:t>Sharing Rate</a:t>
            </a:r>
          </a:p>
        </p:txBody>
      </p:sp>
      <p:sp>
        <p:nvSpPr>
          <p:cNvPr id="37" name="TextBox 36">
            <a:extLst>
              <a:ext uri="{FF2B5EF4-FFF2-40B4-BE49-F238E27FC236}">
                <a16:creationId xmlns:a16="http://schemas.microsoft.com/office/drawing/2014/main" id="{A30EF964-BB34-9D16-7386-4BA26A274075}"/>
              </a:ext>
            </a:extLst>
          </p:cNvPr>
          <p:cNvSpPr txBox="1"/>
          <p:nvPr/>
        </p:nvSpPr>
        <p:spPr>
          <a:xfrm>
            <a:off x="6192597" y="2948823"/>
            <a:ext cx="2148515" cy="261610"/>
          </a:xfrm>
          <a:prstGeom prst="homePlate">
            <a:avLst/>
          </a:prstGeom>
          <a:solidFill>
            <a:schemeClr val="bg1"/>
          </a:solidFill>
          <a:ln>
            <a:solidFill>
              <a:srgbClr val="0E2841"/>
            </a:solidFill>
          </a:ln>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1100" b="1" err="1">
                <a:latin typeface="Calibri" panose="020F0502020204030204"/>
              </a:rPr>
              <a:t>EngageU</a:t>
            </a:r>
            <a:r>
              <a:rPr lang="en-US" sz="1100" b="1">
                <a:latin typeface="Calibri" panose="020F0502020204030204"/>
              </a:rPr>
              <a:t> participations</a:t>
            </a:r>
          </a:p>
        </p:txBody>
      </p:sp>
      <p:sp>
        <p:nvSpPr>
          <p:cNvPr id="39" name="TextBox 38">
            <a:extLst>
              <a:ext uri="{FF2B5EF4-FFF2-40B4-BE49-F238E27FC236}">
                <a16:creationId xmlns:a16="http://schemas.microsoft.com/office/drawing/2014/main" id="{231053AF-3FB9-E581-5A1F-016086178BB3}"/>
              </a:ext>
            </a:extLst>
          </p:cNvPr>
          <p:cNvSpPr txBox="1"/>
          <p:nvPr/>
        </p:nvSpPr>
        <p:spPr>
          <a:xfrm>
            <a:off x="8592592" y="2124751"/>
            <a:ext cx="2423254" cy="261610"/>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1100">
                <a:solidFill>
                  <a:prstClr val="black"/>
                </a:solidFill>
                <a:latin typeface="Calibri" panose="020F0502020204030204"/>
              </a:rPr>
              <a:t>Metric to be measured by </a:t>
            </a:r>
            <a:r>
              <a:rPr lang="en-US" sz="1100" err="1">
                <a:solidFill>
                  <a:prstClr val="black"/>
                </a:solidFill>
                <a:latin typeface="Calibri" panose="020F0502020204030204"/>
              </a:rPr>
              <a:t>UniMelb</a:t>
            </a:r>
            <a:endParaRPr lang="en-US" sz="1100">
              <a:solidFill>
                <a:prstClr val="black"/>
              </a:solidFill>
              <a:latin typeface="Calibri" panose="020F0502020204030204"/>
            </a:endParaRPr>
          </a:p>
        </p:txBody>
      </p:sp>
      <p:sp>
        <p:nvSpPr>
          <p:cNvPr id="40" name="TextBox 39">
            <a:extLst>
              <a:ext uri="{FF2B5EF4-FFF2-40B4-BE49-F238E27FC236}">
                <a16:creationId xmlns:a16="http://schemas.microsoft.com/office/drawing/2014/main" id="{3C2DEC35-AA41-49EA-4BF0-92790EB88BA6}"/>
              </a:ext>
            </a:extLst>
          </p:cNvPr>
          <p:cNvSpPr txBox="1"/>
          <p:nvPr/>
        </p:nvSpPr>
        <p:spPr>
          <a:xfrm>
            <a:off x="8597654" y="2353885"/>
            <a:ext cx="3003120" cy="430887"/>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lang="en-US" sz="1100">
                <a:solidFill>
                  <a:prstClr val="black"/>
                </a:solidFill>
                <a:latin typeface="Calibri" panose="020F0502020204030204"/>
              </a:rPr>
              <a:t>Number of international students attending culture-linked programs</a:t>
            </a:r>
          </a:p>
        </p:txBody>
      </p:sp>
      <p:sp>
        <p:nvSpPr>
          <p:cNvPr id="41" name="TextBox 40">
            <a:extLst>
              <a:ext uri="{FF2B5EF4-FFF2-40B4-BE49-F238E27FC236}">
                <a16:creationId xmlns:a16="http://schemas.microsoft.com/office/drawing/2014/main" id="{43610768-646C-6DB0-F94B-B5483F90483D}"/>
              </a:ext>
            </a:extLst>
          </p:cNvPr>
          <p:cNvSpPr txBox="1"/>
          <p:nvPr/>
        </p:nvSpPr>
        <p:spPr>
          <a:xfrm>
            <a:off x="8601812" y="2753910"/>
            <a:ext cx="2021557" cy="261610"/>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lang="en-US" sz="1100">
                <a:solidFill>
                  <a:prstClr val="black"/>
                </a:solidFill>
                <a:latin typeface="Calibri" panose="020F0502020204030204"/>
              </a:rPr>
              <a:t>% of users invited friends</a:t>
            </a:r>
          </a:p>
        </p:txBody>
      </p:sp>
      <p:sp>
        <p:nvSpPr>
          <p:cNvPr id="42" name="TextBox 41">
            <a:extLst>
              <a:ext uri="{FF2B5EF4-FFF2-40B4-BE49-F238E27FC236}">
                <a16:creationId xmlns:a16="http://schemas.microsoft.com/office/drawing/2014/main" id="{E70E5B8D-5A01-1366-B3FC-3CE1FDD131FE}"/>
              </a:ext>
            </a:extLst>
          </p:cNvPr>
          <p:cNvSpPr txBox="1"/>
          <p:nvPr/>
        </p:nvSpPr>
        <p:spPr>
          <a:xfrm>
            <a:off x="8601812" y="2994975"/>
            <a:ext cx="2423254" cy="261610"/>
          </a:xfrm>
          <a:prstGeom prst="rect">
            <a:avLst/>
          </a:prstGeom>
          <a:noFill/>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1100">
                <a:solidFill>
                  <a:prstClr val="black"/>
                </a:solidFill>
                <a:latin typeface="Calibri" panose="020F0502020204030204"/>
              </a:rPr>
              <a:t>Number of games completed</a:t>
            </a:r>
          </a:p>
        </p:txBody>
      </p:sp>
      <p:sp>
        <p:nvSpPr>
          <p:cNvPr id="47" name="TextBox 46">
            <a:extLst>
              <a:ext uri="{FF2B5EF4-FFF2-40B4-BE49-F238E27FC236}">
                <a16:creationId xmlns:a16="http://schemas.microsoft.com/office/drawing/2014/main" id="{DAB8CC99-03C9-F910-4FC7-77BD070BCF9C}"/>
              </a:ext>
            </a:extLst>
          </p:cNvPr>
          <p:cNvSpPr txBox="1"/>
          <p:nvPr/>
        </p:nvSpPr>
        <p:spPr>
          <a:xfrm>
            <a:off x="504076" y="3763558"/>
            <a:ext cx="5174179" cy="276999"/>
          </a:xfrm>
          <a:prstGeom prst="rect">
            <a:avLst/>
          </a:prstGeom>
          <a:solidFill>
            <a:srgbClr val="0E2841"/>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chemeClr val="bg1"/>
                </a:solidFill>
                <a:effectLst/>
                <a:uLnTx/>
                <a:uFillTx/>
                <a:latin typeface="Calibri" panose="020F0502020204030204"/>
                <a:ea typeface="+mn-ea"/>
                <a:cs typeface="+mn-cs"/>
              </a:rPr>
              <a:t>User Experience &amp; Sentiment</a:t>
            </a:r>
          </a:p>
        </p:txBody>
      </p:sp>
      <p:sp>
        <p:nvSpPr>
          <p:cNvPr id="48" name="TextBox 47">
            <a:extLst>
              <a:ext uri="{FF2B5EF4-FFF2-40B4-BE49-F238E27FC236}">
                <a16:creationId xmlns:a16="http://schemas.microsoft.com/office/drawing/2014/main" id="{BEFB3317-F5C7-16CB-9E99-A85EBBBA0859}"/>
              </a:ext>
            </a:extLst>
          </p:cNvPr>
          <p:cNvSpPr txBox="1"/>
          <p:nvPr/>
        </p:nvSpPr>
        <p:spPr>
          <a:xfrm>
            <a:off x="515898" y="4048898"/>
            <a:ext cx="2629893" cy="27699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i="1" u="none" strike="noStrike" kern="1200" cap="none" spc="0" normalizeH="0" baseline="0" noProof="0">
                <a:ln>
                  <a:noFill/>
                </a:ln>
                <a:effectLst/>
                <a:uLnTx/>
                <a:uFillTx/>
                <a:latin typeface="Calibri" panose="020F0502020204030204"/>
                <a:ea typeface="+mn-ea"/>
                <a:cs typeface="+mn-cs"/>
              </a:rPr>
              <a:t>Are we meaningfully improving lives?</a:t>
            </a:r>
          </a:p>
        </p:txBody>
      </p:sp>
      <p:sp>
        <p:nvSpPr>
          <p:cNvPr id="49" name="TextBox 48">
            <a:extLst>
              <a:ext uri="{FF2B5EF4-FFF2-40B4-BE49-F238E27FC236}">
                <a16:creationId xmlns:a16="http://schemas.microsoft.com/office/drawing/2014/main" id="{276007CC-F817-C99E-A4BE-75A83492D6BE}"/>
              </a:ext>
            </a:extLst>
          </p:cNvPr>
          <p:cNvSpPr txBox="1"/>
          <p:nvPr/>
        </p:nvSpPr>
        <p:spPr>
          <a:xfrm>
            <a:off x="436643" y="4568421"/>
            <a:ext cx="2112650" cy="261610"/>
          </a:xfrm>
          <a:prstGeom prst="homePlate">
            <a:avLst/>
          </a:prstGeom>
          <a:solidFill>
            <a:schemeClr val="bg1"/>
          </a:solidFill>
          <a:ln>
            <a:solidFill>
              <a:srgbClr val="0E2841"/>
            </a:solidFill>
          </a:ln>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lang="en-US" sz="1100" b="1">
                <a:latin typeface="Calibri" panose="020F0502020204030204"/>
              </a:rPr>
              <a:t>Net promoter score (NPS)</a:t>
            </a:r>
          </a:p>
        </p:txBody>
      </p:sp>
      <p:sp>
        <p:nvSpPr>
          <p:cNvPr id="50" name="TextBox 49">
            <a:extLst>
              <a:ext uri="{FF2B5EF4-FFF2-40B4-BE49-F238E27FC236}">
                <a16:creationId xmlns:a16="http://schemas.microsoft.com/office/drawing/2014/main" id="{57643007-AE67-D199-B8EC-5D91AC6595E3}"/>
              </a:ext>
            </a:extLst>
          </p:cNvPr>
          <p:cNvSpPr txBox="1"/>
          <p:nvPr/>
        </p:nvSpPr>
        <p:spPr>
          <a:xfrm>
            <a:off x="436643" y="4840055"/>
            <a:ext cx="2131455" cy="261610"/>
          </a:xfrm>
          <a:prstGeom prst="homePlate">
            <a:avLst/>
          </a:prstGeom>
          <a:solidFill>
            <a:schemeClr val="bg1"/>
          </a:solidFill>
          <a:ln>
            <a:solidFill>
              <a:srgbClr val="0E2841"/>
            </a:solidFill>
          </a:ln>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lang="en-US" sz="1100" b="1">
                <a:latin typeface="Calibri" panose="020F0502020204030204"/>
              </a:rPr>
              <a:t>Helpfulness rating of feedback</a:t>
            </a:r>
          </a:p>
        </p:txBody>
      </p:sp>
      <p:sp>
        <p:nvSpPr>
          <p:cNvPr id="54" name="TextBox 53">
            <a:extLst>
              <a:ext uri="{FF2B5EF4-FFF2-40B4-BE49-F238E27FC236}">
                <a16:creationId xmlns:a16="http://schemas.microsoft.com/office/drawing/2014/main" id="{BCCF3F3B-8DCA-82B0-46CD-232856B85FA1}"/>
              </a:ext>
            </a:extLst>
          </p:cNvPr>
          <p:cNvSpPr txBox="1"/>
          <p:nvPr/>
        </p:nvSpPr>
        <p:spPr>
          <a:xfrm>
            <a:off x="2652210" y="4548448"/>
            <a:ext cx="3443790" cy="261610"/>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lang="en-US" sz="1100">
                <a:solidFill>
                  <a:prstClr val="black"/>
                </a:solidFill>
                <a:latin typeface="Calibri" panose="020F0502020204030204"/>
              </a:rPr>
              <a:t>“How likely to recommend the app to a colleague”</a:t>
            </a:r>
          </a:p>
        </p:txBody>
      </p:sp>
      <p:sp>
        <p:nvSpPr>
          <p:cNvPr id="55" name="TextBox 54">
            <a:extLst>
              <a:ext uri="{FF2B5EF4-FFF2-40B4-BE49-F238E27FC236}">
                <a16:creationId xmlns:a16="http://schemas.microsoft.com/office/drawing/2014/main" id="{99DB165A-26B7-8C5D-2B7C-C5E73D29CFCD}"/>
              </a:ext>
            </a:extLst>
          </p:cNvPr>
          <p:cNvSpPr txBox="1"/>
          <p:nvPr/>
        </p:nvSpPr>
        <p:spPr>
          <a:xfrm>
            <a:off x="2685682" y="4773304"/>
            <a:ext cx="3104488" cy="430887"/>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lang="en-US" sz="1100">
                <a:solidFill>
                  <a:prstClr val="black"/>
                </a:solidFill>
                <a:latin typeface="Calibri" panose="020F0502020204030204"/>
              </a:rPr>
              <a:t>Metrics in app that measure connectedness and comfort level</a:t>
            </a:r>
          </a:p>
        </p:txBody>
      </p:sp>
      <p:sp>
        <p:nvSpPr>
          <p:cNvPr id="62" name="TextBox 61">
            <a:extLst>
              <a:ext uri="{FF2B5EF4-FFF2-40B4-BE49-F238E27FC236}">
                <a16:creationId xmlns:a16="http://schemas.microsoft.com/office/drawing/2014/main" id="{93E8504A-BA36-A53B-FDE4-8AE9EBEAD9C5}"/>
              </a:ext>
            </a:extLst>
          </p:cNvPr>
          <p:cNvSpPr txBox="1"/>
          <p:nvPr/>
        </p:nvSpPr>
        <p:spPr>
          <a:xfrm>
            <a:off x="6175880" y="4597915"/>
            <a:ext cx="1912790" cy="261610"/>
          </a:xfrm>
          <a:prstGeom prst="homePlate">
            <a:avLst/>
          </a:prstGeom>
          <a:solidFill>
            <a:schemeClr val="bg1"/>
          </a:solidFill>
          <a:ln>
            <a:solidFill>
              <a:srgbClr val="0E2841"/>
            </a:solidFill>
          </a:ln>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lang="en-US" sz="1100" b="1">
                <a:latin typeface="Calibri" panose="020F0502020204030204"/>
              </a:rPr>
              <a:t>Student integration index</a:t>
            </a:r>
          </a:p>
        </p:txBody>
      </p:sp>
      <p:sp>
        <p:nvSpPr>
          <p:cNvPr id="63" name="TextBox 62">
            <a:extLst>
              <a:ext uri="{FF2B5EF4-FFF2-40B4-BE49-F238E27FC236}">
                <a16:creationId xmlns:a16="http://schemas.microsoft.com/office/drawing/2014/main" id="{56A08538-1D3E-95BB-5E84-7D56971E56F6}"/>
              </a:ext>
            </a:extLst>
          </p:cNvPr>
          <p:cNvSpPr txBox="1"/>
          <p:nvPr/>
        </p:nvSpPr>
        <p:spPr>
          <a:xfrm>
            <a:off x="6175880" y="4866745"/>
            <a:ext cx="1912790" cy="261610"/>
          </a:xfrm>
          <a:prstGeom prst="homePlate">
            <a:avLst/>
          </a:prstGeom>
          <a:solidFill>
            <a:schemeClr val="bg1"/>
          </a:solidFill>
          <a:ln>
            <a:solidFill>
              <a:srgbClr val="0E2841"/>
            </a:solidFill>
          </a:ln>
        </p:spPr>
        <p:txBody>
          <a:bodyPr wrap="square">
            <a:spAutoFit/>
          </a:bodyPr>
          <a:lstStyle/>
          <a:p>
            <a:pPr marR="0" lvl="0" algn="just" defTabSz="914400" rtl="0" eaLnBrk="1" fontAlgn="auto" latinLnBrk="0" hangingPunct="1">
              <a:lnSpc>
                <a:spcPct val="100000"/>
              </a:lnSpc>
              <a:spcBef>
                <a:spcPts val="0"/>
              </a:spcBef>
              <a:spcAft>
                <a:spcPts val="0"/>
              </a:spcAft>
              <a:buClrTx/>
              <a:buSzTx/>
              <a:tabLst/>
              <a:defRPr/>
            </a:pPr>
            <a:r>
              <a:rPr lang="en-US" sz="1100" b="1">
                <a:solidFill>
                  <a:prstClr val="black"/>
                </a:solidFill>
                <a:latin typeface="Calibri" panose="020F0502020204030204"/>
              </a:rPr>
              <a:t>Feedback closure rate</a:t>
            </a:r>
          </a:p>
        </p:txBody>
      </p:sp>
      <p:sp>
        <p:nvSpPr>
          <p:cNvPr id="65" name="Arrow: Chevron 64">
            <a:extLst>
              <a:ext uri="{FF2B5EF4-FFF2-40B4-BE49-F238E27FC236}">
                <a16:creationId xmlns:a16="http://schemas.microsoft.com/office/drawing/2014/main" id="{A89FB1E4-3EB3-2D80-8C21-D9AB7E8B0EFA}"/>
              </a:ext>
            </a:extLst>
          </p:cNvPr>
          <p:cNvSpPr/>
          <p:nvPr/>
        </p:nvSpPr>
        <p:spPr>
          <a:xfrm>
            <a:off x="8008180" y="4642778"/>
            <a:ext cx="221813" cy="167027"/>
          </a:xfrm>
          <a:prstGeom prst="chevron">
            <a:avLst/>
          </a:prstGeom>
          <a:solidFill>
            <a:srgbClr val="0E2841"/>
          </a:solidFill>
          <a:ln w="190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6" name="TextBox 65">
            <a:extLst>
              <a:ext uri="{FF2B5EF4-FFF2-40B4-BE49-F238E27FC236}">
                <a16:creationId xmlns:a16="http://schemas.microsoft.com/office/drawing/2014/main" id="{1B6CB840-0FF0-6A7C-7844-795C52F59BCB}"/>
              </a:ext>
            </a:extLst>
          </p:cNvPr>
          <p:cNvSpPr txBox="1"/>
          <p:nvPr/>
        </p:nvSpPr>
        <p:spPr>
          <a:xfrm>
            <a:off x="8222830" y="4532692"/>
            <a:ext cx="3246063" cy="430887"/>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lang="en-US" sz="1100">
                <a:solidFill>
                  <a:prstClr val="black"/>
                </a:solidFill>
                <a:latin typeface="Calibri" panose="020F0502020204030204"/>
              </a:rPr>
              <a:t>Self-reported composite metric from events, social ties and students’ confidence level</a:t>
            </a:r>
          </a:p>
        </p:txBody>
      </p:sp>
      <p:sp>
        <p:nvSpPr>
          <p:cNvPr id="67" name="TextBox 66">
            <a:extLst>
              <a:ext uri="{FF2B5EF4-FFF2-40B4-BE49-F238E27FC236}">
                <a16:creationId xmlns:a16="http://schemas.microsoft.com/office/drawing/2014/main" id="{02351D24-59DD-0F94-84C2-2D6B7D5748E4}"/>
              </a:ext>
            </a:extLst>
          </p:cNvPr>
          <p:cNvSpPr txBox="1"/>
          <p:nvPr/>
        </p:nvSpPr>
        <p:spPr>
          <a:xfrm>
            <a:off x="8222830" y="4873298"/>
            <a:ext cx="3276973" cy="261610"/>
          </a:xfrm>
          <a:prstGeom prst="rect">
            <a:avLst/>
          </a:prstGeom>
          <a:noFill/>
        </p:spPr>
        <p:txBody>
          <a:bodyPr wrap="square">
            <a:spAutoFit/>
          </a:bodyPr>
          <a:lstStyle/>
          <a:p>
            <a:pPr marR="0" lvl="0" defTabSz="914400" rtl="0" eaLnBrk="1" fontAlgn="auto" latinLnBrk="0" hangingPunct="1">
              <a:lnSpc>
                <a:spcPct val="100000"/>
              </a:lnSpc>
              <a:spcBef>
                <a:spcPts val="0"/>
              </a:spcBef>
              <a:spcAft>
                <a:spcPts val="0"/>
              </a:spcAft>
              <a:buClrTx/>
              <a:buSzTx/>
              <a:tabLst/>
              <a:defRPr/>
            </a:pPr>
            <a:r>
              <a:rPr lang="en-US" sz="1100">
                <a:solidFill>
                  <a:prstClr val="black"/>
                </a:solidFill>
                <a:latin typeface="Calibri" panose="020F0502020204030204"/>
              </a:rPr>
              <a:t>% of feedback turned into visible university actions</a:t>
            </a:r>
          </a:p>
        </p:txBody>
      </p:sp>
      <p:sp>
        <p:nvSpPr>
          <p:cNvPr id="69" name="Arrow: Chevron 68">
            <a:extLst>
              <a:ext uri="{FF2B5EF4-FFF2-40B4-BE49-F238E27FC236}">
                <a16:creationId xmlns:a16="http://schemas.microsoft.com/office/drawing/2014/main" id="{9EE73615-C76F-2E76-8302-F4DD212BB8A8}"/>
              </a:ext>
            </a:extLst>
          </p:cNvPr>
          <p:cNvSpPr/>
          <p:nvPr/>
        </p:nvSpPr>
        <p:spPr>
          <a:xfrm>
            <a:off x="8008180" y="4914037"/>
            <a:ext cx="221813" cy="167027"/>
          </a:xfrm>
          <a:prstGeom prst="chevron">
            <a:avLst/>
          </a:prstGeom>
          <a:solidFill>
            <a:srgbClr val="0E2841"/>
          </a:solidFill>
          <a:ln w="190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1" name="TextBox 70">
            <a:extLst>
              <a:ext uri="{FF2B5EF4-FFF2-40B4-BE49-F238E27FC236}">
                <a16:creationId xmlns:a16="http://schemas.microsoft.com/office/drawing/2014/main" id="{B761BB0C-EFE0-5A0F-C6F0-D4BCDAAC38A6}"/>
              </a:ext>
            </a:extLst>
          </p:cNvPr>
          <p:cNvSpPr txBox="1"/>
          <p:nvPr/>
        </p:nvSpPr>
        <p:spPr>
          <a:xfrm>
            <a:off x="6113073" y="4051372"/>
            <a:ext cx="3780285" cy="27699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lang="en-US" sz="1200" i="1">
                <a:latin typeface="Calibri" panose="020F0502020204030204"/>
              </a:rPr>
              <a:t>Is the solution transforming broader institutional value? </a:t>
            </a:r>
            <a:endParaRPr kumimoji="0" lang="en-US" sz="1200" i="1" u="none" strike="noStrike" kern="1200" cap="none" spc="0" normalizeH="0" baseline="0" noProof="0">
              <a:ln>
                <a:noFill/>
              </a:ln>
              <a:effectLst/>
              <a:uLnTx/>
              <a:uFillTx/>
              <a:latin typeface="Calibri" panose="020F0502020204030204"/>
              <a:ea typeface="+mn-ea"/>
              <a:cs typeface="+mn-cs"/>
            </a:endParaRPr>
          </a:p>
        </p:txBody>
      </p:sp>
      <p:sp>
        <p:nvSpPr>
          <p:cNvPr id="84" name="TextBox 83">
            <a:extLst>
              <a:ext uri="{FF2B5EF4-FFF2-40B4-BE49-F238E27FC236}">
                <a16:creationId xmlns:a16="http://schemas.microsoft.com/office/drawing/2014/main" id="{279A8961-79B9-92B2-7951-07134476CD95}"/>
              </a:ext>
            </a:extLst>
          </p:cNvPr>
          <p:cNvSpPr txBox="1"/>
          <p:nvPr/>
        </p:nvSpPr>
        <p:spPr>
          <a:xfrm>
            <a:off x="3638040" y="6214096"/>
            <a:ext cx="8049924" cy="461665"/>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1" i="1" u="none" strike="noStrike" kern="1200" cap="none" spc="0" normalizeH="0" baseline="0" noProof="0">
                <a:ln>
                  <a:noFill/>
                </a:ln>
                <a:effectLst/>
                <a:uLnTx/>
                <a:uFillTx/>
                <a:latin typeface="Calibri" panose="020F0502020204030204"/>
                <a:ea typeface="+mn-ea"/>
                <a:cs typeface="+mn-cs"/>
              </a:rPr>
              <a:t>Our KPI balance the innovation success with meaningful social outcomes, making sure the solution not only technically feasible but drives real change in the international students’ university experience</a:t>
            </a:r>
          </a:p>
        </p:txBody>
      </p:sp>
      <p:cxnSp>
        <p:nvCxnSpPr>
          <p:cNvPr id="85" name="Straight Connector 84">
            <a:extLst>
              <a:ext uri="{FF2B5EF4-FFF2-40B4-BE49-F238E27FC236}">
                <a16:creationId xmlns:a16="http://schemas.microsoft.com/office/drawing/2014/main" id="{B1C9D2BA-A00D-5251-6472-A771DD122B42}"/>
              </a:ext>
            </a:extLst>
          </p:cNvPr>
          <p:cNvCxnSpPr>
            <a:cxnSpLocks/>
            <a:stCxn id="10" idx="3"/>
          </p:cNvCxnSpPr>
          <p:nvPr/>
        </p:nvCxnSpPr>
        <p:spPr>
          <a:xfrm>
            <a:off x="2929641" y="979044"/>
            <a:ext cx="8613448" cy="0"/>
          </a:xfrm>
          <a:prstGeom prst="line">
            <a:avLst/>
          </a:prstGeom>
          <a:ln w="28575">
            <a:solidFill>
              <a:srgbClr val="042433"/>
            </a:solidFill>
            <a:prstDash val="sysDash"/>
          </a:ln>
        </p:spPr>
        <p:style>
          <a:lnRef idx="2">
            <a:schemeClr val="accent1"/>
          </a:lnRef>
          <a:fillRef idx="0">
            <a:schemeClr val="accent1"/>
          </a:fillRef>
          <a:effectRef idx="1">
            <a:schemeClr val="accent1"/>
          </a:effectRef>
          <a:fontRef idx="minor">
            <a:schemeClr val="tx1"/>
          </a:fontRef>
        </p:style>
      </p:cxnSp>
      <p:cxnSp>
        <p:nvCxnSpPr>
          <p:cNvPr id="89" name="Straight Connector 88">
            <a:extLst>
              <a:ext uri="{FF2B5EF4-FFF2-40B4-BE49-F238E27FC236}">
                <a16:creationId xmlns:a16="http://schemas.microsoft.com/office/drawing/2014/main" id="{FFE05107-4B0B-7247-E1A9-7A299C9406F6}"/>
              </a:ext>
            </a:extLst>
          </p:cNvPr>
          <p:cNvCxnSpPr>
            <a:cxnSpLocks/>
            <a:stCxn id="11" idx="3"/>
          </p:cNvCxnSpPr>
          <p:nvPr/>
        </p:nvCxnSpPr>
        <p:spPr>
          <a:xfrm>
            <a:off x="3039971" y="6051120"/>
            <a:ext cx="8503118" cy="0"/>
          </a:xfrm>
          <a:prstGeom prst="line">
            <a:avLst/>
          </a:prstGeom>
          <a:ln w="28575">
            <a:solidFill>
              <a:srgbClr val="042433"/>
            </a:solidFill>
            <a:prstDash val="sysDash"/>
          </a:ln>
        </p:spPr>
        <p:style>
          <a:lnRef idx="2">
            <a:schemeClr val="accent1"/>
          </a:lnRef>
          <a:fillRef idx="0">
            <a:schemeClr val="accent1"/>
          </a:fillRef>
          <a:effectRef idx="1">
            <a:schemeClr val="accent1"/>
          </a:effectRef>
          <a:fontRef idx="minor">
            <a:schemeClr val="tx1"/>
          </a:fontRef>
        </p:style>
      </p:cxnSp>
      <p:sp>
        <p:nvSpPr>
          <p:cNvPr id="97" name="Arrow: Chevron 96">
            <a:extLst>
              <a:ext uri="{FF2B5EF4-FFF2-40B4-BE49-F238E27FC236}">
                <a16:creationId xmlns:a16="http://schemas.microsoft.com/office/drawing/2014/main" id="{A6E1358D-D4F8-CE56-7B5E-41B7AD9069DC}"/>
              </a:ext>
            </a:extLst>
          </p:cNvPr>
          <p:cNvSpPr/>
          <p:nvPr/>
        </p:nvSpPr>
        <p:spPr>
          <a:xfrm>
            <a:off x="8270030" y="2200424"/>
            <a:ext cx="221813" cy="167027"/>
          </a:xfrm>
          <a:prstGeom prst="chevron">
            <a:avLst/>
          </a:prstGeom>
          <a:solidFill>
            <a:srgbClr val="0E2841"/>
          </a:solidFill>
          <a:ln w="190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8" name="Arrow: Chevron 97">
            <a:extLst>
              <a:ext uri="{FF2B5EF4-FFF2-40B4-BE49-F238E27FC236}">
                <a16:creationId xmlns:a16="http://schemas.microsoft.com/office/drawing/2014/main" id="{09E4B5A6-A400-BC2D-ECCE-0FC7A2DB1430}"/>
              </a:ext>
            </a:extLst>
          </p:cNvPr>
          <p:cNvSpPr/>
          <p:nvPr/>
        </p:nvSpPr>
        <p:spPr>
          <a:xfrm>
            <a:off x="8270030" y="2463629"/>
            <a:ext cx="221813" cy="167027"/>
          </a:xfrm>
          <a:prstGeom prst="chevron">
            <a:avLst/>
          </a:prstGeom>
          <a:solidFill>
            <a:srgbClr val="0E2841"/>
          </a:solidFill>
          <a:ln w="190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9" name="Arrow: Chevron 98">
            <a:extLst>
              <a:ext uri="{FF2B5EF4-FFF2-40B4-BE49-F238E27FC236}">
                <a16:creationId xmlns:a16="http://schemas.microsoft.com/office/drawing/2014/main" id="{65AEDA34-4EF1-2AE6-1B88-1C539D59E4EC}"/>
              </a:ext>
            </a:extLst>
          </p:cNvPr>
          <p:cNvSpPr/>
          <p:nvPr/>
        </p:nvSpPr>
        <p:spPr>
          <a:xfrm>
            <a:off x="8270030" y="2728971"/>
            <a:ext cx="221813" cy="167027"/>
          </a:xfrm>
          <a:prstGeom prst="chevron">
            <a:avLst/>
          </a:prstGeom>
          <a:solidFill>
            <a:srgbClr val="0E2841"/>
          </a:solidFill>
          <a:ln w="190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0" name="Arrow: Chevron 99">
            <a:extLst>
              <a:ext uri="{FF2B5EF4-FFF2-40B4-BE49-F238E27FC236}">
                <a16:creationId xmlns:a16="http://schemas.microsoft.com/office/drawing/2014/main" id="{43F52EA8-7569-29DD-8E6A-4E1FDD25E4CE}"/>
              </a:ext>
            </a:extLst>
          </p:cNvPr>
          <p:cNvSpPr/>
          <p:nvPr/>
        </p:nvSpPr>
        <p:spPr>
          <a:xfrm>
            <a:off x="8273517" y="2994975"/>
            <a:ext cx="221813" cy="167027"/>
          </a:xfrm>
          <a:prstGeom prst="chevron">
            <a:avLst/>
          </a:prstGeom>
          <a:solidFill>
            <a:srgbClr val="0E2841"/>
          </a:solidFill>
          <a:ln w="190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1" name="Arrow: Chevron 100">
            <a:extLst>
              <a:ext uri="{FF2B5EF4-FFF2-40B4-BE49-F238E27FC236}">
                <a16:creationId xmlns:a16="http://schemas.microsoft.com/office/drawing/2014/main" id="{576B9148-7BC5-7A6A-01B8-248525B7D2D4}"/>
              </a:ext>
            </a:extLst>
          </p:cNvPr>
          <p:cNvSpPr/>
          <p:nvPr/>
        </p:nvSpPr>
        <p:spPr>
          <a:xfrm>
            <a:off x="2637584" y="2181746"/>
            <a:ext cx="221813" cy="167027"/>
          </a:xfrm>
          <a:prstGeom prst="chevron">
            <a:avLst/>
          </a:prstGeom>
          <a:solidFill>
            <a:srgbClr val="0E2841"/>
          </a:solidFill>
          <a:ln w="190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2" name="Arrow: Chevron 101">
            <a:extLst>
              <a:ext uri="{FF2B5EF4-FFF2-40B4-BE49-F238E27FC236}">
                <a16:creationId xmlns:a16="http://schemas.microsoft.com/office/drawing/2014/main" id="{D5C3E4BD-6BC7-7D62-22EA-230A7357389A}"/>
              </a:ext>
            </a:extLst>
          </p:cNvPr>
          <p:cNvSpPr/>
          <p:nvPr/>
        </p:nvSpPr>
        <p:spPr>
          <a:xfrm>
            <a:off x="2646541" y="2439068"/>
            <a:ext cx="221813" cy="167027"/>
          </a:xfrm>
          <a:prstGeom prst="chevron">
            <a:avLst/>
          </a:prstGeom>
          <a:solidFill>
            <a:srgbClr val="0E2841"/>
          </a:solidFill>
          <a:ln w="190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4" name="Arrow: Chevron 103">
            <a:extLst>
              <a:ext uri="{FF2B5EF4-FFF2-40B4-BE49-F238E27FC236}">
                <a16:creationId xmlns:a16="http://schemas.microsoft.com/office/drawing/2014/main" id="{CBD75A99-DDDD-F840-53FC-06CEF5F7D4E1}"/>
              </a:ext>
            </a:extLst>
          </p:cNvPr>
          <p:cNvSpPr/>
          <p:nvPr/>
        </p:nvSpPr>
        <p:spPr>
          <a:xfrm>
            <a:off x="2637583" y="2694190"/>
            <a:ext cx="221813" cy="167027"/>
          </a:xfrm>
          <a:prstGeom prst="chevron">
            <a:avLst/>
          </a:prstGeom>
          <a:solidFill>
            <a:srgbClr val="0E2841"/>
          </a:solidFill>
          <a:ln w="190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5" name="Arrow: Chevron 104">
            <a:extLst>
              <a:ext uri="{FF2B5EF4-FFF2-40B4-BE49-F238E27FC236}">
                <a16:creationId xmlns:a16="http://schemas.microsoft.com/office/drawing/2014/main" id="{8D4D5A06-C5EF-B106-9786-F5775ABB34EF}"/>
              </a:ext>
            </a:extLst>
          </p:cNvPr>
          <p:cNvSpPr/>
          <p:nvPr/>
        </p:nvSpPr>
        <p:spPr>
          <a:xfrm>
            <a:off x="2640457" y="2953963"/>
            <a:ext cx="221813" cy="167027"/>
          </a:xfrm>
          <a:prstGeom prst="chevron">
            <a:avLst/>
          </a:prstGeom>
          <a:solidFill>
            <a:srgbClr val="0E2841"/>
          </a:solidFill>
          <a:ln w="190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6" name="Arrow: Chevron 105">
            <a:extLst>
              <a:ext uri="{FF2B5EF4-FFF2-40B4-BE49-F238E27FC236}">
                <a16:creationId xmlns:a16="http://schemas.microsoft.com/office/drawing/2014/main" id="{5F633769-E1F0-747E-41EE-63BD14E206A6}"/>
              </a:ext>
            </a:extLst>
          </p:cNvPr>
          <p:cNvSpPr/>
          <p:nvPr/>
        </p:nvSpPr>
        <p:spPr>
          <a:xfrm>
            <a:off x="2471858" y="4619285"/>
            <a:ext cx="221813" cy="167027"/>
          </a:xfrm>
          <a:prstGeom prst="chevron">
            <a:avLst/>
          </a:prstGeom>
          <a:solidFill>
            <a:srgbClr val="0E2841"/>
          </a:solidFill>
          <a:ln w="190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7" name="Arrow: Chevron 106">
            <a:extLst>
              <a:ext uri="{FF2B5EF4-FFF2-40B4-BE49-F238E27FC236}">
                <a16:creationId xmlns:a16="http://schemas.microsoft.com/office/drawing/2014/main" id="{69CFCEE7-CED6-04CB-EDE6-E174ABEFB990}"/>
              </a:ext>
            </a:extLst>
          </p:cNvPr>
          <p:cNvSpPr/>
          <p:nvPr/>
        </p:nvSpPr>
        <p:spPr>
          <a:xfrm>
            <a:off x="2497810" y="4890874"/>
            <a:ext cx="207519" cy="167027"/>
          </a:xfrm>
          <a:prstGeom prst="chevron">
            <a:avLst/>
          </a:prstGeom>
          <a:solidFill>
            <a:srgbClr val="0E2841"/>
          </a:solidFill>
          <a:ln w="190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100"/>
          </a:p>
        </p:txBody>
      </p:sp>
    </p:spTree>
    <p:extLst>
      <p:ext uri="{BB962C8B-B14F-4D97-AF65-F5344CB8AC3E}">
        <p14:creationId xmlns:p14="http://schemas.microsoft.com/office/powerpoint/2010/main" val="813702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Rounded Corners 12">
            <a:extLst>
              <a:ext uri="{FF2B5EF4-FFF2-40B4-BE49-F238E27FC236}">
                <a16:creationId xmlns:a16="http://schemas.microsoft.com/office/drawing/2014/main" id="{6955E69D-CE30-D7AF-FDFF-C64C4D55EAEE}"/>
              </a:ext>
            </a:extLst>
          </p:cNvPr>
          <p:cNvSpPr/>
          <p:nvPr/>
        </p:nvSpPr>
        <p:spPr>
          <a:xfrm>
            <a:off x="2767778" y="1505524"/>
            <a:ext cx="6656439" cy="3246787"/>
          </a:xfrm>
          <a:prstGeom prst="roundRect">
            <a:avLst>
              <a:gd name="adj" fmla="val 3759"/>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7C46A01-7D00-E3CD-6F26-AB3274B76946}"/>
              </a:ext>
            </a:extLst>
          </p:cNvPr>
          <p:cNvSpPr txBox="1">
            <a:spLocks/>
          </p:cNvSpPr>
          <p:nvPr/>
        </p:nvSpPr>
        <p:spPr>
          <a:xfrm>
            <a:off x="4568311" y="784375"/>
            <a:ext cx="3055375" cy="72625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a:solidFill>
                  <a:schemeClr val="tx2"/>
                </a:solidFill>
              </a:rPr>
              <a:t>Risk Analysis</a:t>
            </a:r>
          </a:p>
        </p:txBody>
      </p:sp>
      <p:graphicFrame>
        <p:nvGraphicFramePr>
          <p:cNvPr id="15" name="Table 14">
            <a:extLst>
              <a:ext uri="{FF2B5EF4-FFF2-40B4-BE49-F238E27FC236}">
                <a16:creationId xmlns:a16="http://schemas.microsoft.com/office/drawing/2014/main" id="{BB69EFE8-7071-46C6-DFBC-4364AAFF260F}"/>
              </a:ext>
            </a:extLst>
          </p:cNvPr>
          <p:cNvGraphicFramePr>
            <a:graphicFrameLocks noGrp="1"/>
          </p:cNvGraphicFramePr>
          <p:nvPr>
            <p:extLst>
              <p:ext uri="{D42A27DB-BD31-4B8C-83A1-F6EECF244321}">
                <p14:modId xmlns:p14="http://schemas.microsoft.com/office/powerpoint/2010/main" val="2650479380"/>
              </p:ext>
            </p:extLst>
          </p:nvPr>
        </p:nvGraphicFramePr>
        <p:xfrm>
          <a:off x="2908708" y="1733530"/>
          <a:ext cx="6374582" cy="2846580"/>
        </p:xfrm>
        <a:graphic>
          <a:graphicData uri="http://schemas.openxmlformats.org/drawingml/2006/table">
            <a:tbl>
              <a:tblPr>
                <a:tableStyleId>{9D7B26C5-4107-4FEC-AEDC-1716B250A1EF}</a:tableStyleId>
              </a:tblPr>
              <a:tblGrid>
                <a:gridCol w="2124861">
                  <a:extLst>
                    <a:ext uri="{9D8B030D-6E8A-4147-A177-3AD203B41FA5}">
                      <a16:colId xmlns:a16="http://schemas.microsoft.com/office/drawing/2014/main" val="2350114124"/>
                    </a:ext>
                  </a:extLst>
                </a:gridCol>
                <a:gridCol w="4249721">
                  <a:extLst>
                    <a:ext uri="{9D8B030D-6E8A-4147-A177-3AD203B41FA5}">
                      <a16:colId xmlns:a16="http://schemas.microsoft.com/office/drawing/2014/main" val="1183090119"/>
                    </a:ext>
                  </a:extLst>
                </a:gridCol>
              </a:tblGrid>
              <a:tr h="491701">
                <a:tc>
                  <a:txBody>
                    <a:bodyPr/>
                    <a:lstStyle/>
                    <a:p>
                      <a:r>
                        <a:rPr lang="en-US" sz="1100" b="1">
                          <a:solidFill>
                            <a:schemeClr val="bg1"/>
                          </a:solidFill>
                        </a:rPr>
                        <a:t>Risk Statement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r>
                        <a:rPr lang="en-US" sz="1100" b="1">
                          <a:solidFill>
                            <a:schemeClr val="tx1"/>
                          </a:solidFill>
                        </a:rPr>
                        <a:t>Empathy Gap: </a:t>
                      </a:r>
                      <a:r>
                        <a:rPr lang="en-US" altLang="en-US" sz="1100">
                          <a:solidFill>
                            <a:schemeClr val="tx1"/>
                          </a:solidFill>
                        </a:rPr>
                        <a:t>The solution may not be empathetic or culturally responsive enough to truly connect with international students. </a:t>
                      </a:r>
                      <a:endParaRPr lang="en-US" sz="1100" b="1">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85387033"/>
                  </a:ext>
                </a:extLst>
              </a:tr>
              <a:tr h="684866">
                <a:tc>
                  <a:txBody>
                    <a:bodyPr/>
                    <a:lstStyle/>
                    <a:p>
                      <a:r>
                        <a:rPr lang="en-US" sz="1100" b="1">
                          <a:solidFill>
                            <a:schemeClr val="bg1"/>
                          </a:solidFill>
                        </a:rPr>
                        <a:t>Risk Impact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100">
                          <a:solidFill>
                            <a:schemeClr val="tx1"/>
                          </a:solidFill>
                        </a:rPr>
                        <a:t>Without meaningful and contextual engagement, there is a possibility that the solution may be perceived as generic or irrelevant, leading to low user adoption and, eventually, </a:t>
                      </a:r>
                      <a:r>
                        <a:rPr lang="en-US" altLang="en-US" sz="1100" u="sng">
                          <a:solidFill>
                            <a:schemeClr val="tx1"/>
                          </a:solidFill>
                        </a:rPr>
                        <a:t>project dormancy</a:t>
                      </a:r>
                      <a:r>
                        <a:rPr lang="en-US" altLang="en-US" sz="1100">
                          <a:solidFill>
                            <a:schemeClr val="tx1"/>
                          </a:solidFill>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66806042"/>
                  </a:ext>
                </a:extLst>
              </a:tr>
              <a:tr h="1042471">
                <a:tc>
                  <a:txBody>
                    <a:bodyPr/>
                    <a:lstStyle/>
                    <a:p>
                      <a:r>
                        <a:rPr lang="en-US" sz="1100" b="1">
                          <a:solidFill>
                            <a:schemeClr val="bg1"/>
                          </a:solidFill>
                        </a:rPr>
                        <a:t>Management Process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marL="0" indent="0">
                        <a:buNone/>
                      </a:pPr>
                      <a:r>
                        <a:rPr lang="en-US" altLang="en-US" sz="1100">
                          <a:solidFill>
                            <a:schemeClr val="tx1"/>
                          </a:solidFill>
                        </a:rPr>
                        <a:t>Consultation with subject matter experts (SMEs) in international education, cultural integration, etc. Their expertise helps ensure our solution remains relevant and grounded in real needs.</a:t>
                      </a:r>
                    </a:p>
                    <a:p>
                      <a:pPr marL="0" indent="0">
                        <a:buNone/>
                      </a:pPr>
                      <a:r>
                        <a:rPr lang="en-US" altLang="en-US" sz="1100">
                          <a:solidFill>
                            <a:schemeClr val="tx1"/>
                          </a:solidFill>
                        </a:rPr>
                        <a:t>Collaborative brainstorming sessions among team members to bring in a wide range of perspectives in our planning.</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14128034"/>
                  </a:ext>
                </a:extLst>
              </a:tr>
              <a:tr h="55040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a:solidFill>
                            <a:schemeClr val="bg1"/>
                          </a:solidFill>
                        </a:rPr>
                        <a:t>Mitigation</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100">
                          <a:solidFill>
                            <a:schemeClr val="tx1"/>
                          </a:solidFill>
                        </a:rPr>
                        <a:t>Revising core features to prioritize more urgent needs that were discovered during the analysis of the investigation data.</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7444237"/>
                  </a:ext>
                </a:extLst>
              </a:tr>
            </a:tbl>
          </a:graphicData>
        </a:graphic>
      </p:graphicFrame>
      <p:grpSp>
        <p:nvGrpSpPr>
          <p:cNvPr id="16" name="Group 15">
            <a:extLst>
              <a:ext uri="{FF2B5EF4-FFF2-40B4-BE49-F238E27FC236}">
                <a16:creationId xmlns:a16="http://schemas.microsoft.com/office/drawing/2014/main" id="{04FEC11F-3E7B-F6EF-A028-E0494E998887}"/>
              </a:ext>
            </a:extLst>
          </p:cNvPr>
          <p:cNvGrpSpPr/>
          <p:nvPr/>
        </p:nvGrpSpPr>
        <p:grpSpPr>
          <a:xfrm>
            <a:off x="3187495" y="5034291"/>
            <a:ext cx="5817009" cy="600164"/>
            <a:chOff x="3466281" y="4975210"/>
            <a:chExt cx="5817009" cy="600164"/>
          </a:xfrm>
        </p:grpSpPr>
        <p:sp>
          <p:nvSpPr>
            <p:cNvPr id="17" name="TextBox 16">
              <a:extLst>
                <a:ext uri="{FF2B5EF4-FFF2-40B4-BE49-F238E27FC236}">
                  <a16:creationId xmlns:a16="http://schemas.microsoft.com/office/drawing/2014/main" id="{AD52F45F-FD19-9AAF-E990-C1F41E3E2D01}"/>
                </a:ext>
              </a:extLst>
            </p:cNvPr>
            <p:cNvSpPr txBox="1"/>
            <p:nvPr/>
          </p:nvSpPr>
          <p:spPr>
            <a:xfrm>
              <a:off x="4960784" y="4975210"/>
              <a:ext cx="4322506" cy="600164"/>
            </a:xfrm>
            <a:prstGeom prst="rect">
              <a:avLst/>
            </a:prstGeom>
            <a:noFill/>
          </p:spPr>
          <p:txBody>
            <a:bodyPr wrap="square">
              <a:spAutoFit/>
            </a:bodyPr>
            <a:lstStyle/>
            <a:p>
              <a:pPr marL="0" indent="0" algn="just">
                <a:buFont typeface="Arial" panose="020B0604020202020204" pitchFamily="34" charset="0"/>
                <a:buNone/>
              </a:pPr>
              <a:r>
                <a:rPr lang="en-US" sz="1100"/>
                <a:t>By staying responsive and flexible, we aim to ensure the project remains aligned with its purpose: creating a meaningful, supportive tool that addresses the challenges faced by international students.</a:t>
              </a:r>
              <a:endParaRPr lang="en-US" altLang="en-US" sz="1600"/>
            </a:p>
          </p:txBody>
        </p:sp>
        <p:grpSp>
          <p:nvGrpSpPr>
            <p:cNvPr id="18" name="Group 17">
              <a:extLst>
                <a:ext uri="{FF2B5EF4-FFF2-40B4-BE49-F238E27FC236}">
                  <a16:creationId xmlns:a16="http://schemas.microsoft.com/office/drawing/2014/main" id="{67499F7D-0EAE-B184-CDF5-C7AA1820F278}"/>
                </a:ext>
              </a:extLst>
            </p:cNvPr>
            <p:cNvGrpSpPr/>
            <p:nvPr/>
          </p:nvGrpSpPr>
          <p:grpSpPr>
            <a:xfrm>
              <a:off x="3466281" y="5121403"/>
              <a:ext cx="1386349" cy="307777"/>
              <a:chOff x="3043495" y="4898504"/>
              <a:chExt cx="1386349" cy="307777"/>
            </a:xfrm>
          </p:grpSpPr>
          <p:sp>
            <p:nvSpPr>
              <p:cNvPr id="19" name="Arrow: Pentagon 18">
                <a:extLst>
                  <a:ext uri="{FF2B5EF4-FFF2-40B4-BE49-F238E27FC236}">
                    <a16:creationId xmlns:a16="http://schemas.microsoft.com/office/drawing/2014/main" id="{E2E92CBC-CB2E-5527-59FC-34436008F365}"/>
                  </a:ext>
                </a:extLst>
              </p:cNvPr>
              <p:cNvSpPr/>
              <p:nvPr/>
            </p:nvSpPr>
            <p:spPr>
              <a:xfrm>
                <a:off x="3043496" y="4898504"/>
                <a:ext cx="1386348" cy="307777"/>
              </a:xfrm>
              <a:prstGeom prst="homePlate">
                <a:avLst>
                  <a:gd name="adj" fmla="val 25242"/>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3D9F106-BB97-0503-8637-3BC9851629F0}"/>
                  </a:ext>
                </a:extLst>
              </p:cNvPr>
              <p:cNvSpPr txBox="1"/>
              <p:nvPr/>
            </p:nvSpPr>
            <p:spPr>
              <a:xfrm>
                <a:off x="3043495" y="4898504"/>
                <a:ext cx="1386349" cy="307777"/>
              </a:xfrm>
              <a:prstGeom prst="rect">
                <a:avLst/>
              </a:prstGeom>
              <a:noFill/>
            </p:spPr>
            <p:txBody>
              <a:bodyPr wrap="square">
                <a:spAutoFit/>
              </a:bodyPr>
              <a:lstStyle/>
              <a:p>
                <a:pPr marL="0" indent="0" algn="ctr">
                  <a:buFont typeface="Arial" panose="020B0604020202020204" pitchFamily="34" charset="0"/>
                  <a:buNone/>
                </a:pPr>
                <a:r>
                  <a:rPr lang="en-US" sz="1400" b="1">
                    <a:solidFill>
                      <a:schemeClr val="bg1"/>
                    </a:solidFill>
                  </a:rPr>
                  <a:t>Key Takeaways</a:t>
                </a:r>
                <a:endParaRPr lang="en-US" altLang="en-US" sz="2000" b="1">
                  <a:solidFill>
                    <a:schemeClr val="bg1"/>
                  </a:solidFill>
                </a:endParaRPr>
              </a:p>
            </p:txBody>
          </p:sp>
        </p:grpSp>
      </p:grpSp>
    </p:spTree>
    <p:extLst>
      <p:ext uri="{BB962C8B-B14F-4D97-AF65-F5344CB8AC3E}">
        <p14:creationId xmlns:p14="http://schemas.microsoft.com/office/powerpoint/2010/main" val="1924366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10</Slides>
  <Notes>9</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2025-04-10T12:12:05Z</dcterms:created>
  <dcterms:modified xsi:type="dcterms:W3CDTF">2025-04-14T02:37:10Z</dcterms:modified>
</cp:coreProperties>
</file>