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2076" y="-708"/>
      </p:cViewPr>
      <p:guideLst>
        <p:guide orient="horz" pos="201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988397"/>
            <a:ext cx="85496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627120"/>
            <a:ext cx="70408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6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6329"/>
            <a:ext cx="226314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6329"/>
            <a:ext cx="662178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0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5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113107"/>
            <a:ext cx="85496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712932"/>
            <a:ext cx="85496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93521"/>
            <a:ext cx="444246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493521"/>
            <a:ext cx="444246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8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2772"/>
            <a:ext cx="4444207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029883"/>
            <a:ext cx="4444207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432772"/>
            <a:ext cx="4445953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029883"/>
            <a:ext cx="4445953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54847"/>
            <a:ext cx="3309144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54847"/>
            <a:ext cx="5622925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339427"/>
            <a:ext cx="3309144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4480560"/>
            <a:ext cx="60350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71923"/>
            <a:ext cx="60350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009515"/>
            <a:ext cx="60350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5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56329"/>
            <a:ext cx="90525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93521"/>
            <a:ext cx="90525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932594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AB3D-4F44-4284-A2F4-9F94FAC0A17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5932594"/>
            <a:ext cx="31851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932594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4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7229474" y="71023"/>
            <a:ext cx="1685925" cy="53893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317188" y="140286"/>
            <a:ext cx="838200" cy="52508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7074" y="1416637"/>
            <a:ext cx="2219326" cy="25975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572994" y="1466851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72994" y="310515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352800" y="310515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352800" y="148590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2400" y="2788237"/>
            <a:ext cx="1009650" cy="995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52400" y="4464637"/>
            <a:ext cx="1009650" cy="995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38125" y="453390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8600" y="285750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52400" y="1721436"/>
            <a:ext cx="1009650" cy="995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28600" y="1790699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52400" y="71024"/>
            <a:ext cx="1009650" cy="995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8600" y="13335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90500"/>
            <a:ext cx="685800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GPU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2381251"/>
            <a:ext cx="6858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PU</a:t>
            </a:r>
            <a:endParaRPr lang="en-US" b="1" dirty="0"/>
          </a:p>
        </p:txBody>
      </p:sp>
      <p:cxnSp>
        <p:nvCxnSpPr>
          <p:cNvPr id="6" name="Elbow Connector 5"/>
          <p:cNvCxnSpPr>
            <a:stCxn id="5" idx="0"/>
            <a:endCxn id="46" idx="3"/>
          </p:cNvCxnSpPr>
          <p:nvPr/>
        </p:nvCxnSpPr>
        <p:spPr>
          <a:xfrm rot="16200000" flipV="1">
            <a:off x="1438275" y="1724026"/>
            <a:ext cx="971551" cy="3429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5" idx="3"/>
            <a:endCxn id="5" idx="2"/>
          </p:cNvCxnSpPr>
          <p:nvPr/>
        </p:nvCxnSpPr>
        <p:spPr>
          <a:xfrm flipV="1">
            <a:off x="1752600" y="3143251"/>
            <a:ext cx="342900" cy="1009649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6" idx="0"/>
            <a:endCxn id="4" idx="3"/>
          </p:cNvCxnSpPr>
          <p:nvPr/>
        </p:nvCxnSpPr>
        <p:spPr>
          <a:xfrm rot="16200000" flipV="1">
            <a:off x="871538" y="681038"/>
            <a:ext cx="581025" cy="3429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2" idx="3"/>
            <a:endCxn id="46" idx="2"/>
          </p:cNvCxnSpPr>
          <p:nvPr/>
        </p:nvCxnSpPr>
        <p:spPr>
          <a:xfrm flipV="1">
            <a:off x="990600" y="1676400"/>
            <a:ext cx="342900" cy="542924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0"/>
            <a:endCxn id="13" idx="3"/>
          </p:cNvCxnSpPr>
          <p:nvPr/>
        </p:nvCxnSpPr>
        <p:spPr>
          <a:xfrm rot="16200000" flipV="1">
            <a:off x="862013" y="3414713"/>
            <a:ext cx="600075" cy="3429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4" idx="3"/>
            <a:endCxn id="15" idx="2"/>
          </p:cNvCxnSpPr>
          <p:nvPr/>
        </p:nvCxnSpPr>
        <p:spPr>
          <a:xfrm flipV="1">
            <a:off x="990600" y="4419600"/>
            <a:ext cx="342900" cy="542925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06788" y="1847849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GPU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06788" y="2914650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GPU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306788" y="4591050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GPU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914400" y="3886200"/>
            <a:ext cx="838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err="1" smtClean="0"/>
              <a:t>PCIe</a:t>
            </a:r>
            <a:r>
              <a:rPr lang="en-US" b="1" dirty="0" smtClean="0"/>
              <a:t> Switch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429000" y="1543050"/>
            <a:ext cx="685800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GPU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650188" y="1543050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GPU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429000" y="3162300"/>
            <a:ext cx="685800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GPU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4650188" y="3162300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GPU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638800" y="2380091"/>
            <a:ext cx="6858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PU</a:t>
            </a:r>
            <a:endParaRPr lang="en-US" b="1" dirty="0"/>
          </a:p>
        </p:txBody>
      </p:sp>
      <p:cxnSp>
        <p:nvCxnSpPr>
          <p:cNvPr id="21" name="Elbow Connector 20"/>
          <p:cNvCxnSpPr>
            <a:stCxn id="20" idx="0"/>
            <a:endCxn id="48" idx="0"/>
          </p:cNvCxnSpPr>
          <p:nvPr/>
        </p:nvCxnSpPr>
        <p:spPr>
          <a:xfrm rot="16200000" flipV="1">
            <a:off x="4305880" y="704271"/>
            <a:ext cx="1751441" cy="1600200"/>
          </a:xfrm>
          <a:prstGeom prst="bentConnector3">
            <a:avLst>
              <a:gd name="adj1" fmla="val 113052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7" idx="2"/>
            <a:endCxn id="20" idx="2"/>
          </p:cNvCxnSpPr>
          <p:nvPr/>
        </p:nvCxnSpPr>
        <p:spPr>
          <a:xfrm rot="5400000" flipH="1" flipV="1">
            <a:off x="4323770" y="3199821"/>
            <a:ext cx="1715659" cy="1600200"/>
          </a:xfrm>
          <a:prstGeom prst="bentConnector3">
            <a:avLst>
              <a:gd name="adj1" fmla="val -13324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0"/>
            <a:endCxn id="48" idx="3"/>
          </p:cNvCxnSpPr>
          <p:nvPr/>
        </p:nvCxnSpPr>
        <p:spPr>
          <a:xfrm rot="16200000" flipV="1">
            <a:off x="4572497" y="1123453"/>
            <a:ext cx="647700" cy="191494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0"/>
            <a:endCxn id="48" idx="1"/>
          </p:cNvCxnSpPr>
          <p:nvPr/>
        </p:nvCxnSpPr>
        <p:spPr>
          <a:xfrm rot="5400000" flipH="1" flipV="1">
            <a:off x="3543300" y="1123950"/>
            <a:ext cx="647700" cy="1905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7" idx="3"/>
            <a:endCxn id="19" idx="2"/>
          </p:cNvCxnSpPr>
          <p:nvPr/>
        </p:nvCxnSpPr>
        <p:spPr>
          <a:xfrm flipV="1">
            <a:off x="4800600" y="3905250"/>
            <a:ext cx="191494" cy="6858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7" idx="1"/>
            <a:endCxn id="18" idx="2"/>
          </p:cNvCxnSpPr>
          <p:nvPr/>
        </p:nvCxnSpPr>
        <p:spPr>
          <a:xfrm rot="10800000">
            <a:off x="3771900" y="3905250"/>
            <a:ext cx="190500" cy="6858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8" idx="0"/>
          </p:cNvCxnSpPr>
          <p:nvPr/>
        </p:nvCxnSpPr>
        <p:spPr>
          <a:xfrm>
            <a:off x="3771900" y="2286000"/>
            <a:ext cx="0" cy="876300"/>
          </a:xfrm>
          <a:prstGeom prst="straightConnector1">
            <a:avLst/>
          </a:prstGeom>
          <a:ln w="444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19" idx="0"/>
          </p:cNvCxnSpPr>
          <p:nvPr/>
        </p:nvCxnSpPr>
        <p:spPr>
          <a:xfrm>
            <a:off x="4992094" y="2286000"/>
            <a:ext cx="0" cy="876300"/>
          </a:xfrm>
          <a:prstGeom prst="straightConnector1">
            <a:avLst/>
          </a:prstGeom>
          <a:ln w="444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14800" y="1828800"/>
            <a:ext cx="535388" cy="0"/>
          </a:xfrm>
          <a:prstGeom prst="straightConnector1">
            <a:avLst/>
          </a:prstGeom>
          <a:ln w="444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14800" y="3429000"/>
            <a:ext cx="535388" cy="0"/>
          </a:xfrm>
          <a:prstGeom prst="straightConnector1">
            <a:avLst/>
          </a:prstGeom>
          <a:ln w="444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14800" y="2228850"/>
            <a:ext cx="533400" cy="990600"/>
          </a:xfrm>
          <a:prstGeom prst="straightConnector1">
            <a:avLst/>
          </a:prstGeom>
          <a:ln w="444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114800" y="2228850"/>
            <a:ext cx="533400" cy="990600"/>
          </a:xfrm>
          <a:prstGeom prst="straightConnector1">
            <a:avLst/>
          </a:prstGeom>
          <a:ln w="444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91400" y="171450"/>
            <a:ext cx="685800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GPU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9296400" y="2381250"/>
            <a:ext cx="6858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PU</a:t>
            </a:r>
            <a:endParaRPr lang="en-US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7391400" y="1466850"/>
            <a:ext cx="687788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GPU</a:t>
            </a:r>
            <a:endParaRPr lang="en-US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7391400" y="3238500"/>
            <a:ext cx="689776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GPU</a:t>
            </a:r>
            <a:endParaRPr lang="en-US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7391400" y="4591050"/>
            <a:ext cx="689776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GPU</a:t>
            </a:r>
            <a:endParaRPr lang="en-US" b="1" dirty="0"/>
          </a:p>
        </p:txBody>
      </p:sp>
      <p:cxnSp>
        <p:nvCxnSpPr>
          <p:cNvPr id="38" name="Elbow Connector 37"/>
          <p:cNvCxnSpPr>
            <a:stCxn id="35" idx="3"/>
          </p:cNvCxnSpPr>
          <p:nvPr/>
        </p:nvCxnSpPr>
        <p:spPr>
          <a:xfrm>
            <a:off x="8079188" y="1838325"/>
            <a:ext cx="263718" cy="619125"/>
          </a:xfrm>
          <a:prstGeom prst="bentConnector2">
            <a:avLst/>
          </a:prstGeom>
          <a:ln w="635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3"/>
          </p:cNvCxnSpPr>
          <p:nvPr/>
        </p:nvCxnSpPr>
        <p:spPr>
          <a:xfrm>
            <a:off x="8077200" y="542925"/>
            <a:ext cx="494311" cy="1914525"/>
          </a:xfrm>
          <a:prstGeom prst="bentConnector2">
            <a:avLst/>
          </a:prstGeom>
          <a:ln w="635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36" idx="3"/>
          </p:cNvCxnSpPr>
          <p:nvPr/>
        </p:nvCxnSpPr>
        <p:spPr>
          <a:xfrm rot="5400000">
            <a:off x="7939008" y="3208064"/>
            <a:ext cx="544080" cy="259743"/>
          </a:xfrm>
          <a:prstGeom prst="bentConnector2">
            <a:avLst/>
          </a:prstGeom>
          <a:ln w="635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37" idx="3"/>
          </p:cNvCxnSpPr>
          <p:nvPr/>
        </p:nvCxnSpPr>
        <p:spPr>
          <a:xfrm rot="5400000">
            <a:off x="7378031" y="3769044"/>
            <a:ext cx="1896627" cy="490335"/>
          </a:xfrm>
          <a:prstGeom prst="bentConnector2">
            <a:avLst/>
          </a:prstGeom>
          <a:ln w="635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001000" y="2457450"/>
            <a:ext cx="838200" cy="6084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/>
              <a:t>GPU</a:t>
            </a:r>
          </a:p>
          <a:p>
            <a:pPr algn="ctr"/>
            <a:r>
              <a:rPr lang="en-US" b="1" dirty="0" smtClean="0"/>
              <a:t>Switch</a:t>
            </a:r>
            <a:endParaRPr lang="en-US" b="1" dirty="0"/>
          </a:p>
        </p:txBody>
      </p:sp>
      <p:cxnSp>
        <p:nvCxnSpPr>
          <p:cNvPr id="43" name="Elbow Connector 42"/>
          <p:cNvCxnSpPr>
            <a:stCxn id="42" idx="3"/>
            <a:endCxn id="34" idx="1"/>
          </p:cNvCxnSpPr>
          <p:nvPr/>
        </p:nvCxnSpPr>
        <p:spPr>
          <a:xfrm>
            <a:off x="8839200" y="2761673"/>
            <a:ext cx="457200" cy="577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2590800" y="2600324"/>
            <a:ext cx="457200" cy="323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553200" y="2600324"/>
            <a:ext cx="457200" cy="323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4400" y="1143000"/>
            <a:ext cx="838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err="1" smtClean="0"/>
              <a:t>PCIe</a:t>
            </a:r>
            <a:r>
              <a:rPr lang="en-US" b="1" dirty="0" smtClean="0"/>
              <a:t> Switch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3962400" y="4324350"/>
            <a:ext cx="838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err="1" smtClean="0"/>
              <a:t>PCIe</a:t>
            </a:r>
            <a:r>
              <a:rPr lang="en-US" b="1" dirty="0" smtClean="0"/>
              <a:t> Switch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3962400" y="628650"/>
            <a:ext cx="838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err="1" smtClean="0"/>
              <a:t>PCIe</a:t>
            </a:r>
            <a:r>
              <a:rPr lang="en-US" b="1" dirty="0" smtClean="0"/>
              <a:t> Switch</a:t>
            </a:r>
            <a:endParaRPr lang="en-US" b="1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109043" y="3637722"/>
            <a:ext cx="535388" cy="0"/>
          </a:xfrm>
          <a:prstGeom prst="straightConnector1">
            <a:avLst/>
          </a:prstGeom>
          <a:ln w="444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112812" y="2041525"/>
            <a:ext cx="535388" cy="0"/>
          </a:xfrm>
          <a:prstGeom prst="straightConnector1">
            <a:avLst/>
          </a:prstGeom>
          <a:ln w="444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524000" y="5749368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38948" y="5505835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PCIe</a:t>
            </a:r>
            <a:r>
              <a:rPr lang="en-US" sz="2400" dirty="0" smtClean="0"/>
              <a:t> link</a:t>
            </a:r>
            <a:endParaRPr lang="en-US" sz="24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24000" y="6172200"/>
            <a:ext cx="838200" cy="0"/>
          </a:xfrm>
          <a:prstGeom prst="straightConnector1">
            <a:avLst/>
          </a:prstGeom>
          <a:ln w="508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438948" y="5936723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NVLink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4032565" y="5568879"/>
            <a:ext cx="838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032565" y="6019800"/>
            <a:ext cx="8382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003562" y="5505835"/>
            <a:ext cx="4404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Logical Programmer Exposed GPU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5003562" y="5936722"/>
            <a:ext cx="288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Discrete physical GPU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31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5</cp:revision>
  <dcterms:created xsi:type="dcterms:W3CDTF">2017-04-03T17:14:26Z</dcterms:created>
  <dcterms:modified xsi:type="dcterms:W3CDTF">2017-04-03T18:03:28Z</dcterms:modified>
</cp:coreProperties>
</file>