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58400" cy="64008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9052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3436560"/>
            <a:ext cx="9052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15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3640" y="149760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24360" y="149760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24360" y="343656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3640" y="343656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2920" y="343656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497600"/>
            <a:ext cx="9052200" cy="37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9052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4560" y="1988280"/>
            <a:ext cx="8549280" cy="635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15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3436560"/>
            <a:ext cx="9052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2920" y="5932440"/>
            <a:ext cx="2346480" cy="34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0163657-B87A-4663-95CF-B77FF28DE64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7/10/17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36560" y="5932440"/>
            <a:ext cx="3184920" cy="3405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8640" y="5932440"/>
            <a:ext cx="2346480" cy="340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1FB3E5-FACA-4F7F-9AD1-030F35E6F4D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2920" y="1497600"/>
            <a:ext cx="9052200" cy="3711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91040" y="1345320"/>
            <a:ext cx="2371320" cy="2831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517640" y="145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3297600" y="307224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517640" y="307224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8160" y="280296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9960" y="432684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8160" y="149184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3297600" y="145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135000" y="44334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135000" y="290952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35000" y="15984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7111800" y="132480"/>
            <a:ext cx="1955520" cy="532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7262280" y="222480"/>
            <a:ext cx="966960" cy="5133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8160" y="2592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134280" y="13248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268560" y="2224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1762920" y="243828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flipV="1" rot="16200000">
            <a:off x="1575000" y="1900800"/>
            <a:ext cx="860400" cy="200520"/>
          </a:xfrm>
          <a:prstGeom prst="bentConnector3">
            <a:avLst>
              <a:gd name="adj1" fmla="val 43362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 flipH="1" flipV="1" rot="5400000">
            <a:off x="1674000" y="3430440"/>
            <a:ext cx="660960" cy="200520"/>
          </a:xfrm>
          <a:prstGeom prst="bentConnector3">
            <a:avLst>
              <a:gd name="adj1" fmla="val 72082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 flipV="1" rot="16200000">
            <a:off x="1117800" y="430560"/>
            <a:ext cx="442800" cy="7700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 flipV="1">
            <a:off x="950400" y="1569960"/>
            <a:ext cx="774000" cy="4892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V="1" rot="16200000">
            <a:off x="1079640" y="3241080"/>
            <a:ext cx="507240" cy="76608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 flipV="1">
            <a:off x="952560" y="4412160"/>
            <a:ext cx="764280" cy="48240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266760" y="168840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266760" y="299952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268560" y="452340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260000" y="3878640"/>
            <a:ext cx="91404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3429000" y="154296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4650120" y="154296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3429000" y="316224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4650120" y="316224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5638680" y="237996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 flipV="1" rot="16200000">
            <a:off x="4303440" y="702000"/>
            <a:ext cx="1751040" cy="1604520"/>
          </a:xfrm>
          <a:prstGeom prst="bentConnector3">
            <a:avLst>
              <a:gd name="adj1" fmla="val 113052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 flipH="1" flipV="1" rot="5400000">
            <a:off x="4321080" y="3196800"/>
            <a:ext cx="1715400" cy="1604520"/>
          </a:xfrm>
          <a:prstGeom prst="bentConnector3">
            <a:avLst>
              <a:gd name="adj1" fmla="val -13324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5"/>
          <p:cNvSpPr/>
          <p:nvPr/>
        </p:nvSpPr>
        <p:spPr>
          <a:xfrm flipV="1" rot="16200000">
            <a:off x="4587480" y="1138680"/>
            <a:ext cx="647280" cy="16092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6"/>
          <p:cNvSpPr/>
          <p:nvPr/>
        </p:nvSpPr>
        <p:spPr>
          <a:xfrm flipH="1" flipV="1" rot="5400000">
            <a:off x="3522960" y="1143720"/>
            <a:ext cx="647280" cy="15012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7"/>
          <p:cNvSpPr/>
          <p:nvPr/>
        </p:nvSpPr>
        <p:spPr>
          <a:xfrm flipV="1">
            <a:off x="4830840" y="3905280"/>
            <a:ext cx="160920" cy="6854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8"/>
          <p:cNvSpPr/>
          <p:nvPr/>
        </p:nvSpPr>
        <p:spPr>
          <a:xfrm rot="10800000">
            <a:off x="3922560" y="4591080"/>
            <a:ext cx="150120" cy="6854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9"/>
          <p:cNvSpPr/>
          <p:nvPr/>
        </p:nvSpPr>
        <p:spPr>
          <a:xfrm>
            <a:off x="3772080" y="2286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4992120" y="2286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4114800" y="182880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>
            <a:off x="4114800" y="342900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4114800" y="2228760"/>
            <a:ext cx="53316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4"/>
          <p:cNvSpPr/>
          <p:nvPr/>
        </p:nvSpPr>
        <p:spPr>
          <a:xfrm flipH="1">
            <a:off x="4114080" y="2228760"/>
            <a:ext cx="53316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5"/>
          <p:cNvSpPr/>
          <p:nvPr/>
        </p:nvSpPr>
        <p:spPr>
          <a:xfrm>
            <a:off x="7391520" y="3124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6"/>
          <p:cNvSpPr/>
          <p:nvPr/>
        </p:nvSpPr>
        <p:spPr>
          <a:xfrm>
            <a:off x="9372600" y="238248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7"/>
          <p:cNvSpPr/>
          <p:nvPr/>
        </p:nvSpPr>
        <p:spPr>
          <a:xfrm>
            <a:off x="7391520" y="1467000"/>
            <a:ext cx="6876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7391520" y="323856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9"/>
          <p:cNvSpPr/>
          <p:nvPr/>
        </p:nvSpPr>
        <p:spPr>
          <a:xfrm>
            <a:off x="7387560" y="452340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0"/>
          <p:cNvSpPr/>
          <p:nvPr/>
        </p:nvSpPr>
        <p:spPr>
          <a:xfrm>
            <a:off x="8079120" y="1838160"/>
            <a:ext cx="263520" cy="61884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1"/>
          <p:cNvSpPr/>
          <p:nvPr/>
        </p:nvSpPr>
        <p:spPr>
          <a:xfrm>
            <a:off x="8077320" y="684000"/>
            <a:ext cx="493920" cy="183708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2"/>
          <p:cNvSpPr/>
          <p:nvPr/>
        </p:nvSpPr>
        <p:spPr>
          <a:xfrm rot="5400000">
            <a:off x="7939080" y="3207600"/>
            <a:ext cx="543600" cy="25956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3"/>
          <p:cNvSpPr/>
          <p:nvPr/>
        </p:nvSpPr>
        <p:spPr>
          <a:xfrm rot="5400000">
            <a:off x="7411320" y="3738240"/>
            <a:ext cx="1822320" cy="48996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4"/>
          <p:cNvSpPr/>
          <p:nvPr/>
        </p:nvSpPr>
        <p:spPr>
          <a:xfrm>
            <a:off x="7927920" y="2461320"/>
            <a:ext cx="953640" cy="6080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5"/>
          <p:cNvSpPr/>
          <p:nvPr/>
        </p:nvSpPr>
        <p:spPr>
          <a:xfrm flipV="1">
            <a:off x="8881920" y="2762640"/>
            <a:ext cx="490320" cy="1800"/>
          </a:xfrm>
          <a:prstGeom prst="bentConnector3">
            <a:avLst>
              <a:gd name="adj1" fmla="val 50000"/>
            </a:avLst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6"/>
          <p:cNvSpPr/>
          <p:nvPr/>
        </p:nvSpPr>
        <p:spPr>
          <a:xfrm>
            <a:off x="2590920" y="2600280"/>
            <a:ext cx="45684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7" name="CustomShape 57"/>
          <p:cNvSpPr/>
          <p:nvPr/>
        </p:nvSpPr>
        <p:spPr>
          <a:xfrm>
            <a:off x="6477120" y="2600280"/>
            <a:ext cx="45684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8" name="CustomShape 58"/>
          <p:cNvSpPr/>
          <p:nvPr/>
        </p:nvSpPr>
        <p:spPr>
          <a:xfrm>
            <a:off x="1267560" y="1037160"/>
            <a:ext cx="91404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9"/>
          <p:cNvSpPr/>
          <p:nvPr/>
        </p:nvSpPr>
        <p:spPr>
          <a:xfrm>
            <a:off x="3922560" y="4324320"/>
            <a:ext cx="90792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0"/>
          <p:cNvSpPr/>
          <p:nvPr/>
        </p:nvSpPr>
        <p:spPr>
          <a:xfrm>
            <a:off x="3922560" y="628560"/>
            <a:ext cx="90792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1"/>
          <p:cNvSpPr/>
          <p:nvPr/>
        </p:nvSpPr>
        <p:spPr>
          <a:xfrm>
            <a:off x="4109040" y="363780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>
            <a:off x="4112640" y="204156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3"/>
          <p:cNvSpPr/>
          <p:nvPr/>
        </p:nvSpPr>
        <p:spPr>
          <a:xfrm>
            <a:off x="858600" y="574380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4"/>
          <p:cNvSpPr/>
          <p:nvPr/>
        </p:nvSpPr>
        <p:spPr>
          <a:xfrm>
            <a:off x="1915920" y="5487840"/>
            <a:ext cx="1409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5"/>
          <p:cNvSpPr/>
          <p:nvPr/>
        </p:nvSpPr>
        <p:spPr>
          <a:xfrm>
            <a:off x="848520" y="6172200"/>
            <a:ext cx="91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6"/>
          <p:cNvSpPr/>
          <p:nvPr/>
        </p:nvSpPr>
        <p:spPr>
          <a:xfrm>
            <a:off x="1915920" y="5910480"/>
            <a:ext cx="126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NVLink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7"/>
          <p:cNvSpPr/>
          <p:nvPr/>
        </p:nvSpPr>
        <p:spPr>
          <a:xfrm>
            <a:off x="3519720" y="5568840"/>
            <a:ext cx="837720" cy="3045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8" name="CustomShape 68"/>
          <p:cNvSpPr/>
          <p:nvPr/>
        </p:nvSpPr>
        <p:spPr>
          <a:xfrm>
            <a:off x="3519720" y="6019920"/>
            <a:ext cx="8377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CustomShape 69"/>
          <p:cNvSpPr/>
          <p:nvPr/>
        </p:nvSpPr>
        <p:spPr>
          <a:xfrm>
            <a:off x="4519080" y="5459760"/>
            <a:ext cx="5053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 Programmer Exposed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0"/>
          <p:cNvSpPr/>
          <p:nvPr/>
        </p:nvSpPr>
        <p:spPr>
          <a:xfrm>
            <a:off x="4510800" y="5910480"/>
            <a:ext cx="3292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Discrete physical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456408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7158240" y="457200"/>
            <a:ext cx="966960" cy="5041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703440" y="4572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837720" y="5472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869040" y="259560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65080" y="465408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208520" y="3357360"/>
            <a:ext cx="360" cy="12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7287480" y="5472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9235440" y="260460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7287480" y="2196000"/>
            <a:ext cx="6876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7287480" y="384192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7302240" y="466488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 rot="5380800">
            <a:off x="6431760" y="2891160"/>
            <a:ext cx="4481280" cy="3690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BW 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 flipV="1">
            <a:off x="7972920" y="92664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6126480" y="2834640"/>
            <a:ext cx="82296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1645920" y="6004800"/>
            <a:ext cx="837720" cy="3045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7" name="CustomShape 17"/>
          <p:cNvSpPr/>
          <p:nvPr/>
        </p:nvSpPr>
        <p:spPr>
          <a:xfrm>
            <a:off x="2575080" y="5852160"/>
            <a:ext cx="540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 Programmer Exposed GPU(s)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8"/>
          <p:cNvSpPr/>
          <p:nvPr/>
        </p:nvSpPr>
        <p:spPr>
          <a:xfrm>
            <a:off x="1194480" y="1377720"/>
            <a:ext cx="360" cy="12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19"/>
          <p:cNvSpPr txBox="1"/>
          <p:nvPr/>
        </p:nvSpPr>
        <p:spPr>
          <a:xfrm>
            <a:off x="520200" y="377136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0"/>
          <p:cNvSpPr txBox="1"/>
          <p:nvPr/>
        </p:nvSpPr>
        <p:spPr>
          <a:xfrm>
            <a:off x="506520" y="182880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1"/>
          <p:cNvSpPr/>
          <p:nvPr/>
        </p:nvSpPr>
        <p:spPr>
          <a:xfrm>
            <a:off x="3291840" y="82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3426120" y="91296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3"/>
          <p:cNvSpPr/>
          <p:nvPr/>
        </p:nvSpPr>
        <p:spPr>
          <a:xfrm>
            <a:off x="4092480" y="256032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4"/>
          <p:cNvSpPr/>
          <p:nvPr/>
        </p:nvSpPr>
        <p:spPr>
          <a:xfrm>
            <a:off x="4229280" y="182880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5"/>
          <p:cNvSpPr txBox="1"/>
          <p:nvPr/>
        </p:nvSpPr>
        <p:spPr>
          <a:xfrm>
            <a:off x="3541320" y="201168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3291840" y="83304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7" name="CustomShape 27"/>
          <p:cNvSpPr/>
          <p:nvPr/>
        </p:nvSpPr>
        <p:spPr>
          <a:xfrm>
            <a:off x="3426120" y="92304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4606200" y="82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9" name="CustomShape 29"/>
          <p:cNvSpPr/>
          <p:nvPr/>
        </p:nvSpPr>
        <p:spPr>
          <a:xfrm>
            <a:off x="4740480" y="91296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0"/>
          <p:cNvSpPr/>
          <p:nvPr/>
        </p:nvSpPr>
        <p:spPr>
          <a:xfrm>
            <a:off x="4740480" y="92304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1"/>
          <p:cNvSpPr/>
          <p:nvPr/>
        </p:nvSpPr>
        <p:spPr>
          <a:xfrm>
            <a:off x="4686120" y="182880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32"/>
          <p:cNvSpPr txBox="1"/>
          <p:nvPr/>
        </p:nvSpPr>
        <p:spPr>
          <a:xfrm>
            <a:off x="4754880" y="203400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3"/>
          <p:cNvSpPr/>
          <p:nvPr/>
        </p:nvSpPr>
        <p:spPr>
          <a:xfrm>
            <a:off x="3314880" y="41148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4" name="CustomShape 34"/>
          <p:cNvSpPr/>
          <p:nvPr/>
        </p:nvSpPr>
        <p:spPr>
          <a:xfrm>
            <a:off x="3449160" y="42048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5"/>
          <p:cNvSpPr/>
          <p:nvPr/>
        </p:nvSpPr>
        <p:spPr>
          <a:xfrm>
            <a:off x="4229280" y="338328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36"/>
          <p:cNvSpPr txBox="1"/>
          <p:nvPr/>
        </p:nvSpPr>
        <p:spPr>
          <a:xfrm>
            <a:off x="3541320" y="358848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7"/>
          <p:cNvSpPr/>
          <p:nvPr/>
        </p:nvSpPr>
        <p:spPr>
          <a:xfrm>
            <a:off x="3314880" y="412488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8" name="CustomShape 38"/>
          <p:cNvSpPr/>
          <p:nvPr/>
        </p:nvSpPr>
        <p:spPr>
          <a:xfrm>
            <a:off x="3449160" y="42148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9"/>
          <p:cNvSpPr/>
          <p:nvPr/>
        </p:nvSpPr>
        <p:spPr>
          <a:xfrm>
            <a:off x="4629240" y="41148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0" name="CustomShape 40"/>
          <p:cNvSpPr/>
          <p:nvPr/>
        </p:nvSpPr>
        <p:spPr>
          <a:xfrm>
            <a:off x="4763520" y="42048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1"/>
          <p:cNvSpPr/>
          <p:nvPr/>
        </p:nvSpPr>
        <p:spPr>
          <a:xfrm>
            <a:off x="4763520" y="42148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4686120" y="338328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43"/>
          <p:cNvSpPr txBox="1"/>
          <p:nvPr/>
        </p:nvSpPr>
        <p:spPr>
          <a:xfrm>
            <a:off x="4729680" y="356616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4" name="Line 4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55" name="TextShape 45"/>
          <p:cNvSpPr txBox="1"/>
          <p:nvPr/>
        </p:nvSpPr>
        <p:spPr>
          <a:xfrm>
            <a:off x="3016800" y="182880"/>
            <a:ext cx="2926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BW GPU-GPU Interface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6" name="Line 4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57" name="TextShape 47"/>
          <p:cNvSpPr txBox="1"/>
          <p:nvPr/>
        </p:nvSpPr>
        <p:spPr>
          <a:xfrm>
            <a:off x="3016800" y="5394960"/>
            <a:ext cx="2926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BW GPU-GPU Interface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8"/>
          <p:cNvSpPr/>
          <p:nvPr/>
        </p:nvSpPr>
        <p:spPr>
          <a:xfrm>
            <a:off x="7287840" y="301896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9"/>
          <p:cNvSpPr/>
          <p:nvPr/>
        </p:nvSpPr>
        <p:spPr>
          <a:xfrm>
            <a:off x="7283880" y="138420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0"/>
          <p:cNvSpPr/>
          <p:nvPr/>
        </p:nvSpPr>
        <p:spPr>
          <a:xfrm flipV="1">
            <a:off x="7973280" y="174960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1"/>
          <p:cNvSpPr/>
          <p:nvPr/>
        </p:nvSpPr>
        <p:spPr>
          <a:xfrm flipV="1">
            <a:off x="7973280" y="257256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2"/>
          <p:cNvSpPr/>
          <p:nvPr/>
        </p:nvSpPr>
        <p:spPr>
          <a:xfrm flipV="1">
            <a:off x="7973280" y="339552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3"/>
          <p:cNvSpPr/>
          <p:nvPr/>
        </p:nvSpPr>
        <p:spPr>
          <a:xfrm flipV="1">
            <a:off x="7973280" y="421848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4"/>
          <p:cNvSpPr/>
          <p:nvPr/>
        </p:nvSpPr>
        <p:spPr>
          <a:xfrm flipV="1">
            <a:off x="8000640" y="513108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5"/>
          <p:cNvSpPr/>
          <p:nvPr/>
        </p:nvSpPr>
        <p:spPr>
          <a:xfrm flipV="1">
            <a:off x="8869680" y="3015000"/>
            <a:ext cx="365760" cy="36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6"/>
          <p:cNvSpPr/>
          <p:nvPr/>
        </p:nvSpPr>
        <p:spPr>
          <a:xfrm>
            <a:off x="2011680" y="2834640"/>
            <a:ext cx="82296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LibreOffice/5.3.1.2$Linux_X86_64 LibreOffice_project/30m0$Build-2</Application>
  <Words>35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2017-04-03T17:14:26Z</dcterms:created>
  <dc:creator>bscuser</dc:creator>
  <dc:description/>
  <dc:language>en-US</dc:language>
  <cp:lastModifiedBy/>
  <dcterms:modified xsi:type="dcterms:W3CDTF">2017-07-10T12:09:17Z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