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3716000" cy="36576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28880" y="1136160"/>
            <a:ext cx="11658240" cy="78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5800" y="855720"/>
            <a:ext cx="1234404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5800" y="1963440"/>
            <a:ext cx="1234404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28880" y="1136160"/>
            <a:ext cx="11658240" cy="78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5800" y="855720"/>
            <a:ext cx="602388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011360" y="855720"/>
            <a:ext cx="602388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7011360" y="1963440"/>
            <a:ext cx="602388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85800" y="1963440"/>
            <a:ext cx="602388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28880" y="1136160"/>
            <a:ext cx="11658240" cy="78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855720"/>
            <a:ext cx="397440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859280" y="855720"/>
            <a:ext cx="397440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9032760" y="855720"/>
            <a:ext cx="397440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9032760" y="1963440"/>
            <a:ext cx="397440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859280" y="1963440"/>
            <a:ext cx="397440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85800" y="1963440"/>
            <a:ext cx="397440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28880" y="1136160"/>
            <a:ext cx="11658240" cy="78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85800" y="855720"/>
            <a:ext cx="12344040" cy="212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28880" y="1136160"/>
            <a:ext cx="11658240" cy="78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85800" y="855720"/>
            <a:ext cx="12344040" cy="212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28880" y="1136160"/>
            <a:ext cx="11658240" cy="78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855720"/>
            <a:ext cx="6023880" cy="212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7011360" y="855720"/>
            <a:ext cx="6023880" cy="212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8880" y="1136160"/>
            <a:ext cx="11658240" cy="78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028880" y="1136160"/>
            <a:ext cx="11658240" cy="363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8880" y="1136160"/>
            <a:ext cx="11658240" cy="78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85800" y="855720"/>
            <a:ext cx="602388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85800" y="1963440"/>
            <a:ext cx="602388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7011360" y="855720"/>
            <a:ext cx="6023880" cy="212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28880" y="1136160"/>
            <a:ext cx="11658240" cy="78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5800" y="855720"/>
            <a:ext cx="6023880" cy="212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011360" y="855720"/>
            <a:ext cx="602388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011360" y="1963440"/>
            <a:ext cx="602388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28880" y="1136160"/>
            <a:ext cx="11658240" cy="78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85800" y="855720"/>
            <a:ext cx="602388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011360" y="855720"/>
            <a:ext cx="602388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5800" y="1963440"/>
            <a:ext cx="12344040" cy="101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28880" y="1136160"/>
            <a:ext cx="11658240" cy="78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85800" y="3390120"/>
            <a:ext cx="3200040" cy="194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492707B-00B5-4210-8EC4-F6F57FCE1215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7/12/17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686480" y="3390120"/>
            <a:ext cx="4343040" cy="194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9829800" y="3390120"/>
            <a:ext cx="3200040" cy="1944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F88751-815D-4732-9325-9D1B36D7CC6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981080"/>
            <a:ext cx="4730760" cy="137124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380880"/>
            <a:ext cx="9417240" cy="1066680"/>
          </a:xfrm>
          <a:prstGeom prst="rect">
            <a:avLst/>
          </a:prstGeom>
          <a:gradFill>
            <a:gsLst>
              <a:gs pos="23000">
                <a:schemeClr val="bg1">
                  <a:lumMod val="10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-392760" y="3099240"/>
            <a:ext cx="3038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Mem-Side Local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L2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2710800" y="3237840"/>
            <a:ext cx="129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 Static R$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4570920" y="3099240"/>
            <a:ext cx="2741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(c) Shared Coherent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L1+L2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8291160" y="3237840"/>
            <a:ext cx="366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(d) NUMA-Aware L1+L2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9389880" y="161280"/>
            <a:ext cx="4462200" cy="30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0)    Allocate ½ ways for local and ½ for remote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Estimate incoming inter-GPU BW and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monitor local outgoing DRAM BW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2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inter-GPU BW is saturated and DRAM BW not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RemoteWays++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LocalWays--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3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DRAM BW is saturated and inter-GPU BW not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RemoteWays--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LocalWays++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4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both are saturated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Equalize allocated ways (++ and --)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5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None of them is saturated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nothing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6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back to 1) after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SampleTime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cycles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Line 8"/>
          <p:cNvSpPr/>
          <p:nvPr/>
        </p:nvSpPr>
        <p:spPr>
          <a:xfrm>
            <a:off x="2361960" y="0"/>
            <a:ext cx="360" cy="365760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9"/>
          <p:cNvSpPr/>
          <p:nvPr/>
        </p:nvSpPr>
        <p:spPr>
          <a:xfrm flipH="1">
            <a:off x="4724280" y="0"/>
            <a:ext cx="6480" cy="365760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10"/>
          <p:cNvSpPr/>
          <p:nvPr/>
        </p:nvSpPr>
        <p:spPr>
          <a:xfrm>
            <a:off x="7162560" y="0"/>
            <a:ext cx="360" cy="365760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1"/>
          <p:cNvSpPr/>
          <p:nvPr/>
        </p:nvSpPr>
        <p:spPr>
          <a:xfrm>
            <a:off x="9417600" y="-69840"/>
            <a:ext cx="2955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 Partitioning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 rot="16200000">
            <a:off x="3861000" y="547560"/>
            <a:ext cx="10602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SW-based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Coherent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3917880" y="1511280"/>
            <a:ext cx="780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4"/>
          <p:cNvSpPr/>
          <p:nvPr/>
        </p:nvSpPr>
        <p:spPr>
          <a:xfrm>
            <a:off x="2735280" y="795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5"/>
          <p:cNvSpPr/>
          <p:nvPr/>
        </p:nvSpPr>
        <p:spPr>
          <a:xfrm>
            <a:off x="3189600" y="64080"/>
            <a:ext cx="33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6"/>
          <p:cNvSpPr/>
          <p:nvPr/>
        </p:nvSpPr>
        <p:spPr>
          <a:xfrm>
            <a:off x="2742480" y="664920"/>
            <a:ext cx="366120" cy="262080"/>
          </a:xfrm>
          <a:prstGeom prst="rect">
            <a:avLst/>
          </a:prstGeom>
          <a:pattFill prst="wdUpDiag">
            <a:fgClr>
              <a:srgbClr val="d9d9d9"/>
            </a:fgClr>
            <a:bgClr>
              <a:srgbClr val="ffffff"/>
            </a:bgClr>
          </a:pattFill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2925720" y="417960"/>
            <a:ext cx="36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8"/>
          <p:cNvSpPr/>
          <p:nvPr/>
        </p:nvSpPr>
        <p:spPr>
          <a:xfrm>
            <a:off x="3610440" y="795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9"/>
          <p:cNvSpPr/>
          <p:nvPr/>
        </p:nvSpPr>
        <p:spPr>
          <a:xfrm>
            <a:off x="3617640" y="664920"/>
            <a:ext cx="366120" cy="262080"/>
          </a:xfrm>
          <a:prstGeom prst="rect">
            <a:avLst/>
          </a:prstGeom>
          <a:pattFill prst="wdUpDiag">
            <a:fgClr>
              <a:srgbClr val="d9d9d9"/>
            </a:fgClr>
            <a:bgClr>
              <a:srgbClr val="ffffff"/>
            </a:bgClr>
          </a:pattFill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0"/>
          <p:cNvSpPr/>
          <p:nvPr/>
        </p:nvSpPr>
        <p:spPr>
          <a:xfrm>
            <a:off x="2701080" y="1695240"/>
            <a:ext cx="1280520" cy="190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1"/>
          <p:cNvSpPr/>
          <p:nvPr/>
        </p:nvSpPr>
        <p:spPr>
          <a:xfrm>
            <a:off x="2784600" y="2132280"/>
            <a:ext cx="1113840" cy="27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2"/>
          <p:cNvSpPr/>
          <p:nvPr/>
        </p:nvSpPr>
        <p:spPr>
          <a:xfrm>
            <a:off x="2884320" y="2653560"/>
            <a:ext cx="914040" cy="4568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3"/>
          <p:cNvSpPr/>
          <p:nvPr/>
        </p:nvSpPr>
        <p:spPr>
          <a:xfrm>
            <a:off x="3981960" y="1790280"/>
            <a:ext cx="4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4"/>
          <p:cNvSpPr/>
          <p:nvPr/>
        </p:nvSpPr>
        <p:spPr>
          <a:xfrm>
            <a:off x="3189600" y="559440"/>
            <a:ext cx="33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5"/>
          <p:cNvSpPr/>
          <p:nvPr/>
        </p:nvSpPr>
        <p:spPr>
          <a:xfrm>
            <a:off x="2797560" y="1173960"/>
            <a:ext cx="1087920" cy="273960"/>
          </a:xfrm>
          <a:prstGeom prst="rect">
            <a:avLst/>
          </a:prstGeom>
          <a:solidFill>
            <a:srgbClr val="92d050"/>
          </a:solidFill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R$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6"/>
          <p:cNvSpPr/>
          <p:nvPr/>
        </p:nvSpPr>
        <p:spPr>
          <a:xfrm rot="16200000">
            <a:off x="3812760" y="2154240"/>
            <a:ext cx="9565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Coherent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7"/>
          <p:cNvSpPr/>
          <p:nvPr/>
        </p:nvSpPr>
        <p:spPr>
          <a:xfrm>
            <a:off x="2925720" y="927000"/>
            <a:ext cx="36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8"/>
          <p:cNvSpPr/>
          <p:nvPr/>
        </p:nvSpPr>
        <p:spPr>
          <a:xfrm>
            <a:off x="3800880" y="417960"/>
            <a:ext cx="36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9"/>
          <p:cNvSpPr/>
          <p:nvPr/>
        </p:nvSpPr>
        <p:spPr>
          <a:xfrm flipH="1">
            <a:off x="3798000" y="92700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0"/>
          <p:cNvSpPr/>
          <p:nvPr/>
        </p:nvSpPr>
        <p:spPr>
          <a:xfrm flipH="1">
            <a:off x="292176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1"/>
          <p:cNvSpPr/>
          <p:nvPr/>
        </p:nvSpPr>
        <p:spPr>
          <a:xfrm flipH="1">
            <a:off x="379512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2"/>
          <p:cNvSpPr/>
          <p:nvPr/>
        </p:nvSpPr>
        <p:spPr>
          <a:xfrm flipH="1">
            <a:off x="304668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3"/>
          <p:cNvSpPr/>
          <p:nvPr/>
        </p:nvSpPr>
        <p:spPr>
          <a:xfrm flipH="1">
            <a:off x="317124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4"/>
          <p:cNvSpPr/>
          <p:nvPr/>
        </p:nvSpPr>
        <p:spPr>
          <a:xfrm flipH="1">
            <a:off x="329616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5"/>
          <p:cNvSpPr/>
          <p:nvPr/>
        </p:nvSpPr>
        <p:spPr>
          <a:xfrm flipH="1">
            <a:off x="342072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6"/>
          <p:cNvSpPr/>
          <p:nvPr/>
        </p:nvSpPr>
        <p:spPr>
          <a:xfrm flipH="1">
            <a:off x="354564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7"/>
          <p:cNvSpPr/>
          <p:nvPr/>
        </p:nvSpPr>
        <p:spPr>
          <a:xfrm flipH="1">
            <a:off x="367056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8"/>
          <p:cNvSpPr/>
          <p:nvPr/>
        </p:nvSpPr>
        <p:spPr>
          <a:xfrm flipH="1">
            <a:off x="2921760" y="188676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9"/>
          <p:cNvSpPr/>
          <p:nvPr/>
        </p:nvSpPr>
        <p:spPr>
          <a:xfrm flipH="1">
            <a:off x="3795120" y="188676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0"/>
          <p:cNvSpPr/>
          <p:nvPr/>
        </p:nvSpPr>
        <p:spPr>
          <a:xfrm flipH="1">
            <a:off x="3046680" y="188676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1"/>
          <p:cNvSpPr/>
          <p:nvPr/>
        </p:nvSpPr>
        <p:spPr>
          <a:xfrm flipH="1">
            <a:off x="3171240" y="188676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2"/>
          <p:cNvSpPr/>
          <p:nvPr/>
        </p:nvSpPr>
        <p:spPr>
          <a:xfrm flipH="1">
            <a:off x="3296160" y="188676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3"/>
          <p:cNvSpPr/>
          <p:nvPr/>
        </p:nvSpPr>
        <p:spPr>
          <a:xfrm flipH="1">
            <a:off x="3420720" y="188676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4"/>
          <p:cNvSpPr/>
          <p:nvPr/>
        </p:nvSpPr>
        <p:spPr>
          <a:xfrm flipH="1">
            <a:off x="3545640" y="188676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5"/>
          <p:cNvSpPr/>
          <p:nvPr/>
        </p:nvSpPr>
        <p:spPr>
          <a:xfrm flipH="1">
            <a:off x="3670560" y="188676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6"/>
          <p:cNvSpPr/>
          <p:nvPr/>
        </p:nvSpPr>
        <p:spPr>
          <a:xfrm flipH="1">
            <a:off x="3056400" y="239904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7"/>
          <p:cNvSpPr/>
          <p:nvPr/>
        </p:nvSpPr>
        <p:spPr>
          <a:xfrm flipH="1">
            <a:off x="3668400" y="239904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8"/>
          <p:cNvSpPr/>
          <p:nvPr/>
        </p:nvSpPr>
        <p:spPr>
          <a:xfrm flipH="1">
            <a:off x="3464280" y="239904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9"/>
          <p:cNvSpPr/>
          <p:nvPr/>
        </p:nvSpPr>
        <p:spPr>
          <a:xfrm flipH="1">
            <a:off x="3260160" y="239904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0"/>
          <p:cNvSpPr/>
          <p:nvPr/>
        </p:nvSpPr>
        <p:spPr>
          <a:xfrm rot="16200000">
            <a:off x="1471320" y="547560"/>
            <a:ext cx="10602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SW-based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Coherent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1"/>
          <p:cNvSpPr/>
          <p:nvPr/>
        </p:nvSpPr>
        <p:spPr>
          <a:xfrm>
            <a:off x="1528200" y="1511280"/>
            <a:ext cx="780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2"/>
          <p:cNvSpPr/>
          <p:nvPr/>
        </p:nvSpPr>
        <p:spPr>
          <a:xfrm>
            <a:off x="345960" y="795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3"/>
          <p:cNvSpPr/>
          <p:nvPr/>
        </p:nvSpPr>
        <p:spPr>
          <a:xfrm>
            <a:off x="800280" y="64080"/>
            <a:ext cx="33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54"/>
          <p:cNvSpPr/>
          <p:nvPr/>
        </p:nvSpPr>
        <p:spPr>
          <a:xfrm>
            <a:off x="353160" y="664920"/>
            <a:ext cx="366120" cy="262080"/>
          </a:xfrm>
          <a:prstGeom prst="rect">
            <a:avLst/>
          </a:prstGeom>
          <a:pattFill prst="wdUpDiag">
            <a:fgClr>
              <a:srgbClr val="d9d9d9"/>
            </a:fgClr>
            <a:bgClr>
              <a:srgbClr val="ffffff"/>
            </a:bgClr>
          </a:pattFill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5"/>
          <p:cNvSpPr/>
          <p:nvPr/>
        </p:nvSpPr>
        <p:spPr>
          <a:xfrm>
            <a:off x="536400" y="417960"/>
            <a:ext cx="36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6"/>
          <p:cNvSpPr/>
          <p:nvPr/>
        </p:nvSpPr>
        <p:spPr>
          <a:xfrm>
            <a:off x="1220760" y="795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7"/>
          <p:cNvSpPr/>
          <p:nvPr/>
        </p:nvSpPr>
        <p:spPr>
          <a:xfrm>
            <a:off x="1228320" y="664920"/>
            <a:ext cx="366120" cy="262080"/>
          </a:xfrm>
          <a:prstGeom prst="rect">
            <a:avLst/>
          </a:prstGeom>
          <a:pattFill prst="wdUpDiag">
            <a:fgClr>
              <a:srgbClr val="d9d9d9"/>
            </a:fgClr>
            <a:bgClr>
              <a:srgbClr val="ffffff"/>
            </a:bgClr>
          </a:pattFill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8"/>
          <p:cNvSpPr/>
          <p:nvPr/>
        </p:nvSpPr>
        <p:spPr>
          <a:xfrm>
            <a:off x="311760" y="1695240"/>
            <a:ext cx="1280520" cy="190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9"/>
          <p:cNvSpPr/>
          <p:nvPr/>
        </p:nvSpPr>
        <p:spPr>
          <a:xfrm>
            <a:off x="394920" y="2132280"/>
            <a:ext cx="1113840" cy="273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0"/>
          <p:cNvSpPr/>
          <p:nvPr/>
        </p:nvSpPr>
        <p:spPr>
          <a:xfrm>
            <a:off x="495000" y="2653560"/>
            <a:ext cx="914040" cy="4568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1"/>
          <p:cNvSpPr/>
          <p:nvPr/>
        </p:nvSpPr>
        <p:spPr>
          <a:xfrm>
            <a:off x="1592640" y="1790280"/>
            <a:ext cx="4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62"/>
          <p:cNvSpPr/>
          <p:nvPr/>
        </p:nvSpPr>
        <p:spPr>
          <a:xfrm>
            <a:off x="800280" y="559440"/>
            <a:ext cx="33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63"/>
          <p:cNvSpPr/>
          <p:nvPr/>
        </p:nvSpPr>
        <p:spPr>
          <a:xfrm rot="16200000">
            <a:off x="1423080" y="2154240"/>
            <a:ext cx="9565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Coherent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64"/>
          <p:cNvSpPr/>
          <p:nvPr/>
        </p:nvSpPr>
        <p:spPr>
          <a:xfrm flipH="1">
            <a:off x="533160" y="927000"/>
            <a:ext cx="2880" cy="76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5"/>
          <p:cNvSpPr/>
          <p:nvPr/>
        </p:nvSpPr>
        <p:spPr>
          <a:xfrm>
            <a:off x="1411560" y="417960"/>
            <a:ext cx="36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6"/>
          <p:cNvSpPr/>
          <p:nvPr/>
        </p:nvSpPr>
        <p:spPr>
          <a:xfrm>
            <a:off x="1411560" y="927000"/>
            <a:ext cx="360" cy="76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7"/>
          <p:cNvSpPr/>
          <p:nvPr/>
        </p:nvSpPr>
        <p:spPr>
          <a:xfrm flipH="1">
            <a:off x="532440" y="188676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68"/>
          <p:cNvSpPr/>
          <p:nvPr/>
        </p:nvSpPr>
        <p:spPr>
          <a:xfrm flipH="1">
            <a:off x="1405800" y="188676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69"/>
          <p:cNvSpPr/>
          <p:nvPr/>
        </p:nvSpPr>
        <p:spPr>
          <a:xfrm flipH="1">
            <a:off x="657000" y="188676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70"/>
          <p:cNvSpPr/>
          <p:nvPr/>
        </p:nvSpPr>
        <p:spPr>
          <a:xfrm flipH="1">
            <a:off x="781920" y="188676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71"/>
          <p:cNvSpPr/>
          <p:nvPr/>
        </p:nvSpPr>
        <p:spPr>
          <a:xfrm flipH="1">
            <a:off x="906480" y="188676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72"/>
          <p:cNvSpPr/>
          <p:nvPr/>
        </p:nvSpPr>
        <p:spPr>
          <a:xfrm flipH="1">
            <a:off x="1031400" y="188676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73"/>
          <p:cNvSpPr/>
          <p:nvPr/>
        </p:nvSpPr>
        <p:spPr>
          <a:xfrm flipH="1">
            <a:off x="1156320" y="188676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74"/>
          <p:cNvSpPr/>
          <p:nvPr/>
        </p:nvSpPr>
        <p:spPr>
          <a:xfrm flipH="1">
            <a:off x="1280880" y="188676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75"/>
          <p:cNvSpPr/>
          <p:nvPr/>
        </p:nvSpPr>
        <p:spPr>
          <a:xfrm flipH="1">
            <a:off x="666720" y="239904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76"/>
          <p:cNvSpPr/>
          <p:nvPr/>
        </p:nvSpPr>
        <p:spPr>
          <a:xfrm flipH="1">
            <a:off x="1278720" y="239904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77"/>
          <p:cNvSpPr/>
          <p:nvPr/>
        </p:nvSpPr>
        <p:spPr>
          <a:xfrm flipH="1">
            <a:off x="1074960" y="239904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78"/>
          <p:cNvSpPr/>
          <p:nvPr/>
        </p:nvSpPr>
        <p:spPr>
          <a:xfrm flipH="1">
            <a:off x="870840" y="239904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79"/>
          <p:cNvSpPr/>
          <p:nvPr/>
        </p:nvSpPr>
        <p:spPr>
          <a:xfrm rot="16200000">
            <a:off x="6250320" y="547560"/>
            <a:ext cx="10602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SW-based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Coherent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80"/>
          <p:cNvSpPr/>
          <p:nvPr/>
        </p:nvSpPr>
        <p:spPr>
          <a:xfrm>
            <a:off x="6307200" y="1511280"/>
            <a:ext cx="780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81"/>
          <p:cNvSpPr/>
          <p:nvPr/>
        </p:nvSpPr>
        <p:spPr>
          <a:xfrm>
            <a:off x="5124960" y="795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82"/>
          <p:cNvSpPr/>
          <p:nvPr/>
        </p:nvSpPr>
        <p:spPr>
          <a:xfrm>
            <a:off x="5579280" y="64080"/>
            <a:ext cx="33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83"/>
          <p:cNvSpPr/>
          <p:nvPr/>
        </p:nvSpPr>
        <p:spPr>
          <a:xfrm>
            <a:off x="5132160" y="664920"/>
            <a:ext cx="366120" cy="262080"/>
          </a:xfrm>
          <a:prstGeom prst="rect">
            <a:avLst/>
          </a:prstGeom>
          <a:pattFill prst="wdUpDiag">
            <a:fgClr>
              <a:srgbClr val="d9d9d9"/>
            </a:fgClr>
            <a:bgClr>
              <a:srgbClr val="ffffff"/>
            </a:bgClr>
          </a:pattFill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84"/>
          <p:cNvSpPr/>
          <p:nvPr/>
        </p:nvSpPr>
        <p:spPr>
          <a:xfrm>
            <a:off x="5315400" y="417960"/>
            <a:ext cx="36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85"/>
          <p:cNvSpPr/>
          <p:nvPr/>
        </p:nvSpPr>
        <p:spPr>
          <a:xfrm>
            <a:off x="6000120" y="795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86"/>
          <p:cNvSpPr/>
          <p:nvPr/>
        </p:nvSpPr>
        <p:spPr>
          <a:xfrm>
            <a:off x="6007320" y="664920"/>
            <a:ext cx="366120" cy="262080"/>
          </a:xfrm>
          <a:prstGeom prst="rect">
            <a:avLst/>
          </a:prstGeom>
          <a:pattFill prst="wdUpDiag">
            <a:fgClr>
              <a:srgbClr val="d9d9d9"/>
            </a:fgClr>
            <a:bgClr>
              <a:srgbClr val="ffffff"/>
            </a:bgClr>
          </a:pattFill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87"/>
          <p:cNvSpPr/>
          <p:nvPr/>
        </p:nvSpPr>
        <p:spPr>
          <a:xfrm>
            <a:off x="5090760" y="1695240"/>
            <a:ext cx="1280520" cy="190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88"/>
          <p:cNvSpPr/>
          <p:nvPr/>
        </p:nvSpPr>
        <p:spPr>
          <a:xfrm>
            <a:off x="5274000" y="2653560"/>
            <a:ext cx="914040" cy="4568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9"/>
          <p:cNvSpPr/>
          <p:nvPr/>
        </p:nvSpPr>
        <p:spPr>
          <a:xfrm>
            <a:off x="6371640" y="1790280"/>
            <a:ext cx="4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90"/>
          <p:cNvSpPr/>
          <p:nvPr/>
        </p:nvSpPr>
        <p:spPr>
          <a:xfrm>
            <a:off x="5579280" y="559440"/>
            <a:ext cx="33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91"/>
          <p:cNvSpPr/>
          <p:nvPr/>
        </p:nvSpPr>
        <p:spPr>
          <a:xfrm>
            <a:off x="5187240" y="1173960"/>
            <a:ext cx="1087920" cy="273960"/>
          </a:xfrm>
          <a:prstGeom prst="rect">
            <a:avLst/>
          </a:prstGeom>
          <a:pattFill prst="wdUpDiag">
            <a:fgClr>
              <a:srgbClr val="d9d9d9"/>
            </a:fgClr>
            <a:bgClr>
              <a:srgbClr val="ffffff"/>
            </a:bgClr>
          </a:pattFill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Coherent L2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92"/>
          <p:cNvSpPr/>
          <p:nvPr/>
        </p:nvSpPr>
        <p:spPr>
          <a:xfrm>
            <a:off x="5315400" y="927000"/>
            <a:ext cx="36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93"/>
          <p:cNvSpPr/>
          <p:nvPr/>
        </p:nvSpPr>
        <p:spPr>
          <a:xfrm>
            <a:off x="6190560" y="417960"/>
            <a:ext cx="36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94"/>
          <p:cNvSpPr/>
          <p:nvPr/>
        </p:nvSpPr>
        <p:spPr>
          <a:xfrm flipH="1">
            <a:off x="6187680" y="92700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95"/>
          <p:cNvSpPr/>
          <p:nvPr/>
        </p:nvSpPr>
        <p:spPr>
          <a:xfrm flipH="1">
            <a:off x="531144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96"/>
          <p:cNvSpPr/>
          <p:nvPr/>
        </p:nvSpPr>
        <p:spPr>
          <a:xfrm flipH="1">
            <a:off x="618480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97"/>
          <p:cNvSpPr/>
          <p:nvPr/>
        </p:nvSpPr>
        <p:spPr>
          <a:xfrm flipH="1">
            <a:off x="543600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98"/>
          <p:cNvSpPr/>
          <p:nvPr/>
        </p:nvSpPr>
        <p:spPr>
          <a:xfrm flipH="1">
            <a:off x="556092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99"/>
          <p:cNvSpPr/>
          <p:nvPr/>
        </p:nvSpPr>
        <p:spPr>
          <a:xfrm flipH="1">
            <a:off x="568548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00"/>
          <p:cNvSpPr/>
          <p:nvPr/>
        </p:nvSpPr>
        <p:spPr>
          <a:xfrm flipH="1">
            <a:off x="581040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01"/>
          <p:cNvSpPr/>
          <p:nvPr/>
        </p:nvSpPr>
        <p:spPr>
          <a:xfrm flipH="1">
            <a:off x="593532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02"/>
          <p:cNvSpPr/>
          <p:nvPr/>
        </p:nvSpPr>
        <p:spPr>
          <a:xfrm flipH="1">
            <a:off x="605988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03"/>
          <p:cNvSpPr/>
          <p:nvPr/>
        </p:nvSpPr>
        <p:spPr>
          <a:xfrm>
            <a:off x="5446440" y="1893240"/>
            <a:ext cx="360" cy="75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04"/>
          <p:cNvSpPr/>
          <p:nvPr/>
        </p:nvSpPr>
        <p:spPr>
          <a:xfrm>
            <a:off x="6058440" y="1893240"/>
            <a:ext cx="360" cy="75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05"/>
          <p:cNvSpPr/>
          <p:nvPr/>
        </p:nvSpPr>
        <p:spPr>
          <a:xfrm>
            <a:off x="5854680" y="1893240"/>
            <a:ext cx="360" cy="75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06"/>
          <p:cNvSpPr/>
          <p:nvPr/>
        </p:nvSpPr>
        <p:spPr>
          <a:xfrm>
            <a:off x="5650560" y="1893240"/>
            <a:ext cx="360" cy="75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07"/>
          <p:cNvSpPr/>
          <p:nvPr/>
        </p:nvSpPr>
        <p:spPr>
          <a:xfrm rot="16200000">
            <a:off x="8640000" y="547560"/>
            <a:ext cx="10602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SW-based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Coherent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08"/>
          <p:cNvSpPr/>
          <p:nvPr/>
        </p:nvSpPr>
        <p:spPr>
          <a:xfrm>
            <a:off x="8696880" y="1511280"/>
            <a:ext cx="780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09"/>
          <p:cNvSpPr/>
          <p:nvPr/>
        </p:nvSpPr>
        <p:spPr>
          <a:xfrm>
            <a:off x="7514280" y="795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10"/>
          <p:cNvSpPr/>
          <p:nvPr/>
        </p:nvSpPr>
        <p:spPr>
          <a:xfrm>
            <a:off x="7968600" y="64080"/>
            <a:ext cx="33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11"/>
          <p:cNvSpPr/>
          <p:nvPr/>
        </p:nvSpPr>
        <p:spPr>
          <a:xfrm>
            <a:off x="7521840" y="664920"/>
            <a:ext cx="366120" cy="262080"/>
          </a:xfrm>
          <a:prstGeom prst="rect">
            <a:avLst/>
          </a:prstGeom>
          <a:gradFill>
            <a:gsLst>
              <a:gs pos="0">
                <a:srgbClr val="92d050"/>
              </a:gs>
              <a:gs pos="81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/>
          </a:gradFill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12"/>
          <p:cNvSpPr/>
          <p:nvPr/>
        </p:nvSpPr>
        <p:spPr>
          <a:xfrm>
            <a:off x="7704720" y="417960"/>
            <a:ext cx="36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13"/>
          <p:cNvSpPr/>
          <p:nvPr/>
        </p:nvSpPr>
        <p:spPr>
          <a:xfrm>
            <a:off x="8389440" y="795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14"/>
          <p:cNvSpPr/>
          <p:nvPr/>
        </p:nvSpPr>
        <p:spPr>
          <a:xfrm>
            <a:off x="8396640" y="664920"/>
            <a:ext cx="366120" cy="262080"/>
          </a:xfrm>
          <a:prstGeom prst="rect">
            <a:avLst/>
          </a:prstGeom>
          <a:gradFill>
            <a:gsLst>
              <a:gs pos="0">
                <a:srgbClr val="92d050"/>
              </a:gs>
              <a:gs pos="81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/>
          </a:gradFill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15"/>
          <p:cNvSpPr/>
          <p:nvPr/>
        </p:nvSpPr>
        <p:spPr>
          <a:xfrm>
            <a:off x="7480080" y="1695240"/>
            <a:ext cx="1280520" cy="190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16"/>
          <p:cNvSpPr/>
          <p:nvPr/>
        </p:nvSpPr>
        <p:spPr>
          <a:xfrm>
            <a:off x="7663320" y="2653560"/>
            <a:ext cx="914040" cy="4568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17"/>
          <p:cNvSpPr/>
          <p:nvPr/>
        </p:nvSpPr>
        <p:spPr>
          <a:xfrm>
            <a:off x="8760960" y="1790280"/>
            <a:ext cx="4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18"/>
          <p:cNvSpPr/>
          <p:nvPr/>
        </p:nvSpPr>
        <p:spPr>
          <a:xfrm>
            <a:off x="7968600" y="559440"/>
            <a:ext cx="33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19"/>
          <p:cNvSpPr/>
          <p:nvPr/>
        </p:nvSpPr>
        <p:spPr>
          <a:xfrm>
            <a:off x="7576560" y="1173960"/>
            <a:ext cx="1087920" cy="273960"/>
          </a:xfrm>
          <a:prstGeom prst="rect">
            <a:avLst/>
          </a:prstGeom>
          <a:gradFill>
            <a:gsLst>
              <a:gs pos="0">
                <a:srgbClr val="92d050"/>
              </a:gs>
              <a:gs pos="81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/>
          </a:gradFill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Coherent L2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20"/>
          <p:cNvSpPr/>
          <p:nvPr/>
        </p:nvSpPr>
        <p:spPr>
          <a:xfrm>
            <a:off x="7704720" y="927000"/>
            <a:ext cx="36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21"/>
          <p:cNvSpPr/>
          <p:nvPr/>
        </p:nvSpPr>
        <p:spPr>
          <a:xfrm>
            <a:off x="8579880" y="417960"/>
            <a:ext cx="36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22"/>
          <p:cNvSpPr/>
          <p:nvPr/>
        </p:nvSpPr>
        <p:spPr>
          <a:xfrm flipH="1">
            <a:off x="8577000" y="92700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23"/>
          <p:cNvSpPr/>
          <p:nvPr/>
        </p:nvSpPr>
        <p:spPr>
          <a:xfrm flipH="1">
            <a:off x="770076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24"/>
          <p:cNvSpPr/>
          <p:nvPr/>
        </p:nvSpPr>
        <p:spPr>
          <a:xfrm flipH="1">
            <a:off x="857412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25"/>
          <p:cNvSpPr/>
          <p:nvPr/>
        </p:nvSpPr>
        <p:spPr>
          <a:xfrm flipH="1">
            <a:off x="782568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26"/>
          <p:cNvSpPr/>
          <p:nvPr/>
        </p:nvSpPr>
        <p:spPr>
          <a:xfrm flipH="1">
            <a:off x="795024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27"/>
          <p:cNvSpPr/>
          <p:nvPr/>
        </p:nvSpPr>
        <p:spPr>
          <a:xfrm flipH="1">
            <a:off x="807516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28"/>
          <p:cNvSpPr/>
          <p:nvPr/>
        </p:nvSpPr>
        <p:spPr>
          <a:xfrm flipH="1">
            <a:off x="820008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29"/>
          <p:cNvSpPr/>
          <p:nvPr/>
        </p:nvSpPr>
        <p:spPr>
          <a:xfrm flipH="1">
            <a:off x="832464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30"/>
          <p:cNvSpPr/>
          <p:nvPr/>
        </p:nvSpPr>
        <p:spPr>
          <a:xfrm flipH="1">
            <a:off x="8449560" y="1444320"/>
            <a:ext cx="1800" cy="2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31"/>
          <p:cNvSpPr/>
          <p:nvPr/>
        </p:nvSpPr>
        <p:spPr>
          <a:xfrm>
            <a:off x="7836120" y="1893240"/>
            <a:ext cx="360" cy="75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32"/>
          <p:cNvSpPr/>
          <p:nvPr/>
        </p:nvSpPr>
        <p:spPr>
          <a:xfrm>
            <a:off x="8448120" y="1893240"/>
            <a:ext cx="360" cy="75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33"/>
          <p:cNvSpPr/>
          <p:nvPr/>
        </p:nvSpPr>
        <p:spPr>
          <a:xfrm>
            <a:off x="8244000" y="1893240"/>
            <a:ext cx="360" cy="75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4"/>
          <p:cNvSpPr/>
          <p:nvPr/>
        </p:nvSpPr>
        <p:spPr>
          <a:xfrm>
            <a:off x="8039880" y="1893240"/>
            <a:ext cx="360" cy="75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35"/>
          <p:cNvSpPr/>
          <p:nvPr/>
        </p:nvSpPr>
        <p:spPr>
          <a:xfrm flipV="1">
            <a:off x="7882200" y="129960"/>
            <a:ext cx="1590840" cy="67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custDash>
              <a:ds d="1000000" sp="400000"/>
              <a:ds d="100000" sp="400000"/>
              <a:ds d="100000" sp="400000"/>
            </a:custDash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36"/>
          <p:cNvSpPr/>
          <p:nvPr/>
        </p:nvSpPr>
        <p:spPr>
          <a:xfrm flipV="1">
            <a:off x="8763120" y="161280"/>
            <a:ext cx="730440" cy="63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custDash>
              <a:ds d="1000000" sp="400000"/>
              <a:ds d="100000" sp="400000"/>
              <a:ds d="100000" sp="400000"/>
            </a:custDash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37"/>
          <p:cNvSpPr/>
          <p:nvPr/>
        </p:nvSpPr>
        <p:spPr>
          <a:xfrm flipV="1">
            <a:off x="8664840" y="196560"/>
            <a:ext cx="855000" cy="11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custDash>
              <a:ds d="1000000" sp="400000"/>
              <a:ds d="100000" sp="400000"/>
              <a:ds d="100000" sp="400000"/>
            </a:custDash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Application>LibreOffice/5.3.1.2$Linux_X86_64 LibreOffice_project/30m0$Build-2</Application>
  <Words>101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2017-03-31T12:42:57Z</dcterms:created>
  <dc:creator>bscuser</dc:creator>
  <dc:description/>
  <dc:language>en-US</dc:language>
  <cp:lastModifiedBy/>
  <dcterms:modified xsi:type="dcterms:W3CDTF">2017-07-12T14:04:06Z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