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058400" cy="6400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776" y="-516"/>
      </p:cViewPr>
      <p:guideLst>
        <p:guide orient="horz" pos="2016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988397"/>
            <a:ext cx="854964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3627120"/>
            <a:ext cx="704088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B3D-4F44-4284-A2F4-9F94FAC0A1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6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B3D-4F44-4284-A2F4-9F94FAC0A1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8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56329"/>
            <a:ext cx="2263140" cy="54614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56329"/>
            <a:ext cx="6621780" cy="54614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B3D-4F44-4284-A2F4-9F94FAC0A1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0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B3D-4F44-4284-A2F4-9F94FAC0A1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5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113107"/>
            <a:ext cx="8549640" cy="12712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712932"/>
            <a:ext cx="8549640" cy="1400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B3D-4F44-4284-A2F4-9F94FAC0A1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0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93521"/>
            <a:ext cx="444246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493521"/>
            <a:ext cx="444246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B3D-4F44-4284-A2F4-9F94FAC0A1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8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2772"/>
            <a:ext cx="4444207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029883"/>
            <a:ext cx="4444207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432772"/>
            <a:ext cx="4445953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029883"/>
            <a:ext cx="4445953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B3D-4F44-4284-A2F4-9F94FAC0A1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B3D-4F44-4284-A2F4-9F94FAC0A1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0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B3D-4F44-4284-A2F4-9F94FAC0A1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5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254847"/>
            <a:ext cx="3309144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54847"/>
            <a:ext cx="5622925" cy="54629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339427"/>
            <a:ext cx="3309144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B3D-4F44-4284-A2F4-9F94FAC0A1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1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4480560"/>
            <a:ext cx="6035040" cy="5289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71923"/>
            <a:ext cx="603504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5009515"/>
            <a:ext cx="6035040" cy="751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B3D-4F44-4284-A2F4-9F94FAC0A1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5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56329"/>
            <a:ext cx="905256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93521"/>
            <a:ext cx="9052560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932594"/>
            <a:ext cx="23469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FAB3D-4F44-4284-A2F4-9F94FAC0A17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5932594"/>
            <a:ext cx="31851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5932594"/>
            <a:ext cx="23469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617F4-20F9-4D65-A6B0-9294203EC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4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7229474" y="71023"/>
            <a:ext cx="1685925" cy="53893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317188" y="140286"/>
            <a:ext cx="838200" cy="52508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267074" y="1416637"/>
            <a:ext cx="2219326" cy="25975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572994" y="1466851"/>
            <a:ext cx="838200" cy="8572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572994" y="3105150"/>
            <a:ext cx="838200" cy="8572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352800" y="3105150"/>
            <a:ext cx="838200" cy="8572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352800" y="1485900"/>
            <a:ext cx="838200" cy="8572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52400" y="2788237"/>
            <a:ext cx="1009650" cy="9957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52400" y="4464637"/>
            <a:ext cx="1009650" cy="9957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38125" y="4533900"/>
            <a:ext cx="838200" cy="8572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28600" y="2857500"/>
            <a:ext cx="838200" cy="8572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52400" y="1721436"/>
            <a:ext cx="1009650" cy="9957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28600" y="1790699"/>
            <a:ext cx="838200" cy="8572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52400" y="71024"/>
            <a:ext cx="1009650" cy="9957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28600" y="133350"/>
            <a:ext cx="838200" cy="8572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04800" y="190500"/>
            <a:ext cx="685800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 smtClean="0"/>
              <a:t>GPU</a:t>
            </a:r>
            <a:endParaRPr lang="en-US" sz="2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752600" y="2381251"/>
            <a:ext cx="6858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/>
              <a:t>C</a:t>
            </a:r>
            <a:r>
              <a:rPr lang="en-US" sz="2400" b="1" dirty="0" smtClean="0"/>
              <a:t>PU</a:t>
            </a:r>
            <a:endParaRPr lang="en-US" sz="2400" b="1" dirty="0"/>
          </a:p>
        </p:txBody>
      </p:sp>
      <p:cxnSp>
        <p:nvCxnSpPr>
          <p:cNvPr id="6" name="Elbow Connector 5"/>
          <p:cNvCxnSpPr>
            <a:stCxn id="5" idx="0"/>
            <a:endCxn id="46" idx="3"/>
          </p:cNvCxnSpPr>
          <p:nvPr/>
        </p:nvCxnSpPr>
        <p:spPr>
          <a:xfrm rot="16200000" flipV="1">
            <a:off x="1476375" y="1762126"/>
            <a:ext cx="971551" cy="266700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15" idx="3"/>
            <a:endCxn id="5" idx="2"/>
          </p:cNvCxnSpPr>
          <p:nvPr/>
        </p:nvCxnSpPr>
        <p:spPr>
          <a:xfrm flipV="1">
            <a:off x="1828800" y="3143251"/>
            <a:ext cx="266700" cy="1009649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46" idx="0"/>
            <a:endCxn id="4" idx="3"/>
          </p:cNvCxnSpPr>
          <p:nvPr/>
        </p:nvCxnSpPr>
        <p:spPr>
          <a:xfrm rot="16200000" flipV="1">
            <a:off x="890588" y="661988"/>
            <a:ext cx="581025" cy="381000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12" idx="3"/>
            <a:endCxn id="46" idx="2"/>
          </p:cNvCxnSpPr>
          <p:nvPr/>
        </p:nvCxnSpPr>
        <p:spPr>
          <a:xfrm flipV="1">
            <a:off x="990600" y="1676400"/>
            <a:ext cx="381000" cy="542924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5" idx="0"/>
            <a:endCxn id="13" idx="3"/>
          </p:cNvCxnSpPr>
          <p:nvPr/>
        </p:nvCxnSpPr>
        <p:spPr>
          <a:xfrm rot="16200000" flipV="1">
            <a:off x="881063" y="3395663"/>
            <a:ext cx="600075" cy="381000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4" idx="3"/>
            <a:endCxn id="15" idx="2"/>
          </p:cNvCxnSpPr>
          <p:nvPr/>
        </p:nvCxnSpPr>
        <p:spPr>
          <a:xfrm flipV="1">
            <a:off x="990600" y="4419600"/>
            <a:ext cx="381000" cy="542925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06788" y="1847849"/>
            <a:ext cx="683812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 smtClean="0"/>
              <a:t>GPU</a:t>
            </a:r>
            <a:endParaRPr lang="en-US" sz="24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306788" y="2914650"/>
            <a:ext cx="683812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 smtClean="0"/>
              <a:t>GPU</a:t>
            </a:r>
            <a:endParaRPr lang="en-US" sz="24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306788" y="4591050"/>
            <a:ext cx="683812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 smtClean="0"/>
              <a:t>GPU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914400" y="3886200"/>
            <a:ext cx="9144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 err="1" smtClean="0"/>
              <a:t>PCIe</a:t>
            </a:r>
            <a:r>
              <a:rPr lang="en-US" sz="2000" b="1" dirty="0" smtClean="0"/>
              <a:t> Switch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3429000" y="1543050"/>
            <a:ext cx="685800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 smtClean="0"/>
              <a:t>GPU</a:t>
            </a:r>
            <a:endParaRPr lang="en-US" sz="24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650188" y="1543050"/>
            <a:ext cx="683812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 smtClean="0"/>
              <a:t>GPU</a:t>
            </a:r>
            <a:endParaRPr lang="en-US" sz="24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3429000" y="3162300"/>
            <a:ext cx="685800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 smtClean="0"/>
              <a:t>GPU</a:t>
            </a:r>
            <a:endParaRPr lang="en-US" sz="24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4650188" y="3162300"/>
            <a:ext cx="683812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 smtClean="0"/>
              <a:t>GPU</a:t>
            </a:r>
            <a:endParaRPr lang="en-US" sz="24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5638800" y="2380091"/>
            <a:ext cx="6858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/>
              <a:t>C</a:t>
            </a:r>
            <a:r>
              <a:rPr lang="en-US" sz="2400" b="1" dirty="0" smtClean="0"/>
              <a:t>PU</a:t>
            </a:r>
            <a:endParaRPr lang="en-US" sz="2400" b="1" dirty="0"/>
          </a:p>
        </p:txBody>
      </p:sp>
      <p:cxnSp>
        <p:nvCxnSpPr>
          <p:cNvPr id="21" name="Elbow Connector 20"/>
          <p:cNvCxnSpPr>
            <a:stCxn id="20" idx="0"/>
            <a:endCxn id="48" idx="0"/>
          </p:cNvCxnSpPr>
          <p:nvPr/>
        </p:nvCxnSpPr>
        <p:spPr>
          <a:xfrm rot="16200000" flipV="1">
            <a:off x="4303499" y="701889"/>
            <a:ext cx="1751441" cy="1604963"/>
          </a:xfrm>
          <a:prstGeom prst="bentConnector3">
            <a:avLst>
              <a:gd name="adj1" fmla="val 113052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7" idx="2"/>
            <a:endCxn id="20" idx="2"/>
          </p:cNvCxnSpPr>
          <p:nvPr/>
        </p:nvCxnSpPr>
        <p:spPr>
          <a:xfrm rot="5400000" flipH="1" flipV="1">
            <a:off x="4321388" y="3197439"/>
            <a:ext cx="1715659" cy="1604964"/>
          </a:xfrm>
          <a:prstGeom prst="bentConnector3">
            <a:avLst>
              <a:gd name="adj1" fmla="val -13324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7" idx="0"/>
            <a:endCxn id="48" idx="3"/>
          </p:cNvCxnSpPr>
          <p:nvPr/>
        </p:nvCxnSpPr>
        <p:spPr>
          <a:xfrm rot="16200000" flipV="1">
            <a:off x="4587657" y="1138612"/>
            <a:ext cx="647700" cy="161175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6" idx="0"/>
            <a:endCxn id="48" idx="1"/>
          </p:cNvCxnSpPr>
          <p:nvPr/>
        </p:nvCxnSpPr>
        <p:spPr>
          <a:xfrm rot="5400000" flipH="1" flipV="1">
            <a:off x="3523377" y="1143873"/>
            <a:ext cx="647700" cy="150654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7" idx="3"/>
            <a:endCxn id="19" idx="2"/>
          </p:cNvCxnSpPr>
          <p:nvPr/>
        </p:nvCxnSpPr>
        <p:spPr>
          <a:xfrm flipV="1">
            <a:off x="4830918" y="3905250"/>
            <a:ext cx="161176" cy="685800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7" idx="1"/>
            <a:endCxn id="18" idx="2"/>
          </p:cNvCxnSpPr>
          <p:nvPr/>
        </p:nvCxnSpPr>
        <p:spPr>
          <a:xfrm rot="10800000">
            <a:off x="3771901" y="3905250"/>
            <a:ext cx="150653" cy="685800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2"/>
            <a:endCxn id="18" idx="0"/>
          </p:cNvCxnSpPr>
          <p:nvPr/>
        </p:nvCxnSpPr>
        <p:spPr>
          <a:xfrm>
            <a:off x="3771900" y="2286000"/>
            <a:ext cx="0" cy="876300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19" idx="0"/>
          </p:cNvCxnSpPr>
          <p:nvPr/>
        </p:nvCxnSpPr>
        <p:spPr>
          <a:xfrm>
            <a:off x="4992094" y="2286000"/>
            <a:ext cx="0" cy="876300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114800" y="1828800"/>
            <a:ext cx="535388" cy="0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114800" y="3429000"/>
            <a:ext cx="535388" cy="0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114800" y="2228850"/>
            <a:ext cx="533400" cy="990600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114800" y="2228850"/>
            <a:ext cx="533400" cy="990600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386636" y="201159"/>
            <a:ext cx="685800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 smtClean="0"/>
              <a:t>GPU</a:t>
            </a:r>
            <a:endParaRPr lang="en-US" sz="24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9301162" y="2380091"/>
            <a:ext cx="6858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/>
              <a:t>C</a:t>
            </a:r>
            <a:r>
              <a:rPr lang="en-US" sz="2400" b="1" dirty="0" smtClean="0"/>
              <a:t>PU</a:t>
            </a:r>
            <a:endParaRPr lang="en-US" sz="24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7391400" y="1466850"/>
            <a:ext cx="687788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 smtClean="0"/>
              <a:t>GPU</a:t>
            </a:r>
            <a:endParaRPr lang="en-US" sz="2400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7391400" y="3238500"/>
            <a:ext cx="689776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 smtClean="0"/>
              <a:t>GPU</a:t>
            </a:r>
            <a:endParaRPr lang="en-US" sz="2400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7391400" y="4591050"/>
            <a:ext cx="689776" cy="7429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 smtClean="0"/>
              <a:t>GPU</a:t>
            </a:r>
            <a:endParaRPr lang="en-US" sz="2400" b="1" dirty="0"/>
          </a:p>
        </p:txBody>
      </p:sp>
      <p:cxnSp>
        <p:nvCxnSpPr>
          <p:cNvPr id="38" name="Elbow Connector 37"/>
          <p:cNvCxnSpPr>
            <a:stCxn id="35" idx="3"/>
          </p:cNvCxnSpPr>
          <p:nvPr/>
        </p:nvCxnSpPr>
        <p:spPr>
          <a:xfrm>
            <a:off x="8079188" y="1838325"/>
            <a:ext cx="263718" cy="619125"/>
          </a:xfrm>
          <a:prstGeom prst="bentConnector2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3" idx="3"/>
          </p:cNvCxnSpPr>
          <p:nvPr/>
        </p:nvCxnSpPr>
        <p:spPr>
          <a:xfrm>
            <a:off x="8072436" y="572634"/>
            <a:ext cx="494311" cy="1914525"/>
          </a:xfrm>
          <a:prstGeom prst="bentConnector2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36" idx="3"/>
          </p:cNvCxnSpPr>
          <p:nvPr/>
        </p:nvCxnSpPr>
        <p:spPr>
          <a:xfrm rot="5400000">
            <a:off x="7939008" y="3208064"/>
            <a:ext cx="544080" cy="259743"/>
          </a:xfrm>
          <a:prstGeom prst="bentConnector2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37" idx="3"/>
          </p:cNvCxnSpPr>
          <p:nvPr/>
        </p:nvCxnSpPr>
        <p:spPr>
          <a:xfrm rot="5400000">
            <a:off x="7378031" y="3769044"/>
            <a:ext cx="1896627" cy="490335"/>
          </a:xfrm>
          <a:prstGeom prst="bentConnector2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927981" y="2461494"/>
            <a:ext cx="954080" cy="6084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 smtClean="0"/>
              <a:t>GPU</a:t>
            </a:r>
          </a:p>
          <a:p>
            <a:pPr algn="ctr"/>
            <a:r>
              <a:rPr lang="en-US" sz="2000" b="1" dirty="0" smtClean="0"/>
              <a:t>Switch</a:t>
            </a:r>
            <a:endParaRPr lang="en-US" sz="2000" b="1" dirty="0"/>
          </a:p>
        </p:txBody>
      </p:sp>
      <p:cxnSp>
        <p:nvCxnSpPr>
          <p:cNvPr id="43" name="Elbow Connector 42"/>
          <p:cNvCxnSpPr>
            <a:stCxn id="42" idx="3"/>
            <a:endCxn id="34" idx="1"/>
          </p:cNvCxnSpPr>
          <p:nvPr/>
        </p:nvCxnSpPr>
        <p:spPr>
          <a:xfrm flipV="1">
            <a:off x="8882061" y="2761091"/>
            <a:ext cx="419101" cy="4626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2590800" y="2600324"/>
            <a:ext cx="457200" cy="323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6553200" y="2600324"/>
            <a:ext cx="457200" cy="323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14400" y="1143000"/>
            <a:ext cx="9144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 err="1" smtClean="0"/>
              <a:t>PCIe</a:t>
            </a:r>
            <a:r>
              <a:rPr lang="en-US" sz="2000" b="1" dirty="0" smtClean="0"/>
              <a:t> Switch</a:t>
            </a:r>
            <a:endParaRPr lang="en-US" sz="2000" b="1" dirty="0"/>
          </a:p>
        </p:txBody>
      </p:sp>
      <p:sp>
        <p:nvSpPr>
          <p:cNvPr id="47" name="Rectangle 46"/>
          <p:cNvSpPr/>
          <p:nvPr/>
        </p:nvSpPr>
        <p:spPr>
          <a:xfrm>
            <a:off x="3922553" y="4324350"/>
            <a:ext cx="908365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 err="1" smtClean="0"/>
              <a:t>PCIe</a:t>
            </a:r>
            <a:r>
              <a:rPr lang="en-US" sz="2000" b="1" dirty="0" smtClean="0"/>
              <a:t> Switch</a:t>
            </a:r>
            <a:endParaRPr lang="en-US" sz="2000" b="1" dirty="0"/>
          </a:p>
        </p:txBody>
      </p:sp>
      <p:sp>
        <p:nvSpPr>
          <p:cNvPr id="48" name="Rectangle 47"/>
          <p:cNvSpPr/>
          <p:nvPr/>
        </p:nvSpPr>
        <p:spPr>
          <a:xfrm>
            <a:off x="3922554" y="628650"/>
            <a:ext cx="908365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 err="1" smtClean="0"/>
              <a:t>PCIe</a:t>
            </a:r>
            <a:r>
              <a:rPr lang="en-US" sz="2000" b="1" dirty="0" smtClean="0"/>
              <a:t> Switch</a:t>
            </a:r>
            <a:endParaRPr lang="en-US" sz="2000" b="1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4109043" y="3637722"/>
            <a:ext cx="535388" cy="0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112812" y="2041525"/>
            <a:ext cx="535388" cy="0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924614" y="5743979"/>
            <a:ext cx="8382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973246" y="5487758"/>
            <a:ext cx="142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PCIe</a:t>
            </a:r>
            <a:r>
              <a:rPr lang="en-US" sz="2800" dirty="0" smtClean="0"/>
              <a:t> link</a:t>
            </a:r>
            <a:endParaRPr lang="en-US" sz="2800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914400" y="6172200"/>
            <a:ext cx="914948" cy="0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973246" y="5910590"/>
            <a:ext cx="1287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NVLink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76" name="Rectangle 75"/>
          <p:cNvSpPr/>
          <p:nvPr/>
        </p:nvSpPr>
        <p:spPr>
          <a:xfrm>
            <a:off x="3585578" y="5568879"/>
            <a:ext cx="838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585578" y="6019800"/>
            <a:ext cx="838200" cy="304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556575" y="5459669"/>
            <a:ext cx="5110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Logical Programmer Exposed GPU</a:t>
            </a:r>
            <a:endParaRPr lang="en-US" sz="2800" dirty="0"/>
          </a:p>
        </p:txBody>
      </p:sp>
      <p:sp>
        <p:nvSpPr>
          <p:cNvPr id="79" name="TextBox 78"/>
          <p:cNvSpPr txBox="1"/>
          <p:nvPr/>
        </p:nvSpPr>
        <p:spPr>
          <a:xfrm>
            <a:off x="4556575" y="5910590"/>
            <a:ext cx="3333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Discrete physical GPU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2314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35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bscuser</dc:creator>
  <cp:lastModifiedBy>bscuser</cp:lastModifiedBy>
  <cp:revision>7</cp:revision>
  <dcterms:created xsi:type="dcterms:W3CDTF">2017-04-03T17:14:26Z</dcterms:created>
  <dcterms:modified xsi:type="dcterms:W3CDTF">2017-04-04T14:58:54Z</dcterms:modified>
</cp:coreProperties>
</file>