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315200" cy="4572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676" y="-678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1069560"/>
            <a:ext cx="658332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65760" y="2454480"/>
            <a:ext cx="658332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65760" y="106956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739320" y="106956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739320" y="245448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65760" y="245448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1069560"/>
            <a:ext cx="211968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591640" y="1069560"/>
            <a:ext cx="211968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817880" y="1069560"/>
            <a:ext cx="211968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817880" y="2454480"/>
            <a:ext cx="211968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2591640" y="2454480"/>
            <a:ext cx="211968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65760" y="2454480"/>
            <a:ext cx="211968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65760" y="1069560"/>
            <a:ext cx="6583320" cy="2651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65760" y="1069560"/>
            <a:ext cx="6583320" cy="265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5760" y="1069560"/>
            <a:ext cx="3212640" cy="265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739320" y="1069560"/>
            <a:ext cx="3212640" cy="265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48640" y="1420200"/>
            <a:ext cx="6217560" cy="454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5760" y="106956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65760" y="245448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739320" y="1069560"/>
            <a:ext cx="3212640" cy="265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5760" y="1069560"/>
            <a:ext cx="3212640" cy="265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739320" y="106956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739320" y="245448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106956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739320" y="1069560"/>
            <a:ext cx="321264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65760" y="2454480"/>
            <a:ext cx="6583320" cy="126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8640" y="1420200"/>
            <a:ext cx="6217560" cy="979560"/>
          </a:xfrm>
          <a:prstGeom prst="rect">
            <a:avLst/>
          </a:prstGeom>
        </p:spPr>
        <p:txBody>
          <a:bodyPr lIns="68040" tIns="33840" rIns="68040" bIns="33840"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365760" y="4237560"/>
            <a:ext cx="1706400" cy="243000"/>
          </a:xfrm>
          <a:prstGeom prst="rect">
            <a:avLst/>
          </a:prstGeom>
        </p:spPr>
        <p:txBody>
          <a:bodyPr lIns="68040" tIns="33840" rIns="68040" bIns="33840" anchor="ctr"/>
          <a:lstStyle/>
          <a:p>
            <a:pPr>
              <a:lnSpc>
                <a:spcPct val="100000"/>
              </a:lnSpc>
            </a:pPr>
            <a:fld id="{1A745EB0-F297-4D4B-B01F-D11F007E15BF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8/12/2017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499480" y="4237560"/>
            <a:ext cx="2316240" cy="243000"/>
          </a:xfrm>
          <a:prstGeom prst="rect">
            <a:avLst/>
          </a:prstGeom>
        </p:spPr>
        <p:txBody>
          <a:bodyPr lIns="68040" tIns="33840" rIns="68040" bIns="338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242680" y="4237560"/>
            <a:ext cx="1706400" cy="243000"/>
          </a:xfrm>
          <a:prstGeom prst="rect">
            <a:avLst/>
          </a:prstGeom>
        </p:spPr>
        <p:txBody>
          <a:bodyPr lIns="68040" tIns="33840" rIns="68040" bIns="33840" anchor="ctr"/>
          <a:lstStyle/>
          <a:p>
            <a:pPr algn="r">
              <a:lnSpc>
                <a:spcPct val="100000"/>
              </a:lnSpc>
            </a:pPr>
            <a:fld id="{FEFD0B67-C703-4842-B8D5-7AB330BDF937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2520" y="2038320"/>
            <a:ext cx="4058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 Symmetric Bandwidth Assignment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57480" y="4114800"/>
            <a:ext cx="4198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 Asymmetric Bandwidth Assignment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485720" y="658976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3"/>
          <p:cNvSpPr/>
          <p:nvPr/>
        </p:nvSpPr>
        <p:spPr>
          <a:xfrm>
            <a:off x="4533840" y="599760"/>
            <a:ext cx="151920" cy="5997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4533840" y="1247400"/>
            <a:ext cx="151920" cy="5997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5"/>
          <p:cNvSpPr/>
          <p:nvPr/>
        </p:nvSpPr>
        <p:spPr>
          <a:xfrm>
            <a:off x="5339160" y="715320"/>
            <a:ext cx="1433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 of 64 GB/s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5331960" y="1084680"/>
            <a:ext cx="1433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 of 64 GB/s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5868000" y="900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18"/>
          <p:cNvSpPr/>
          <p:nvPr/>
        </p:nvSpPr>
        <p:spPr>
          <a:xfrm>
            <a:off x="5324400" y="1456560"/>
            <a:ext cx="14569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9"/>
          <p:cNvSpPr/>
          <p:nvPr/>
        </p:nvSpPr>
        <p:spPr>
          <a:xfrm>
            <a:off x="5247360" y="1456560"/>
            <a:ext cx="1549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 of 128 GB/s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342720" y="2634840"/>
            <a:ext cx="1142640" cy="1447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0"/>
          <p:cNvSpPr/>
          <p:nvPr/>
        </p:nvSpPr>
        <p:spPr>
          <a:xfrm>
            <a:off x="4533840" y="2710800"/>
            <a:ext cx="151920" cy="5997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1"/>
          <p:cNvSpPr/>
          <p:nvPr/>
        </p:nvSpPr>
        <p:spPr>
          <a:xfrm>
            <a:off x="4533840" y="3358800"/>
            <a:ext cx="151920" cy="5997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2"/>
          <p:cNvSpPr/>
          <p:nvPr/>
        </p:nvSpPr>
        <p:spPr>
          <a:xfrm>
            <a:off x="5313240" y="2826360"/>
            <a:ext cx="1433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 of 32 GB/s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3"/>
          <p:cNvSpPr/>
          <p:nvPr/>
        </p:nvSpPr>
        <p:spPr>
          <a:xfrm>
            <a:off x="5313240" y="3200400"/>
            <a:ext cx="1433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 of 96 GB/s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4"/>
          <p:cNvSpPr/>
          <p:nvPr/>
        </p:nvSpPr>
        <p:spPr>
          <a:xfrm>
            <a:off x="5868000" y="3009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5"/>
          <p:cNvSpPr/>
          <p:nvPr/>
        </p:nvSpPr>
        <p:spPr>
          <a:xfrm>
            <a:off x="5099400" y="3592440"/>
            <a:ext cx="166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128 of 128 GB/s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6"/>
          <p:cNvSpPr/>
          <p:nvPr/>
        </p:nvSpPr>
        <p:spPr>
          <a:xfrm>
            <a:off x="4685760" y="899640"/>
            <a:ext cx="64584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37"/>
          <p:cNvSpPr/>
          <p:nvPr/>
        </p:nvSpPr>
        <p:spPr>
          <a:xfrm flipV="1">
            <a:off x="4685760" y="1269000"/>
            <a:ext cx="638640" cy="2786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38"/>
          <p:cNvSpPr/>
          <p:nvPr/>
        </p:nvSpPr>
        <p:spPr>
          <a:xfrm>
            <a:off x="4685760" y="3011040"/>
            <a:ext cx="59292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39"/>
          <p:cNvSpPr/>
          <p:nvPr/>
        </p:nvSpPr>
        <p:spPr>
          <a:xfrm flipV="1">
            <a:off x="4685760" y="3384720"/>
            <a:ext cx="592920" cy="273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0"/>
          <p:cNvSpPr/>
          <p:nvPr/>
        </p:nvSpPr>
        <p:spPr>
          <a:xfrm>
            <a:off x="228600" y="243360"/>
            <a:ext cx="468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1"/>
          <p:cNvSpPr/>
          <p:nvPr/>
        </p:nvSpPr>
        <p:spPr>
          <a:xfrm>
            <a:off x="713880" y="74160"/>
            <a:ext cx="13759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Saturated lane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2"/>
          <p:cNvSpPr/>
          <p:nvPr/>
        </p:nvSpPr>
        <p:spPr>
          <a:xfrm>
            <a:off x="2209680" y="232200"/>
            <a:ext cx="464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00B050"/>
            </a:solidFill>
            <a:custDash>
              <a:ds d="300000" sp="100000"/>
            </a:custDash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3"/>
          <p:cNvSpPr/>
          <p:nvPr/>
        </p:nvSpPr>
        <p:spPr>
          <a:xfrm>
            <a:off x="2684160" y="73800"/>
            <a:ext cx="1598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Unsaturated lane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4"/>
          <p:cNvSpPr/>
          <p:nvPr/>
        </p:nvSpPr>
        <p:spPr>
          <a:xfrm>
            <a:off x="4407840" y="243360"/>
            <a:ext cx="468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000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5"/>
          <p:cNvSpPr/>
          <p:nvPr/>
        </p:nvSpPr>
        <p:spPr>
          <a:xfrm>
            <a:off x="4894200" y="63000"/>
            <a:ext cx="23709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Dynamically allocated lane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6"/>
          <p:cNvSpPr/>
          <p:nvPr/>
        </p:nvSpPr>
        <p:spPr>
          <a:xfrm>
            <a:off x="4887720" y="1733400"/>
            <a:ext cx="213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75% BW Utilization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47"/>
          <p:cNvSpPr/>
          <p:nvPr/>
        </p:nvSpPr>
        <p:spPr>
          <a:xfrm>
            <a:off x="5181120" y="3569400"/>
            <a:ext cx="160020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8"/>
          <p:cNvSpPr/>
          <p:nvPr/>
        </p:nvSpPr>
        <p:spPr>
          <a:xfrm>
            <a:off x="4829760" y="3890160"/>
            <a:ext cx="2246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100% BW Utilization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486080" y="735176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1486080" y="811736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1486440" y="887936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486440" y="968521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prstDash val="sysDash"/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1486800" y="1044721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prstDash val="sysDash"/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1486800" y="1121281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prstDash val="sysDash"/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1487160" y="1197481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prstDash val="sysDash"/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 flipH="1">
            <a:off x="1483177" y="1308655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 flipH="1">
            <a:off x="1483537" y="1384855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 flipH="1">
            <a:off x="1483537" y="1461415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 flipH="1">
            <a:off x="1483897" y="1537615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 flipH="1">
            <a:off x="1483897" y="1618200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 flipH="1">
            <a:off x="1484257" y="1694400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 flipH="1">
            <a:off x="1484257" y="1770960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 flipH="1">
            <a:off x="1484617" y="1847160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3162240" y="599760"/>
            <a:ext cx="1218960" cy="12949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BW
Switch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47482" y="523800"/>
            <a:ext cx="1142640" cy="1447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484280" y="2768246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1484640" y="2844446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1484640" y="2921006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1485000" y="2997206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 flipH="1">
            <a:off x="1485000" y="3077791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FF0000"/>
            </a:solidFill>
            <a:prstDash val="solid"/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 flipH="1">
            <a:off x="1485360" y="3153991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FF0000"/>
            </a:solidFill>
            <a:prstDash val="solid"/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 flipH="1">
            <a:off x="1485360" y="3230551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FF0000"/>
            </a:solidFill>
            <a:prstDash val="solid"/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 flipH="1">
            <a:off x="1485720" y="3306751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FF0000"/>
            </a:solidFill>
            <a:prstDash val="solid"/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 flipH="1">
            <a:off x="1481737" y="3417925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 flipH="1">
            <a:off x="1482097" y="3494125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 flipH="1">
            <a:off x="1482097" y="3570685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 flipH="1">
            <a:off x="1482457" y="3646885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 flipH="1">
            <a:off x="1482457" y="3727470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>
            <a:off x="1482817" y="3803670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 flipH="1">
            <a:off x="1482817" y="3880230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 flipH="1">
            <a:off x="1483177" y="3956430"/>
            <a:ext cx="167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rgbClr val="00B050"/>
            </a:solidFill>
            <a:round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9"/>
          <p:cNvSpPr/>
          <p:nvPr/>
        </p:nvSpPr>
        <p:spPr>
          <a:xfrm>
            <a:off x="3162240" y="2710800"/>
            <a:ext cx="1218960" cy="12949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BW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12</cp:revision>
  <dcterms:created xsi:type="dcterms:W3CDTF">2017-04-03T20:32:50Z</dcterms:created>
  <dcterms:modified xsi:type="dcterms:W3CDTF">2017-08-12T09:23:44Z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