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5" d="100"/>
          <a:sy n="135" d="100"/>
        </p:scale>
        <p:origin x="-1092" y="-78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0284"/>
            <a:ext cx="62179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590800"/>
            <a:ext cx="51206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21709"/>
            <a:ext cx="131699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21709"/>
            <a:ext cx="38290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7934"/>
            <a:ext cx="621792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7809"/>
            <a:ext cx="621792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711200"/>
            <a:ext cx="2573020" cy="201189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711200"/>
            <a:ext cx="2573020" cy="201189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409"/>
            <a:ext cx="323215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9917"/>
            <a:ext cx="323215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023409"/>
            <a:ext cx="323342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449917"/>
            <a:ext cx="323342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82033"/>
            <a:ext cx="240665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82034"/>
            <a:ext cx="4089400" cy="3902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956734"/>
            <a:ext cx="240665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200400"/>
            <a:ext cx="438912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08517"/>
            <a:ext cx="438912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578225"/>
            <a:ext cx="438912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66800"/>
            <a:ext cx="6583680" cy="3017309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237567"/>
            <a:ext cx="23164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99" y="2038290"/>
            <a:ext cx="4098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(a) Symmetric Bandwidth Assignment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2699" y="4114800"/>
            <a:ext cx="422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(b) Asymmetric Bandwidth Assignment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42699" y="523668"/>
            <a:ext cx="1143000" cy="1447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5699" y="7428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5699" y="871844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5699" y="994936"/>
            <a:ext cx="167640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5699" y="1123890"/>
            <a:ext cx="167640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85699" y="13524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85699" y="1481444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85699" y="160453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85699" y="17334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2099" y="599868"/>
            <a:ext cx="12192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 Switch</a:t>
            </a:r>
            <a:endParaRPr lang="en-US" sz="2000" b="1" dirty="0"/>
          </a:p>
        </p:txBody>
      </p:sp>
      <p:sp>
        <p:nvSpPr>
          <p:cNvPr id="19" name="Right Brace 18"/>
          <p:cNvSpPr/>
          <p:nvPr/>
        </p:nvSpPr>
        <p:spPr>
          <a:xfrm>
            <a:off x="4533699" y="599868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533699" y="1247568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1779" y="71531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32 </a:t>
            </a:r>
            <a:r>
              <a:rPr lang="en-US" sz="1800" dirty="0" smtClean="0"/>
              <a:t>of </a:t>
            </a:r>
            <a:r>
              <a:rPr lang="en-US" sz="1800" dirty="0" smtClean="0"/>
              <a:t>64 GB/s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4530" y="1084645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r>
              <a:rPr lang="en-US" sz="1800" dirty="0" smtClean="0"/>
              <a:t>4 </a:t>
            </a:r>
            <a:r>
              <a:rPr lang="en-US" sz="1800" dirty="0" smtClean="0"/>
              <a:t>of </a:t>
            </a:r>
            <a:r>
              <a:rPr lang="en-US" sz="1800" dirty="0" smtClean="0"/>
              <a:t>64 GB/s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865782" y="8999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+</a:t>
            </a:r>
            <a:endParaRPr lang="en-US" sz="1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24530" y="1456677"/>
            <a:ext cx="14570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2670" y="1456677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96 </a:t>
            </a:r>
            <a:r>
              <a:rPr lang="en-US" sz="1800" dirty="0" smtClean="0"/>
              <a:t>of 128 GB/s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2699" y="2634734"/>
            <a:ext cx="1143000" cy="1447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85699" y="28539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85699" y="298291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85699" y="3106002"/>
            <a:ext cx="16764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85699" y="3234956"/>
            <a:ext cx="16764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85699" y="34635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85699" y="359251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85699" y="3715602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85699" y="38445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62099" y="2710934"/>
            <a:ext cx="12192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 Switch</a:t>
            </a:r>
            <a:endParaRPr lang="en-US" sz="2000" b="1" dirty="0"/>
          </a:p>
        </p:txBody>
      </p:sp>
      <p:sp>
        <p:nvSpPr>
          <p:cNvPr id="38" name="Right Brace 37"/>
          <p:cNvSpPr/>
          <p:nvPr/>
        </p:nvSpPr>
        <p:spPr>
          <a:xfrm>
            <a:off x="4533699" y="2710934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4533699" y="3358634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78997" y="2826379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32 </a:t>
            </a:r>
            <a:r>
              <a:rPr lang="en-US" sz="1800" dirty="0" smtClean="0"/>
              <a:t>of </a:t>
            </a:r>
            <a:r>
              <a:rPr lang="en-US" sz="1800" dirty="0" smtClean="0"/>
              <a:t>32 GB/s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5278997" y="3200400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96 </a:t>
            </a:r>
            <a:r>
              <a:rPr lang="en-US" sz="1800" dirty="0" smtClean="0"/>
              <a:t>of 96 GB/s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65782" y="3009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+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0491" y="3592510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128 </a:t>
            </a:r>
            <a:r>
              <a:rPr lang="en-US" sz="1800" dirty="0" smtClean="0"/>
              <a:t>of </a:t>
            </a:r>
            <a:r>
              <a:rPr lang="en-US" sz="1800" dirty="0" smtClean="0"/>
              <a:t>128 GB/s</a:t>
            </a:r>
            <a:endParaRPr lang="en-US" sz="1800" dirty="0"/>
          </a:p>
        </p:txBody>
      </p:sp>
      <p:cxnSp>
        <p:nvCxnSpPr>
          <p:cNvPr id="37" name="Straight Connector 36"/>
          <p:cNvCxnSpPr>
            <a:stCxn id="19" idx="1"/>
            <a:endCxn id="21" idx="1"/>
          </p:cNvCxnSpPr>
          <p:nvPr/>
        </p:nvCxnSpPr>
        <p:spPr>
          <a:xfrm>
            <a:off x="4686099" y="899979"/>
            <a:ext cx="6456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1"/>
            <a:endCxn id="22" idx="1"/>
          </p:cNvCxnSpPr>
          <p:nvPr/>
        </p:nvCxnSpPr>
        <p:spPr>
          <a:xfrm flipV="1">
            <a:off x="4686099" y="1269311"/>
            <a:ext cx="638431" cy="278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1"/>
            <a:endCxn id="40" idx="1"/>
          </p:cNvCxnSpPr>
          <p:nvPr/>
        </p:nvCxnSpPr>
        <p:spPr>
          <a:xfrm>
            <a:off x="4686099" y="3011045"/>
            <a:ext cx="5928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1"/>
            <a:endCxn id="41" idx="1"/>
          </p:cNvCxnSpPr>
          <p:nvPr/>
        </p:nvCxnSpPr>
        <p:spPr>
          <a:xfrm flipV="1">
            <a:off x="4686099" y="3385066"/>
            <a:ext cx="592898" cy="2736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8600" y="243376"/>
            <a:ext cx="46892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5712" y="74099"/>
            <a:ext cx="133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Saturated link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09800" y="232117"/>
            <a:ext cx="465225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75025" y="73634"/>
            <a:ext cx="1556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Unsaturated link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07877" y="243376"/>
            <a:ext cx="46892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83672" y="62840"/>
            <a:ext cx="233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Dynamically allocated link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876800" y="1733490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</a:t>
            </a:r>
            <a:r>
              <a:rPr lang="en-US" sz="1800" b="1" dirty="0"/>
              <a:t>75% </a:t>
            </a:r>
            <a:r>
              <a:rPr lang="en-US" sz="1800" b="1" dirty="0" smtClean="0"/>
              <a:t>BW </a:t>
            </a:r>
            <a:r>
              <a:rPr lang="en-US" sz="1800" b="1" dirty="0"/>
              <a:t>Utilization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181399" y="3569732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818290" y="3889982"/>
            <a:ext cx="22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</a:t>
            </a:r>
            <a:r>
              <a:rPr lang="en-US" sz="1800" b="1" dirty="0" smtClean="0"/>
              <a:t>100% BW </a:t>
            </a:r>
            <a:r>
              <a:rPr lang="en-US" sz="1800" b="1" dirty="0"/>
              <a:t>Utilization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17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8</cp:revision>
  <dcterms:created xsi:type="dcterms:W3CDTF">2017-04-03T20:32:50Z</dcterms:created>
  <dcterms:modified xsi:type="dcterms:W3CDTF">2017-04-04T16:25:28Z</dcterms:modified>
</cp:coreProperties>
</file>