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1068" y="-96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7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6329"/>
            <a:ext cx="226314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6329"/>
            <a:ext cx="662178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113107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4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54847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7"/>
            <a:ext cx="3309144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1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4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190872" y="1345334"/>
            <a:ext cx="2371726" cy="2831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17641" y="1453100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297447" y="3072350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517641" y="3072350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100" y="2802862"/>
            <a:ext cx="1143000" cy="1136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0088" y="4326861"/>
            <a:ext cx="1143000" cy="1136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100" y="1491956"/>
            <a:ext cx="1143000" cy="1136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297447" y="1453100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5147" y="4433468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35147" y="2909469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5147" y="1598563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11890" y="132592"/>
            <a:ext cx="1955910" cy="5330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62302" y="222542"/>
            <a:ext cx="967298" cy="5133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100" y="25986"/>
            <a:ext cx="1143000" cy="1136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4153" y="132592"/>
            <a:ext cx="948906" cy="922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8688" y="222542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62814" y="2438400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/>
              <a:t>C</a:t>
            </a:r>
            <a:r>
              <a:rPr lang="en-US" sz="2600" b="1" dirty="0" smtClean="0"/>
              <a:t>PU</a:t>
            </a:r>
            <a:endParaRPr lang="en-US" sz="2600" b="1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574901" y="1900650"/>
            <a:ext cx="860913" cy="200714"/>
          </a:xfrm>
          <a:prstGeom prst="bentConnector3">
            <a:avLst>
              <a:gd name="adj1" fmla="val 4336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5" idx="2"/>
          </p:cNvCxnSpPr>
          <p:nvPr/>
        </p:nvCxnSpPr>
        <p:spPr>
          <a:xfrm rot="5400000" flipH="1" flipV="1">
            <a:off x="1674652" y="3430748"/>
            <a:ext cx="661410" cy="200714"/>
          </a:xfrm>
          <a:prstGeom prst="bentConnector3">
            <a:avLst>
              <a:gd name="adj1" fmla="val 7208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6" idx="0"/>
            <a:endCxn id="4" idx="3"/>
          </p:cNvCxnSpPr>
          <p:nvPr/>
        </p:nvCxnSpPr>
        <p:spPr>
          <a:xfrm rot="16200000" flipV="1">
            <a:off x="1118035" y="430471"/>
            <a:ext cx="443133" cy="77022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2" idx="3"/>
            <a:endCxn id="46" idx="2"/>
          </p:cNvCxnSpPr>
          <p:nvPr/>
        </p:nvCxnSpPr>
        <p:spPr>
          <a:xfrm flipV="1">
            <a:off x="950512" y="1570550"/>
            <a:ext cx="774202" cy="489438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0"/>
            <a:endCxn id="13" idx="3"/>
          </p:cNvCxnSpPr>
          <p:nvPr/>
        </p:nvCxnSpPr>
        <p:spPr>
          <a:xfrm rot="16200000" flipV="1">
            <a:off x="1079960" y="3241446"/>
            <a:ext cx="507686" cy="76658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3"/>
            <a:endCxn id="15" idx="2"/>
          </p:cNvCxnSpPr>
          <p:nvPr/>
        </p:nvCxnSpPr>
        <p:spPr>
          <a:xfrm flipV="1">
            <a:off x="952500" y="4411980"/>
            <a:ext cx="764594" cy="48291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66700" y="1688513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66700" y="2999419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68688" y="4523418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15" name="Rectangle 14"/>
          <p:cNvSpPr/>
          <p:nvPr/>
        </p:nvSpPr>
        <p:spPr>
          <a:xfrm>
            <a:off x="1259894" y="3878580"/>
            <a:ext cx="914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154305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50188" y="1543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31623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50188" y="316230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38800" y="238009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/>
              <a:t>C</a:t>
            </a:r>
            <a:r>
              <a:rPr lang="en-US" sz="2600" b="1" dirty="0" smtClean="0"/>
              <a:t>PU</a:t>
            </a:r>
            <a:endParaRPr lang="en-US" sz="2600" b="1" dirty="0"/>
          </a:p>
        </p:txBody>
      </p:sp>
      <p:cxnSp>
        <p:nvCxnSpPr>
          <p:cNvPr id="21" name="Elbow Connector 20"/>
          <p:cNvCxnSpPr>
            <a:stCxn id="20" idx="0"/>
            <a:endCxn id="48" idx="0"/>
          </p:cNvCxnSpPr>
          <p:nvPr/>
        </p:nvCxnSpPr>
        <p:spPr>
          <a:xfrm rot="16200000" flipV="1">
            <a:off x="4303499" y="701889"/>
            <a:ext cx="1751441" cy="1604963"/>
          </a:xfrm>
          <a:prstGeom prst="bentConnector3">
            <a:avLst>
              <a:gd name="adj1" fmla="val 11305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7" idx="2"/>
            <a:endCxn id="20" idx="2"/>
          </p:cNvCxnSpPr>
          <p:nvPr/>
        </p:nvCxnSpPr>
        <p:spPr>
          <a:xfrm rot="5400000" flipH="1" flipV="1">
            <a:off x="4321388" y="3197439"/>
            <a:ext cx="1715659" cy="1604964"/>
          </a:xfrm>
          <a:prstGeom prst="bentConnector3">
            <a:avLst>
              <a:gd name="adj1" fmla="val -133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48" idx="3"/>
          </p:cNvCxnSpPr>
          <p:nvPr/>
        </p:nvCxnSpPr>
        <p:spPr>
          <a:xfrm rot="16200000" flipV="1">
            <a:off x="4587657" y="1138612"/>
            <a:ext cx="647700" cy="161175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48" idx="1"/>
          </p:cNvCxnSpPr>
          <p:nvPr/>
        </p:nvCxnSpPr>
        <p:spPr>
          <a:xfrm rot="5400000" flipH="1" flipV="1">
            <a:off x="3523377" y="1143873"/>
            <a:ext cx="647700" cy="15065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7" idx="3"/>
            <a:endCxn id="19" idx="2"/>
          </p:cNvCxnSpPr>
          <p:nvPr/>
        </p:nvCxnSpPr>
        <p:spPr>
          <a:xfrm flipV="1">
            <a:off x="4830918" y="3905250"/>
            <a:ext cx="161176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7" idx="1"/>
            <a:endCxn id="18" idx="2"/>
          </p:cNvCxnSpPr>
          <p:nvPr/>
        </p:nvCxnSpPr>
        <p:spPr>
          <a:xfrm rot="10800000">
            <a:off x="3771901" y="3905250"/>
            <a:ext cx="150653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0"/>
          </p:cNvCxnSpPr>
          <p:nvPr/>
        </p:nvCxnSpPr>
        <p:spPr>
          <a:xfrm>
            <a:off x="3771900" y="2286000"/>
            <a:ext cx="0" cy="8763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9" idx="0"/>
          </p:cNvCxnSpPr>
          <p:nvPr/>
        </p:nvCxnSpPr>
        <p:spPr>
          <a:xfrm>
            <a:off x="4992094" y="2286000"/>
            <a:ext cx="0" cy="8763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4800" y="1828800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14800" y="3429000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91400" y="312492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9372600" y="2382525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/>
              <a:t>C</a:t>
            </a:r>
            <a:r>
              <a:rPr lang="en-US" sz="2600" b="1" dirty="0" smtClean="0"/>
              <a:t>PU</a:t>
            </a:r>
            <a:endParaRPr lang="en-US" sz="26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7391400" y="1466850"/>
            <a:ext cx="687788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7391400" y="323850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387424" y="4523418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b="1" dirty="0" smtClean="0"/>
              <a:t>GPU</a:t>
            </a:r>
            <a:endParaRPr lang="en-US" sz="2600" b="1" dirty="0"/>
          </a:p>
        </p:txBody>
      </p:sp>
      <p:cxnSp>
        <p:nvCxnSpPr>
          <p:cNvPr id="38" name="Elbow Connector 37"/>
          <p:cNvCxnSpPr>
            <a:stCxn id="35" idx="3"/>
          </p:cNvCxnSpPr>
          <p:nvPr/>
        </p:nvCxnSpPr>
        <p:spPr>
          <a:xfrm>
            <a:off x="8079188" y="1838325"/>
            <a:ext cx="263718" cy="61912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>
            <a:off x="8077200" y="683967"/>
            <a:ext cx="494312" cy="1837446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6" idx="3"/>
          </p:cNvCxnSpPr>
          <p:nvPr/>
        </p:nvCxnSpPr>
        <p:spPr>
          <a:xfrm rot="5400000">
            <a:off x="7939008" y="3208064"/>
            <a:ext cx="544080" cy="259743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7" idx="3"/>
          </p:cNvCxnSpPr>
          <p:nvPr/>
        </p:nvCxnSpPr>
        <p:spPr>
          <a:xfrm rot="5400000">
            <a:off x="7411097" y="3738453"/>
            <a:ext cx="1822543" cy="490336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27981" y="2461494"/>
            <a:ext cx="954080" cy="608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smtClean="0"/>
              <a:t>GPU</a:t>
            </a:r>
          </a:p>
          <a:p>
            <a:pPr algn="ctr"/>
            <a:r>
              <a:rPr lang="en-US" sz="2000" b="1" dirty="0" smtClean="0"/>
              <a:t>Switch</a:t>
            </a:r>
            <a:endParaRPr lang="en-US" sz="2000" b="1" dirty="0"/>
          </a:p>
        </p:txBody>
      </p:sp>
      <p:cxnSp>
        <p:nvCxnSpPr>
          <p:cNvPr id="43" name="Elbow Connector 42"/>
          <p:cNvCxnSpPr>
            <a:stCxn id="42" idx="3"/>
            <a:endCxn id="34" idx="1"/>
          </p:cNvCxnSpPr>
          <p:nvPr/>
        </p:nvCxnSpPr>
        <p:spPr>
          <a:xfrm flipV="1">
            <a:off x="8882061" y="2763525"/>
            <a:ext cx="490539" cy="219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25908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4770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67514" y="1037150"/>
            <a:ext cx="914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3922553" y="4324350"/>
            <a:ext cx="90836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3922554" y="628650"/>
            <a:ext cx="90836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09043" y="3637722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12812" y="2041525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58609" y="5743979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07241" y="5487758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PCIe</a:t>
            </a:r>
            <a:r>
              <a:rPr lang="en-US" sz="2800" dirty="0" smtClean="0"/>
              <a:t> link</a:t>
            </a:r>
            <a:endParaRPr lang="en-US" sz="28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48395" y="6172200"/>
            <a:ext cx="914948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07241" y="5910590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NVLink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3519573" y="5568879"/>
            <a:ext cx="838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19573" y="6019800"/>
            <a:ext cx="8382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490570" y="5459669"/>
            <a:ext cx="511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Logical Programmer Exposed GPU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4490570" y="5910590"/>
            <a:ext cx="3333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Discrete physical GPU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31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10</cp:revision>
  <dcterms:created xsi:type="dcterms:W3CDTF">2017-04-03T17:14:26Z</dcterms:created>
  <dcterms:modified xsi:type="dcterms:W3CDTF">2017-04-04T15:30:28Z</dcterms:modified>
</cp:coreProperties>
</file>