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5" d="100"/>
          <a:sy n="135" d="100"/>
        </p:scale>
        <p:origin x="-1092" y="-78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0284"/>
            <a:ext cx="621792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590800"/>
            <a:ext cx="51206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21709"/>
            <a:ext cx="131699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21709"/>
            <a:ext cx="382905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937934"/>
            <a:ext cx="6217920" cy="9080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937809"/>
            <a:ext cx="621792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711200"/>
            <a:ext cx="2573020" cy="201189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711200"/>
            <a:ext cx="2573020" cy="201189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409"/>
            <a:ext cx="323215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9917"/>
            <a:ext cx="323215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023409"/>
            <a:ext cx="323342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449917"/>
            <a:ext cx="323342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82033"/>
            <a:ext cx="240665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82034"/>
            <a:ext cx="4089400" cy="3902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956734"/>
            <a:ext cx="240665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200400"/>
            <a:ext cx="438912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08517"/>
            <a:ext cx="4389120" cy="2743200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1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578225"/>
            <a:ext cx="438912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66800"/>
            <a:ext cx="6583680" cy="3017309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237567"/>
            <a:ext cx="17068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9EB0-1E1E-4A5C-9714-BAA5E7FD7BB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237567"/>
            <a:ext cx="23164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237567"/>
            <a:ext cx="17068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84A5-9229-4FC3-B5D6-D8CC30B7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1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699" y="2038290"/>
            <a:ext cx="4098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(a) Symmetric Bandwidth Assignment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2699" y="4114800"/>
            <a:ext cx="422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(b) </a:t>
            </a:r>
            <a:r>
              <a:rPr lang="en-US" sz="2000" dirty="0" smtClean="0"/>
              <a:t>Asymmetric Bandwidth Assignment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42699" y="523668"/>
            <a:ext cx="1143000" cy="1447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5699" y="7428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85699" y="871844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85699" y="994936"/>
            <a:ext cx="1676400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5699" y="1123890"/>
            <a:ext cx="1676400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85699" y="13524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485699" y="1481444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85699" y="160453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85699" y="173349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62099" y="599868"/>
            <a:ext cx="12192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 Switch</a:t>
            </a:r>
            <a:endParaRPr lang="en-US" sz="2000" b="1" dirty="0"/>
          </a:p>
        </p:txBody>
      </p:sp>
      <p:sp>
        <p:nvSpPr>
          <p:cNvPr id="19" name="Right Brace 18"/>
          <p:cNvSpPr/>
          <p:nvPr/>
        </p:nvSpPr>
        <p:spPr>
          <a:xfrm>
            <a:off x="4533699" y="599868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533699" y="1247568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10880" y="715313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32 out of 64 GB/s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110880" y="1084645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r>
              <a:rPr lang="en-US" sz="1800" dirty="0" smtClean="0"/>
              <a:t>4 out of 64 GB/s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5768561" y="8999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+</a:t>
            </a:r>
            <a:endParaRPr lang="en-US" sz="1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181399" y="1456677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93861" y="1475760"/>
            <a:ext cx="19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96 out of 128 GB/s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2699" y="2634734"/>
            <a:ext cx="1143000" cy="1447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</a:t>
            </a:r>
            <a:endParaRPr lang="en-US" sz="20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85699" y="28539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85699" y="298291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85699" y="3106002"/>
            <a:ext cx="16764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85699" y="3234956"/>
            <a:ext cx="16764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485699" y="34635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485699" y="3592510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85699" y="3715602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85699" y="3844556"/>
            <a:ext cx="16764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62099" y="2710934"/>
            <a:ext cx="12192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GPU Switch</a:t>
            </a:r>
            <a:endParaRPr lang="en-US" sz="2000" b="1" dirty="0"/>
          </a:p>
        </p:txBody>
      </p:sp>
      <p:sp>
        <p:nvSpPr>
          <p:cNvPr id="38" name="Right Brace 37"/>
          <p:cNvSpPr/>
          <p:nvPr/>
        </p:nvSpPr>
        <p:spPr>
          <a:xfrm>
            <a:off x="4533699" y="2710934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>
            <a:off x="4533699" y="3358634"/>
            <a:ext cx="152400" cy="60022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104163" y="2826379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32 out of 32 GB/s</a:t>
            </a:r>
            <a:endParaRPr 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5110880" y="3188732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96 out of 96 GB/s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5813989" y="3009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+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4876840" y="3592510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128 out of 128 GB/s</a:t>
            </a:r>
            <a:endParaRPr lang="en-US" sz="1800" dirty="0"/>
          </a:p>
        </p:txBody>
      </p:sp>
      <p:cxnSp>
        <p:nvCxnSpPr>
          <p:cNvPr id="37" name="Straight Connector 36"/>
          <p:cNvCxnSpPr>
            <a:stCxn id="19" idx="1"/>
            <a:endCxn id="21" idx="1"/>
          </p:cNvCxnSpPr>
          <p:nvPr/>
        </p:nvCxnSpPr>
        <p:spPr>
          <a:xfrm>
            <a:off x="4686099" y="899979"/>
            <a:ext cx="4247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1"/>
            <a:endCxn id="22" idx="1"/>
          </p:cNvCxnSpPr>
          <p:nvPr/>
        </p:nvCxnSpPr>
        <p:spPr>
          <a:xfrm flipV="1">
            <a:off x="4686099" y="1269311"/>
            <a:ext cx="424781" cy="278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1"/>
            <a:endCxn id="40" idx="1"/>
          </p:cNvCxnSpPr>
          <p:nvPr/>
        </p:nvCxnSpPr>
        <p:spPr>
          <a:xfrm>
            <a:off x="4686099" y="3011045"/>
            <a:ext cx="4180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1"/>
            <a:endCxn id="41" idx="1"/>
          </p:cNvCxnSpPr>
          <p:nvPr/>
        </p:nvCxnSpPr>
        <p:spPr>
          <a:xfrm flipV="1">
            <a:off x="4686099" y="3373398"/>
            <a:ext cx="424781" cy="2853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28600" y="243376"/>
            <a:ext cx="468923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5712" y="74099"/>
            <a:ext cx="1331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Saturated link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09800" y="232117"/>
            <a:ext cx="465225" cy="0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75025" y="73634"/>
            <a:ext cx="1556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Unsaturated link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407877" y="243376"/>
            <a:ext cx="468923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83672" y="62840"/>
            <a:ext cx="2331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Dynamically allocated </a:t>
            </a:r>
            <a:r>
              <a:rPr lang="en-US" sz="1600" dirty="0" smtClean="0"/>
              <a:t>link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781495" y="1760806"/>
            <a:ext cx="21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[</a:t>
            </a:r>
            <a:r>
              <a:rPr lang="en-US" sz="1800" b="1" dirty="0"/>
              <a:t>75% </a:t>
            </a:r>
            <a:r>
              <a:rPr lang="en-US" sz="1800" b="1" dirty="0" smtClean="0"/>
              <a:t>BW </a:t>
            </a:r>
            <a:r>
              <a:rPr lang="en-US" sz="1800" b="1" dirty="0"/>
              <a:t>Utilization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181399" y="3569732"/>
            <a:ext cx="1600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4476" y="3889982"/>
            <a:ext cx="22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[</a:t>
            </a:r>
            <a:r>
              <a:rPr lang="en-US" sz="1800" b="1" dirty="0" smtClean="0"/>
              <a:t>100% BW </a:t>
            </a:r>
            <a:r>
              <a:rPr lang="en-US" sz="1800" b="1" dirty="0"/>
              <a:t>Utilization</a:t>
            </a:r>
            <a:r>
              <a:rPr lang="en-US" sz="1800" dirty="0" smtClean="0"/>
              <a:t>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175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bscuser</dc:creator>
  <cp:lastModifiedBy>bscuser</cp:lastModifiedBy>
  <cp:revision>7</cp:revision>
  <dcterms:created xsi:type="dcterms:W3CDTF">2017-04-03T20:32:50Z</dcterms:created>
  <dcterms:modified xsi:type="dcterms:W3CDTF">2017-04-04T11:45:25Z</dcterms:modified>
</cp:coreProperties>
</file>