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772400" cy="3932238"/>
  <p:notesSz cx="6858000" cy="9144000"/>
  <p:defaultTextStyle>
    <a:defPPr>
      <a:defRPr lang="en-US"/>
    </a:defPPr>
    <a:lvl1pPr marL="0" algn="l" defTabSz="632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16108" algn="l" defTabSz="632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32216" algn="l" defTabSz="632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48324" algn="l" defTabSz="632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64432" algn="l" defTabSz="632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80540" algn="l" defTabSz="632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96648" algn="l" defTabSz="632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212757" algn="l" defTabSz="632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528865" algn="l" defTabSz="632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50" d="100"/>
          <a:sy n="150" d="100"/>
        </p:scale>
        <p:origin x="-552" y="-174"/>
      </p:cViewPr>
      <p:guideLst>
        <p:guide orient="horz" pos="1239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221544"/>
            <a:ext cx="6606540" cy="8428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2228269"/>
            <a:ext cx="5440680" cy="100490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16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32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48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6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8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96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12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28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A138-0206-457C-AE2A-D4D19379FA9E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7C52-883B-4F6A-AA8D-1A833954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1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A138-0206-457C-AE2A-D4D19379FA9E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7C52-883B-4F6A-AA8D-1A833954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5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157474"/>
            <a:ext cx="1748790" cy="335514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157474"/>
            <a:ext cx="5116830" cy="335514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A138-0206-457C-AE2A-D4D19379FA9E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7C52-883B-4F6A-AA8D-1A833954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6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A138-0206-457C-AE2A-D4D19379FA9E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7C52-883B-4F6A-AA8D-1A833954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94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2526828"/>
            <a:ext cx="6606540" cy="780986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1666652"/>
            <a:ext cx="6606540" cy="860177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1610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3221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4832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6443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58054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89664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21275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52886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A138-0206-457C-AE2A-D4D19379FA9E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7C52-883B-4F6A-AA8D-1A833954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7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917524"/>
            <a:ext cx="3432810" cy="2595095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917524"/>
            <a:ext cx="3432810" cy="2595095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A138-0206-457C-AE2A-D4D19379FA9E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7C52-883B-4F6A-AA8D-1A833954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06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880203"/>
            <a:ext cx="3434159" cy="366827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16108" indent="0">
              <a:buNone/>
              <a:defRPr sz="1400" b="1"/>
            </a:lvl2pPr>
            <a:lvl3pPr marL="632216" indent="0">
              <a:buNone/>
              <a:defRPr sz="1200" b="1"/>
            </a:lvl3pPr>
            <a:lvl4pPr marL="948324" indent="0">
              <a:buNone/>
              <a:defRPr sz="1100" b="1"/>
            </a:lvl4pPr>
            <a:lvl5pPr marL="1264432" indent="0">
              <a:buNone/>
              <a:defRPr sz="1100" b="1"/>
            </a:lvl5pPr>
            <a:lvl6pPr marL="1580540" indent="0">
              <a:buNone/>
              <a:defRPr sz="1100" b="1"/>
            </a:lvl6pPr>
            <a:lvl7pPr marL="1896648" indent="0">
              <a:buNone/>
              <a:defRPr sz="1100" b="1"/>
            </a:lvl7pPr>
            <a:lvl8pPr marL="2212757" indent="0">
              <a:buNone/>
              <a:defRPr sz="1100" b="1"/>
            </a:lvl8pPr>
            <a:lvl9pPr marL="2528865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1247030"/>
            <a:ext cx="3434159" cy="2265588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1" y="880203"/>
            <a:ext cx="3435509" cy="366827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16108" indent="0">
              <a:buNone/>
              <a:defRPr sz="1400" b="1"/>
            </a:lvl2pPr>
            <a:lvl3pPr marL="632216" indent="0">
              <a:buNone/>
              <a:defRPr sz="1200" b="1"/>
            </a:lvl3pPr>
            <a:lvl4pPr marL="948324" indent="0">
              <a:buNone/>
              <a:defRPr sz="1100" b="1"/>
            </a:lvl4pPr>
            <a:lvl5pPr marL="1264432" indent="0">
              <a:buNone/>
              <a:defRPr sz="1100" b="1"/>
            </a:lvl5pPr>
            <a:lvl6pPr marL="1580540" indent="0">
              <a:buNone/>
              <a:defRPr sz="1100" b="1"/>
            </a:lvl6pPr>
            <a:lvl7pPr marL="1896648" indent="0">
              <a:buNone/>
              <a:defRPr sz="1100" b="1"/>
            </a:lvl7pPr>
            <a:lvl8pPr marL="2212757" indent="0">
              <a:buNone/>
              <a:defRPr sz="1100" b="1"/>
            </a:lvl8pPr>
            <a:lvl9pPr marL="2528865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1" y="1247030"/>
            <a:ext cx="3435509" cy="2265588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A138-0206-457C-AE2A-D4D19379FA9E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7C52-883B-4F6A-AA8D-1A833954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A138-0206-457C-AE2A-D4D19379FA9E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7C52-883B-4F6A-AA8D-1A833954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5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A138-0206-457C-AE2A-D4D19379FA9E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7C52-883B-4F6A-AA8D-1A833954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32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1" y="156561"/>
            <a:ext cx="2557066" cy="666296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156562"/>
            <a:ext cx="4344988" cy="335605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1" y="822858"/>
            <a:ext cx="2557066" cy="2689760"/>
          </a:xfrm>
        </p:spPr>
        <p:txBody>
          <a:bodyPr/>
          <a:lstStyle>
            <a:lvl1pPr marL="0" indent="0">
              <a:buNone/>
              <a:defRPr sz="1000"/>
            </a:lvl1pPr>
            <a:lvl2pPr marL="316108" indent="0">
              <a:buNone/>
              <a:defRPr sz="800"/>
            </a:lvl2pPr>
            <a:lvl3pPr marL="632216" indent="0">
              <a:buNone/>
              <a:defRPr sz="700"/>
            </a:lvl3pPr>
            <a:lvl4pPr marL="948324" indent="0">
              <a:buNone/>
              <a:defRPr sz="600"/>
            </a:lvl4pPr>
            <a:lvl5pPr marL="1264432" indent="0">
              <a:buNone/>
              <a:defRPr sz="600"/>
            </a:lvl5pPr>
            <a:lvl6pPr marL="1580540" indent="0">
              <a:buNone/>
              <a:defRPr sz="600"/>
            </a:lvl6pPr>
            <a:lvl7pPr marL="1896648" indent="0">
              <a:buNone/>
              <a:defRPr sz="600"/>
            </a:lvl7pPr>
            <a:lvl8pPr marL="2212757" indent="0">
              <a:buNone/>
              <a:defRPr sz="600"/>
            </a:lvl8pPr>
            <a:lvl9pPr marL="2528865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A138-0206-457C-AE2A-D4D19379FA9E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7C52-883B-4F6A-AA8D-1A833954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5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4" y="2752568"/>
            <a:ext cx="4663440" cy="324956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4" y="351354"/>
            <a:ext cx="4663440" cy="2359343"/>
          </a:xfrm>
        </p:spPr>
        <p:txBody>
          <a:bodyPr/>
          <a:lstStyle>
            <a:lvl1pPr marL="0" indent="0">
              <a:buNone/>
              <a:defRPr sz="2200"/>
            </a:lvl1pPr>
            <a:lvl2pPr marL="316108" indent="0">
              <a:buNone/>
              <a:defRPr sz="1900"/>
            </a:lvl2pPr>
            <a:lvl3pPr marL="632216" indent="0">
              <a:buNone/>
              <a:defRPr sz="1700"/>
            </a:lvl3pPr>
            <a:lvl4pPr marL="948324" indent="0">
              <a:buNone/>
              <a:defRPr sz="1400"/>
            </a:lvl4pPr>
            <a:lvl5pPr marL="1264432" indent="0">
              <a:buNone/>
              <a:defRPr sz="1400"/>
            </a:lvl5pPr>
            <a:lvl6pPr marL="1580540" indent="0">
              <a:buNone/>
              <a:defRPr sz="1400"/>
            </a:lvl6pPr>
            <a:lvl7pPr marL="1896648" indent="0">
              <a:buNone/>
              <a:defRPr sz="1400"/>
            </a:lvl7pPr>
            <a:lvl8pPr marL="2212757" indent="0">
              <a:buNone/>
              <a:defRPr sz="1400"/>
            </a:lvl8pPr>
            <a:lvl9pPr marL="2528865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4" y="3077523"/>
            <a:ext cx="4663440" cy="461492"/>
          </a:xfrm>
        </p:spPr>
        <p:txBody>
          <a:bodyPr/>
          <a:lstStyle>
            <a:lvl1pPr marL="0" indent="0">
              <a:buNone/>
              <a:defRPr sz="1000"/>
            </a:lvl1pPr>
            <a:lvl2pPr marL="316108" indent="0">
              <a:buNone/>
              <a:defRPr sz="800"/>
            </a:lvl2pPr>
            <a:lvl3pPr marL="632216" indent="0">
              <a:buNone/>
              <a:defRPr sz="700"/>
            </a:lvl3pPr>
            <a:lvl4pPr marL="948324" indent="0">
              <a:buNone/>
              <a:defRPr sz="600"/>
            </a:lvl4pPr>
            <a:lvl5pPr marL="1264432" indent="0">
              <a:buNone/>
              <a:defRPr sz="600"/>
            </a:lvl5pPr>
            <a:lvl6pPr marL="1580540" indent="0">
              <a:buNone/>
              <a:defRPr sz="600"/>
            </a:lvl6pPr>
            <a:lvl7pPr marL="1896648" indent="0">
              <a:buNone/>
              <a:defRPr sz="600"/>
            </a:lvl7pPr>
            <a:lvl8pPr marL="2212757" indent="0">
              <a:buNone/>
              <a:defRPr sz="600"/>
            </a:lvl8pPr>
            <a:lvl9pPr marL="2528865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A138-0206-457C-AE2A-D4D19379FA9E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7C52-883B-4F6A-AA8D-1A833954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2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157473"/>
            <a:ext cx="6995160" cy="655373"/>
          </a:xfrm>
          <a:prstGeom prst="rect">
            <a:avLst/>
          </a:prstGeom>
        </p:spPr>
        <p:txBody>
          <a:bodyPr vert="horz" lIns="63222" tIns="31611" rIns="63222" bIns="316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917524"/>
            <a:ext cx="6995160" cy="2595095"/>
          </a:xfrm>
          <a:prstGeom prst="rect">
            <a:avLst/>
          </a:prstGeom>
        </p:spPr>
        <p:txBody>
          <a:bodyPr vert="horz" lIns="63222" tIns="31611" rIns="63222" bIns="316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3644604"/>
            <a:ext cx="1813560" cy="209355"/>
          </a:xfrm>
          <a:prstGeom prst="rect">
            <a:avLst/>
          </a:prstGeom>
        </p:spPr>
        <p:txBody>
          <a:bodyPr vert="horz" lIns="63222" tIns="31611" rIns="63222" bIns="31611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FA138-0206-457C-AE2A-D4D19379FA9E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3644604"/>
            <a:ext cx="2461260" cy="209355"/>
          </a:xfrm>
          <a:prstGeom prst="rect">
            <a:avLst/>
          </a:prstGeom>
        </p:spPr>
        <p:txBody>
          <a:bodyPr vert="horz" lIns="63222" tIns="31611" rIns="63222" bIns="31611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3644604"/>
            <a:ext cx="1813560" cy="209355"/>
          </a:xfrm>
          <a:prstGeom prst="rect">
            <a:avLst/>
          </a:prstGeom>
        </p:spPr>
        <p:txBody>
          <a:bodyPr vert="horz" lIns="63222" tIns="31611" rIns="63222" bIns="31611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27C52-883B-4F6A-AA8D-1A833954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8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32216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081" indent="-237081" algn="l" defTabSz="632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13676" indent="-197568" algn="l" defTabSz="632216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90270" indent="-158054" algn="l" defTabSz="632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06378" indent="-158054" algn="l" defTabSz="632216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2486" indent="-158054" algn="l" defTabSz="632216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8594" indent="-158054" algn="l" defTabSz="632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4703" indent="-158054" algn="l" defTabSz="632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0811" indent="-158054" algn="l" defTabSz="632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86919" indent="-158054" algn="l" defTabSz="632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2216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6108" algn="l" defTabSz="632216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32216" algn="l" defTabSz="632216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48324" algn="l" defTabSz="632216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64432" algn="l" defTabSz="632216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80540" algn="l" defTabSz="632216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96648" algn="l" defTabSz="632216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12757" algn="l" defTabSz="632216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28865" algn="l" defTabSz="632216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352382" y="61119"/>
            <a:ext cx="1040643" cy="8382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 smtClean="0"/>
              <a:t>GPU</a:t>
            </a:r>
          </a:p>
          <a:p>
            <a:pPr algn="ctr"/>
            <a:r>
              <a:rPr lang="en-US" sz="1800" b="1" dirty="0" smtClean="0"/>
              <a:t>Socket 0</a:t>
            </a:r>
            <a:endParaRPr lang="en-US" sz="1800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03108" y="899319"/>
            <a:ext cx="0" cy="514350"/>
          </a:xfrm>
          <a:prstGeom prst="straightConnector1">
            <a:avLst/>
          </a:prstGeom>
          <a:ln w="9525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549979" y="899319"/>
            <a:ext cx="0" cy="514350"/>
          </a:xfrm>
          <a:prstGeom prst="straightConnector1">
            <a:avLst/>
          </a:prstGeom>
          <a:ln w="9525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96850" y="899319"/>
            <a:ext cx="0" cy="514350"/>
          </a:xfrm>
          <a:prstGeom prst="straightConnector1">
            <a:avLst/>
          </a:prstGeom>
          <a:ln w="9525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43721" y="899319"/>
            <a:ext cx="0" cy="514350"/>
          </a:xfrm>
          <a:prstGeom prst="straightConnector1">
            <a:avLst/>
          </a:prstGeom>
          <a:ln w="9525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90591" y="899319"/>
            <a:ext cx="0" cy="514350"/>
          </a:xfrm>
          <a:prstGeom prst="straightConnector1">
            <a:avLst/>
          </a:prstGeom>
          <a:ln w="9525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737462" y="899319"/>
            <a:ext cx="0" cy="514350"/>
          </a:xfrm>
          <a:prstGeom prst="straightConnector1">
            <a:avLst/>
          </a:prstGeom>
          <a:ln w="9525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784333" y="899319"/>
            <a:ext cx="0" cy="514350"/>
          </a:xfrm>
          <a:prstGeom prst="straightConnector1">
            <a:avLst/>
          </a:prstGeom>
          <a:ln w="9525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831204" y="899319"/>
            <a:ext cx="0" cy="514350"/>
          </a:xfrm>
          <a:prstGeom prst="straightConnector1">
            <a:avLst/>
          </a:prstGeom>
          <a:ln w="9525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909323" y="899319"/>
            <a:ext cx="0" cy="514350"/>
          </a:xfrm>
          <a:prstGeom prst="straightConnector1">
            <a:avLst/>
          </a:prstGeom>
          <a:ln w="9525">
            <a:solidFill>
              <a:srgbClr val="00B050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956193" y="899319"/>
            <a:ext cx="0" cy="514350"/>
          </a:xfrm>
          <a:prstGeom prst="straightConnector1">
            <a:avLst/>
          </a:prstGeom>
          <a:ln w="9525">
            <a:solidFill>
              <a:srgbClr val="00B050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003064" y="899319"/>
            <a:ext cx="0" cy="514350"/>
          </a:xfrm>
          <a:prstGeom prst="straightConnector1">
            <a:avLst/>
          </a:prstGeom>
          <a:ln w="9525">
            <a:solidFill>
              <a:srgbClr val="00B050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049935" y="899319"/>
            <a:ext cx="0" cy="514350"/>
          </a:xfrm>
          <a:prstGeom prst="straightConnector1">
            <a:avLst/>
          </a:prstGeom>
          <a:ln w="9525">
            <a:solidFill>
              <a:srgbClr val="00B050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096806" y="899319"/>
            <a:ext cx="0" cy="514350"/>
          </a:xfrm>
          <a:prstGeom prst="straightConnector1">
            <a:avLst/>
          </a:prstGeom>
          <a:ln w="9525">
            <a:solidFill>
              <a:srgbClr val="00B050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143677" y="899319"/>
            <a:ext cx="0" cy="514350"/>
          </a:xfrm>
          <a:prstGeom prst="straightConnector1">
            <a:avLst/>
          </a:prstGeom>
          <a:ln w="9525">
            <a:solidFill>
              <a:srgbClr val="00B050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190548" y="899319"/>
            <a:ext cx="0" cy="514350"/>
          </a:xfrm>
          <a:prstGeom prst="straightConnector1">
            <a:avLst/>
          </a:prstGeom>
          <a:ln w="9525">
            <a:solidFill>
              <a:srgbClr val="00B050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37419" y="899319"/>
            <a:ext cx="0" cy="514350"/>
          </a:xfrm>
          <a:prstGeom prst="straightConnector1">
            <a:avLst/>
          </a:prstGeom>
          <a:ln w="9525">
            <a:solidFill>
              <a:srgbClr val="00B050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518731" y="2213769"/>
            <a:ext cx="0" cy="514350"/>
          </a:xfrm>
          <a:prstGeom prst="straightConnector1">
            <a:avLst/>
          </a:prstGeom>
          <a:ln w="9525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565602" y="2213769"/>
            <a:ext cx="0" cy="514350"/>
          </a:xfrm>
          <a:prstGeom prst="straightConnector1">
            <a:avLst/>
          </a:prstGeom>
          <a:ln w="9525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612473" y="2213769"/>
            <a:ext cx="0" cy="514350"/>
          </a:xfrm>
          <a:prstGeom prst="straightConnector1">
            <a:avLst/>
          </a:prstGeom>
          <a:ln w="9525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659344" y="2213769"/>
            <a:ext cx="0" cy="514350"/>
          </a:xfrm>
          <a:prstGeom prst="straightConnector1">
            <a:avLst/>
          </a:prstGeom>
          <a:ln w="9525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706215" y="2213769"/>
            <a:ext cx="0" cy="514350"/>
          </a:xfrm>
          <a:prstGeom prst="straightConnector1">
            <a:avLst/>
          </a:prstGeom>
          <a:ln w="9525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753086" y="2213769"/>
            <a:ext cx="0" cy="514350"/>
          </a:xfrm>
          <a:prstGeom prst="straightConnector1">
            <a:avLst/>
          </a:prstGeom>
          <a:ln w="9525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799957" y="2213769"/>
            <a:ext cx="0" cy="514350"/>
          </a:xfrm>
          <a:prstGeom prst="straightConnector1">
            <a:avLst/>
          </a:prstGeom>
          <a:ln w="9525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846828" y="2213769"/>
            <a:ext cx="0" cy="514350"/>
          </a:xfrm>
          <a:prstGeom prst="straightConnector1">
            <a:avLst/>
          </a:prstGeom>
          <a:ln w="9525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924946" y="2213769"/>
            <a:ext cx="0" cy="514350"/>
          </a:xfrm>
          <a:prstGeom prst="straightConnector1">
            <a:avLst/>
          </a:prstGeom>
          <a:ln w="9525">
            <a:solidFill>
              <a:srgbClr val="00B050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971817" y="2213769"/>
            <a:ext cx="0" cy="514350"/>
          </a:xfrm>
          <a:prstGeom prst="straightConnector1">
            <a:avLst/>
          </a:prstGeom>
          <a:ln w="9525">
            <a:solidFill>
              <a:srgbClr val="00B050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018688" y="2213769"/>
            <a:ext cx="0" cy="514350"/>
          </a:xfrm>
          <a:prstGeom prst="straightConnector1">
            <a:avLst/>
          </a:prstGeom>
          <a:ln w="9525">
            <a:solidFill>
              <a:srgbClr val="00B050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065559" y="2213769"/>
            <a:ext cx="0" cy="514350"/>
          </a:xfrm>
          <a:prstGeom prst="straightConnector1">
            <a:avLst/>
          </a:prstGeom>
          <a:ln w="9525">
            <a:solidFill>
              <a:srgbClr val="00B050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112430" y="2213769"/>
            <a:ext cx="0" cy="514350"/>
          </a:xfrm>
          <a:prstGeom prst="straightConnector1">
            <a:avLst/>
          </a:prstGeom>
          <a:ln w="9525">
            <a:solidFill>
              <a:srgbClr val="00B050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159301" y="2213769"/>
            <a:ext cx="0" cy="514350"/>
          </a:xfrm>
          <a:prstGeom prst="straightConnector1">
            <a:avLst/>
          </a:prstGeom>
          <a:ln w="9525">
            <a:solidFill>
              <a:srgbClr val="00B050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206172" y="2213769"/>
            <a:ext cx="0" cy="514350"/>
          </a:xfrm>
          <a:prstGeom prst="straightConnector1">
            <a:avLst/>
          </a:prstGeom>
          <a:ln w="9525">
            <a:solidFill>
              <a:srgbClr val="00B050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253043" y="2213769"/>
            <a:ext cx="0" cy="514350"/>
          </a:xfrm>
          <a:prstGeom prst="straightConnector1">
            <a:avLst/>
          </a:prstGeom>
          <a:ln w="9525">
            <a:solidFill>
              <a:srgbClr val="00B050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 rot="5400000">
            <a:off x="2197611" y="1552451"/>
            <a:ext cx="716280" cy="527298"/>
            <a:chOff x="1600200" y="2381250"/>
            <a:chExt cx="716280" cy="514350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1600200" y="2381250"/>
              <a:ext cx="0" cy="514350"/>
            </a:xfrm>
            <a:prstGeom prst="straightConnector1">
              <a:avLst/>
            </a:prstGeom>
            <a:ln w="9525">
              <a:solidFill>
                <a:srgbClr val="00B05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1645920" y="2381250"/>
              <a:ext cx="0" cy="514350"/>
            </a:xfrm>
            <a:prstGeom prst="straightConnector1">
              <a:avLst/>
            </a:prstGeom>
            <a:ln w="9525">
              <a:solidFill>
                <a:srgbClr val="00B05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1691640" y="2381250"/>
              <a:ext cx="0" cy="514350"/>
            </a:xfrm>
            <a:prstGeom prst="straightConnector1">
              <a:avLst/>
            </a:prstGeom>
            <a:ln w="9525">
              <a:solidFill>
                <a:srgbClr val="00B05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1737360" y="2381250"/>
              <a:ext cx="0" cy="514350"/>
            </a:xfrm>
            <a:prstGeom prst="straightConnector1">
              <a:avLst/>
            </a:prstGeom>
            <a:ln w="9525">
              <a:solidFill>
                <a:srgbClr val="00B05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1783080" y="2381250"/>
              <a:ext cx="0" cy="514350"/>
            </a:xfrm>
            <a:prstGeom prst="straightConnector1">
              <a:avLst/>
            </a:prstGeom>
            <a:ln w="9525">
              <a:solidFill>
                <a:srgbClr val="00B05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1828800" y="2381250"/>
              <a:ext cx="0" cy="514350"/>
            </a:xfrm>
            <a:prstGeom prst="straightConnector1">
              <a:avLst/>
            </a:prstGeom>
            <a:ln w="9525">
              <a:solidFill>
                <a:srgbClr val="00B05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1874520" y="2381250"/>
              <a:ext cx="0" cy="514350"/>
            </a:xfrm>
            <a:prstGeom prst="straightConnector1">
              <a:avLst/>
            </a:prstGeom>
            <a:ln w="9525">
              <a:solidFill>
                <a:srgbClr val="00B05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1920240" y="2381250"/>
              <a:ext cx="0" cy="514350"/>
            </a:xfrm>
            <a:prstGeom prst="straightConnector1">
              <a:avLst/>
            </a:prstGeom>
            <a:ln w="9525">
              <a:solidFill>
                <a:srgbClr val="00B05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1996440" y="2381250"/>
              <a:ext cx="0" cy="514350"/>
            </a:xfrm>
            <a:prstGeom prst="straightConnector1">
              <a:avLst/>
            </a:prstGeom>
            <a:ln w="9525">
              <a:solidFill>
                <a:srgbClr val="00B050"/>
              </a:solidFill>
              <a:headEnd type="triangle" w="sm" len="me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2042160" y="2381250"/>
              <a:ext cx="0" cy="514350"/>
            </a:xfrm>
            <a:prstGeom prst="straightConnector1">
              <a:avLst/>
            </a:prstGeom>
            <a:ln w="9525">
              <a:solidFill>
                <a:srgbClr val="00B050"/>
              </a:solidFill>
              <a:headEnd type="triangle" w="sm" len="me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2087880" y="2381250"/>
              <a:ext cx="0" cy="514350"/>
            </a:xfrm>
            <a:prstGeom prst="straightConnector1">
              <a:avLst/>
            </a:prstGeom>
            <a:ln w="9525">
              <a:solidFill>
                <a:srgbClr val="00B050"/>
              </a:solidFill>
              <a:headEnd type="triangle" w="sm" len="me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2133600" y="2381250"/>
              <a:ext cx="0" cy="514350"/>
            </a:xfrm>
            <a:prstGeom prst="straightConnector1">
              <a:avLst/>
            </a:prstGeom>
            <a:ln w="9525">
              <a:solidFill>
                <a:srgbClr val="00B050"/>
              </a:solidFill>
              <a:headEnd type="triangle" w="sm" len="me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2179320" y="2381250"/>
              <a:ext cx="0" cy="514350"/>
            </a:xfrm>
            <a:prstGeom prst="straightConnector1">
              <a:avLst/>
            </a:prstGeom>
            <a:ln w="9525">
              <a:solidFill>
                <a:srgbClr val="00B050"/>
              </a:solidFill>
              <a:headEnd type="triangle" w="sm" len="me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2225040" y="2381250"/>
              <a:ext cx="0" cy="514350"/>
            </a:xfrm>
            <a:prstGeom prst="straightConnector1">
              <a:avLst/>
            </a:prstGeom>
            <a:ln w="9525">
              <a:solidFill>
                <a:srgbClr val="00B050"/>
              </a:solidFill>
              <a:headEnd type="triangle" w="sm" len="me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2270760" y="2381250"/>
              <a:ext cx="0" cy="514350"/>
            </a:xfrm>
            <a:prstGeom prst="straightConnector1">
              <a:avLst/>
            </a:prstGeom>
            <a:ln w="9525">
              <a:solidFill>
                <a:srgbClr val="00B050"/>
              </a:solidFill>
              <a:headEnd type="triangle" w="sm" len="me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2316480" y="2381250"/>
              <a:ext cx="0" cy="514350"/>
            </a:xfrm>
            <a:prstGeom prst="straightConnector1">
              <a:avLst/>
            </a:prstGeom>
            <a:ln w="9525">
              <a:solidFill>
                <a:srgbClr val="00B050"/>
              </a:solidFill>
              <a:headEnd type="triangle" w="sm" len="me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 rot="5400000">
            <a:off x="836014" y="1550070"/>
            <a:ext cx="716280" cy="527298"/>
            <a:chOff x="1600200" y="2381250"/>
            <a:chExt cx="716280" cy="514350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1600200" y="2381250"/>
              <a:ext cx="0" cy="514350"/>
            </a:xfrm>
            <a:prstGeom prst="straightConnector1">
              <a:avLst/>
            </a:prstGeom>
            <a:ln w="9525">
              <a:solidFill>
                <a:srgbClr val="00B05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1645920" y="2381250"/>
              <a:ext cx="0" cy="514350"/>
            </a:xfrm>
            <a:prstGeom prst="straightConnector1">
              <a:avLst/>
            </a:prstGeom>
            <a:ln w="9525">
              <a:solidFill>
                <a:srgbClr val="00B05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1691640" y="2381250"/>
              <a:ext cx="0" cy="514350"/>
            </a:xfrm>
            <a:prstGeom prst="straightConnector1">
              <a:avLst/>
            </a:prstGeom>
            <a:ln w="9525">
              <a:solidFill>
                <a:srgbClr val="00B05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1737360" y="2381250"/>
              <a:ext cx="0" cy="514350"/>
            </a:xfrm>
            <a:prstGeom prst="straightConnector1">
              <a:avLst/>
            </a:prstGeom>
            <a:ln w="9525">
              <a:solidFill>
                <a:srgbClr val="00B05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1783080" y="2381250"/>
              <a:ext cx="0" cy="514350"/>
            </a:xfrm>
            <a:prstGeom prst="straightConnector1">
              <a:avLst/>
            </a:prstGeom>
            <a:ln w="9525">
              <a:solidFill>
                <a:srgbClr val="00B05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1828800" y="2381250"/>
              <a:ext cx="0" cy="514350"/>
            </a:xfrm>
            <a:prstGeom prst="straightConnector1">
              <a:avLst/>
            </a:prstGeom>
            <a:ln w="9525">
              <a:solidFill>
                <a:srgbClr val="00B05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1874520" y="2381250"/>
              <a:ext cx="0" cy="514350"/>
            </a:xfrm>
            <a:prstGeom prst="straightConnector1">
              <a:avLst/>
            </a:prstGeom>
            <a:ln w="9525">
              <a:solidFill>
                <a:srgbClr val="00B05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1920240" y="2381250"/>
              <a:ext cx="0" cy="514350"/>
            </a:xfrm>
            <a:prstGeom prst="straightConnector1">
              <a:avLst/>
            </a:prstGeom>
            <a:ln w="9525">
              <a:solidFill>
                <a:srgbClr val="00B05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1996440" y="2381250"/>
              <a:ext cx="0" cy="514350"/>
            </a:xfrm>
            <a:prstGeom prst="straightConnector1">
              <a:avLst/>
            </a:prstGeom>
            <a:ln w="9525">
              <a:solidFill>
                <a:srgbClr val="00B050"/>
              </a:solidFill>
              <a:headEnd type="triangle" w="sm" len="me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2042160" y="2381250"/>
              <a:ext cx="0" cy="514350"/>
            </a:xfrm>
            <a:prstGeom prst="straightConnector1">
              <a:avLst/>
            </a:prstGeom>
            <a:ln w="9525">
              <a:solidFill>
                <a:srgbClr val="00B050"/>
              </a:solidFill>
              <a:headEnd type="triangle" w="sm" len="me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2087880" y="2381250"/>
              <a:ext cx="0" cy="514350"/>
            </a:xfrm>
            <a:prstGeom prst="straightConnector1">
              <a:avLst/>
            </a:prstGeom>
            <a:ln w="9525">
              <a:solidFill>
                <a:srgbClr val="00B050"/>
              </a:solidFill>
              <a:headEnd type="triangle" w="sm" len="me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2133600" y="2381250"/>
              <a:ext cx="0" cy="514350"/>
            </a:xfrm>
            <a:prstGeom prst="straightConnector1">
              <a:avLst/>
            </a:prstGeom>
            <a:ln w="9525">
              <a:solidFill>
                <a:srgbClr val="00B050"/>
              </a:solidFill>
              <a:headEnd type="triangle" w="sm" len="me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2179320" y="2381250"/>
              <a:ext cx="0" cy="514350"/>
            </a:xfrm>
            <a:prstGeom prst="straightConnector1">
              <a:avLst/>
            </a:prstGeom>
            <a:ln w="9525">
              <a:solidFill>
                <a:srgbClr val="00B050"/>
              </a:solidFill>
              <a:headEnd type="triangle" w="sm" len="me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2225040" y="2381250"/>
              <a:ext cx="0" cy="514350"/>
            </a:xfrm>
            <a:prstGeom prst="straightConnector1">
              <a:avLst/>
            </a:prstGeom>
            <a:ln w="9525">
              <a:solidFill>
                <a:srgbClr val="00B050"/>
              </a:solidFill>
              <a:headEnd type="triangle" w="sm" len="me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2270760" y="2381250"/>
              <a:ext cx="0" cy="514350"/>
            </a:xfrm>
            <a:prstGeom prst="straightConnector1">
              <a:avLst/>
            </a:prstGeom>
            <a:ln w="9525">
              <a:solidFill>
                <a:srgbClr val="00B050"/>
              </a:solidFill>
              <a:headEnd type="triangle" w="sm" len="me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2316480" y="2381250"/>
              <a:ext cx="0" cy="514350"/>
            </a:xfrm>
            <a:prstGeom prst="straightConnector1">
              <a:avLst/>
            </a:prstGeom>
            <a:ln w="9525">
              <a:solidFill>
                <a:srgbClr val="00B050"/>
              </a:solidFill>
              <a:headEnd type="triangle" w="sm" len="me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ounded Rectangle 73"/>
          <p:cNvSpPr/>
          <p:nvPr/>
        </p:nvSpPr>
        <p:spPr>
          <a:xfrm rot="5400000">
            <a:off x="2718178" y="1404145"/>
            <a:ext cx="1040643" cy="8382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 smtClean="0"/>
              <a:t>GPU</a:t>
            </a:r>
          </a:p>
          <a:p>
            <a:pPr algn="ctr"/>
            <a:r>
              <a:rPr lang="en-US" sz="1800" b="1" dirty="0" smtClean="0"/>
              <a:t>Socket 1</a:t>
            </a:r>
            <a:endParaRPr lang="en-US" sz="1800" b="1" dirty="0"/>
          </a:p>
        </p:txBody>
      </p:sp>
      <p:sp>
        <p:nvSpPr>
          <p:cNvPr id="75" name="Rounded Rectangle 74"/>
          <p:cNvSpPr/>
          <p:nvPr/>
        </p:nvSpPr>
        <p:spPr>
          <a:xfrm>
            <a:off x="1352381" y="2728119"/>
            <a:ext cx="1040643" cy="8382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 smtClean="0"/>
              <a:t>GPU</a:t>
            </a:r>
          </a:p>
          <a:p>
            <a:pPr algn="ctr"/>
            <a:r>
              <a:rPr lang="en-US" sz="1800" b="1" dirty="0" smtClean="0"/>
              <a:t>Socket 2</a:t>
            </a:r>
            <a:endParaRPr lang="en-US" sz="1800" b="1" dirty="0"/>
          </a:p>
        </p:txBody>
      </p:sp>
      <p:sp>
        <p:nvSpPr>
          <p:cNvPr id="76" name="Rounded Rectangle 75"/>
          <p:cNvSpPr/>
          <p:nvPr/>
        </p:nvSpPr>
        <p:spPr>
          <a:xfrm rot="16200000" flipH="1">
            <a:off x="-8917" y="1404146"/>
            <a:ext cx="1040643" cy="8382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 smtClean="0"/>
              <a:t>GPU</a:t>
            </a:r>
          </a:p>
          <a:p>
            <a:pPr algn="ctr"/>
            <a:r>
              <a:rPr lang="en-US" sz="1800" b="1" dirty="0" smtClean="0"/>
              <a:t>Socket 3</a:t>
            </a:r>
            <a:endParaRPr lang="en-US" sz="1800" b="1" dirty="0"/>
          </a:p>
        </p:txBody>
      </p:sp>
      <p:sp>
        <p:nvSpPr>
          <p:cNvPr id="77" name="Rectangle 76"/>
          <p:cNvSpPr/>
          <p:nvPr/>
        </p:nvSpPr>
        <p:spPr>
          <a:xfrm>
            <a:off x="1462584" y="1413669"/>
            <a:ext cx="820241" cy="800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GPU</a:t>
            </a:r>
          </a:p>
          <a:p>
            <a:pPr algn="ctr"/>
            <a:r>
              <a:rPr lang="en-US" sz="1800" b="1" dirty="0" smtClean="0"/>
              <a:t>Switch</a:t>
            </a:r>
            <a:endParaRPr lang="en-US" sz="1800" b="1" dirty="0"/>
          </a:p>
        </p:txBody>
      </p:sp>
      <p:sp>
        <p:nvSpPr>
          <p:cNvPr id="78" name="Rounded Rectangle 77"/>
          <p:cNvSpPr/>
          <p:nvPr/>
        </p:nvSpPr>
        <p:spPr>
          <a:xfrm>
            <a:off x="5374878" y="68138"/>
            <a:ext cx="1040643" cy="8382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 smtClean="0"/>
              <a:t>GPU</a:t>
            </a:r>
          </a:p>
          <a:p>
            <a:pPr algn="ctr"/>
            <a:r>
              <a:rPr lang="en-US" sz="1800" b="1" dirty="0" smtClean="0"/>
              <a:t>Socket 0</a:t>
            </a:r>
            <a:endParaRPr lang="en-US" sz="1800" b="1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5525604" y="906338"/>
            <a:ext cx="0" cy="514350"/>
          </a:xfrm>
          <a:prstGeom prst="straightConnector1">
            <a:avLst/>
          </a:prstGeom>
          <a:ln w="9525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572475" y="906338"/>
            <a:ext cx="0" cy="514350"/>
          </a:xfrm>
          <a:prstGeom prst="straightConnector1">
            <a:avLst/>
          </a:prstGeom>
          <a:ln w="9525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619346" y="906338"/>
            <a:ext cx="0" cy="514350"/>
          </a:xfrm>
          <a:prstGeom prst="straightConnector1">
            <a:avLst/>
          </a:prstGeom>
          <a:ln w="9525">
            <a:solidFill>
              <a:srgbClr val="00B050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666217" y="906338"/>
            <a:ext cx="0" cy="514350"/>
          </a:xfrm>
          <a:prstGeom prst="straightConnector1">
            <a:avLst/>
          </a:prstGeom>
          <a:ln w="9525">
            <a:solidFill>
              <a:srgbClr val="00B050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713087" y="906338"/>
            <a:ext cx="0" cy="514350"/>
          </a:xfrm>
          <a:prstGeom prst="straightConnector1">
            <a:avLst/>
          </a:prstGeom>
          <a:ln w="9525">
            <a:solidFill>
              <a:srgbClr val="00B050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5759958" y="906338"/>
            <a:ext cx="0" cy="514350"/>
          </a:xfrm>
          <a:prstGeom prst="straightConnector1">
            <a:avLst/>
          </a:prstGeom>
          <a:ln w="9525">
            <a:solidFill>
              <a:srgbClr val="00B050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806829" y="906338"/>
            <a:ext cx="0" cy="514350"/>
          </a:xfrm>
          <a:prstGeom prst="straightConnector1">
            <a:avLst/>
          </a:prstGeom>
          <a:ln w="9525">
            <a:solidFill>
              <a:srgbClr val="00B050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853700" y="906338"/>
            <a:ext cx="0" cy="514350"/>
          </a:xfrm>
          <a:prstGeom prst="straightConnector1">
            <a:avLst/>
          </a:prstGeom>
          <a:ln w="9525">
            <a:solidFill>
              <a:srgbClr val="00B050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931819" y="906338"/>
            <a:ext cx="0" cy="514350"/>
          </a:xfrm>
          <a:prstGeom prst="straightConnector1">
            <a:avLst/>
          </a:prstGeom>
          <a:ln w="9525">
            <a:solidFill>
              <a:srgbClr val="00B050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5978689" y="906338"/>
            <a:ext cx="0" cy="514350"/>
          </a:xfrm>
          <a:prstGeom prst="straightConnector1">
            <a:avLst/>
          </a:prstGeom>
          <a:ln w="9525">
            <a:solidFill>
              <a:srgbClr val="00B050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6025560" y="906338"/>
            <a:ext cx="0" cy="514350"/>
          </a:xfrm>
          <a:prstGeom prst="straightConnector1">
            <a:avLst/>
          </a:prstGeom>
          <a:ln w="9525">
            <a:solidFill>
              <a:srgbClr val="00B050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072431" y="906338"/>
            <a:ext cx="0" cy="514350"/>
          </a:xfrm>
          <a:prstGeom prst="straightConnector1">
            <a:avLst/>
          </a:prstGeom>
          <a:ln w="9525">
            <a:solidFill>
              <a:srgbClr val="00B050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6119302" y="906338"/>
            <a:ext cx="0" cy="514350"/>
          </a:xfrm>
          <a:prstGeom prst="straightConnector1">
            <a:avLst/>
          </a:prstGeom>
          <a:ln w="9525">
            <a:solidFill>
              <a:srgbClr val="00B050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166173" y="906338"/>
            <a:ext cx="0" cy="514350"/>
          </a:xfrm>
          <a:prstGeom prst="straightConnector1">
            <a:avLst/>
          </a:prstGeom>
          <a:ln w="9525">
            <a:solidFill>
              <a:srgbClr val="00B050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213044" y="906338"/>
            <a:ext cx="0" cy="514350"/>
          </a:xfrm>
          <a:prstGeom prst="straightConnector1">
            <a:avLst/>
          </a:prstGeom>
          <a:ln w="9525">
            <a:solidFill>
              <a:srgbClr val="00B050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259915" y="906338"/>
            <a:ext cx="0" cy="514350"/>
          </a:xfrm>
          <a:prstGeom prst="straightConnector1">
            <a:avLst/>
          </a:prstGeom>
          <a:ln w="9525">
            <a:solidFill>
              <a:srgbClr val="00B050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5541227" y="2220788"/>
            <a:ext cx="0" cy="514350"/>
          </a:xfrm>
          <a:prstGeom prst="straightConnector1">
            <a:avLst/>
          </a:prstGeom>
          <a:ln w="9525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5588098" y="2220788"/>
            <a:ext cx="0" cy="514350"/>
          </a:xfrm>
          <a:prstGeom prst="straightConnector1">
            <a:avLst/>
          </a:prstGeom>
          <a:ln w="9525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5634969" y="2220788"/>
            <a:ext cx="0" cy="514350"/>
          </a:xfrm>
          <a:prstGeom prst="straightConnector1">
            <a:avLst/>
          </a:prstGeom>
          <a:ln w="9525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5681840" y="2220788"/>
            <a:ext cx="0" cy="514350"/>
          </a:xfrm>
          <a:prstGeom prst="straightConnector1">
            <a:avLst/>
          </a:prstGeom>
          <a:ln w="9525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5728711" y="2220788"/>
            <a:ext cx="0" cy="514350"/>
          </a:xfrm>
          <a:prstGeom prst="straightConnector1">
            <a:avLst/>
          </a:prstGeom>
          <a:ln w="9525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5775582" y="2220788"/>
            <a:ext cx="0" cy="514350"/>
          </a:xfrm>
          <a:prstGeom prst="straightConnector1">
            <a:avLst/>
          </a:prstGeom>
          <a:ln w="9525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822453" y="2220788"/>
            <a:ext cx="0" cy="514350"/>
          </a:xfrm>
          <a:prstGeom prst="straightConnector1">
            <a:avLst/>
          </a:prstGeom>
          <a:ln w="9525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5869324" y="2220788"/>
            <a:ext cx="0" cy="514350"/>
          </a:xfrm>
          <a:prstGeom prst="straightConnector1">
            <a:avLst/>
          </a:prstGeom>
          <a:ln w="9525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5947442" y="2220788"/>
            <a:ext cx="0" cy="514350"/>
          </a:xfrm>
          <a:prstGeom prst="straightConnector1">
            <a:avLst/>
          </a:prstGeom>
          <a:ln w="9525">
            <a:solidFill>
              <a:srgbClr val="00B050"/>
            </a:solidFill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5994313" y="2220788"/>
            <a:ext cx="0" cy="514350"/>
          </a:xfrm>
          <a:prstGeom prst="straightConnector1">
            <a:avLst/>
          </a:prstGeom>
          <a:ln w="9525">
            <a:solidFill>
              <a:srgbClr val="00B050"/>
            </a:solidFill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6041184" y="2220788"/>
            <a:ext cx="0" cy="514350"/>
          </a:xfrm>
          <a:prstGeom prst="straightConnector1">
            <a:avLst/>
          </a:prstGeom>
          <a:ln w="9525">
            <a:solidFill>
              <a:srgbClr val="00B050"/>
            </a:solidFill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6088055" y="2220788"/>
            <a:ext cx="0" cy="514350"/>
          </a:xfrm>
          <a:prstGeom prst="straightConnector1">
            <a:avLst/>
          </a:prstGeom>
          <a:ln w="9525">
            <a:solidFill>
              <a:srgbClr val="00B050"/>
            </a:solidFill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6134926" y="2220788"/>
            <a:ext cx="0" cy="514350"/>
          </a:xfrm>
          <a:prstGeom prst="straightConnector1">
            <a:avLst/>
          </a:prstGeom>
          <a:ln w="9525">
            <a:solidFill>
              <a:srgbClr val="00B050"/>
            </a:solidFill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6181797" y="2220788"/>
            <a:ext cx="0" cy="514350"/>
          </a:xfrm>
          <a:prstGeom prst="straightConnector1">
            <a:avLst/>
          </a:prstGeom>
          <a:ln w="9525">
            <a:solidFill>
              <a:srgbClr val="00B050"/>
            </a:solidFill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6228668" y="2220788"/>
            <a:ext cx="0" cy="514350"/>
          </a:xfrm>
          <a:prstGeom prst="straightConnector1">
            <a:avLst/>
          </a:prstGeom>
          <a:ln w="9525">
            <a:solidFill>
              <a:srgbClr val="00B050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6275539" y="2220788"/>
            <a:ext cx="0" cy="514350"/>
          </a:xfrm>
          <a:prstGeom prst="straightConnector1">
            <a:avLst/>
          </a:prstGeom>
          <a:ln w="9525">
            <a:solidFill>
              <a:srgbClr val="00B050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rot="5400000">
            <a:off x="6578247" y="1201330"/>
            <a:ext cx="0" cy="527298"/>
          </a:xfrm>
          <a:prstGeom prst="straightConnector1">
            <a:avLst/>
          </a:prstGeom>
          <a:ln w="9525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rot="5400000">
            <a:off x="6578247" y="1247050"/>
            <a:ext cx="0" cy="527298"/>
          </a:xfrm>
          <a:prstGeom prst="straightConnector1">
            <a:avLst/>
          </a:prstGeom>
          <a:ln w="9525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rot="5400000">
            <a:off x="6578247" y="1292770"/>
            <a:ext cx="0" cy="527298"/>
          </a:xfrm>
          <a:prstGeom prst="straightConnector1">
            <a:avLst/>
          </a:prstGeom>
          <a:ln w="9525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rot="5400000">
            <a:off x="6578247" y="1338490"/>
            <a:ext cx="0" cy="527298"/>
          </a:xfrm>
          <a:prstGeom prst="straightConnector1">
            <a:avLst/>
          </a:prstGeom>
          <a:ln w="9525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5400000">
            <a:off x="6578247" y="1384210"/>
            <a:ext cx="0" cy="527298"/>
          </a:xfrm>
          <a:prstGeom prst="straightConnector1">
            <a:avLst/>
          </a:prstGeom>
          <a:ln w="9525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rot="5400000">
            <a:off x="6578247" y="1429930"/>
            <a:ext cx="0" cy="527298"/>
          </a:xfrm>
          <a:prstGeom prst="straightConnector1">
            <a:avLst/>
          </a:prstGeom>
          <a:ln w="9525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rot="5400000">
            <a:off x="6578247" y="1475650"/>
            <a:ext cx="0" cy="527298"/>
          </a:xfrm>
          <a:prstGeom prst="straightConnector1">
            <a:avLst/>
          </a:prstGeom>
          <a:ln w="9525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rot="5400000">
            <a:off x="6578247" y="1521370"/>
            <a:ext cx="0" cy="527298"/>
          </a:xfrm>
          <a:prstGeom prst="straightConnector1">
            <a:avLst/>
          </a:prstGeom>
          <a:ln w="9525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rot="5400000">
            <a:off x="6578247" y="1597570"/>
            <a:ext cx="0" cy="527298"/>
          </a:xfrm>
          <a:prstGeom prst="straightConnector1">
            <a:avLst/>
          </a:prstGeom>
          <a:ln w="9525">
            <a:solidFill>
              <a:srgbClr val="00B050"/>
            </a:solidFill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rot="5400000">
            <a:off x="6578247" y="1643290"/>
            <a:ext cx="0" cy="527298"/>
          </a:xfrm>
          <a:prstGeom prst="straightConnector1">
            <a:avLst/>
          </a:prstGeom>
          <a:ln w="9525">
            <a:solidFill>
              <a:srgbClr val="00B050"/>
            </a:solidFill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rot="5400000">
            <a:off x="6578247" y="1689010"/>
            <a:ext cx="0" cy="527298"/>
          </a:xfrm>
          <a:prstGeom prst="straightConnector1">
            <a:avLst/>
          </a:prstGeom>
          <a:ln w="9525">
            <a:solidFill>
              <a:srgbClr val="00B050"/>
            </a:solidFill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rot="5400000">
            <a:off x="6578247" y="1734730"/>
            <a:ext cx="0" cy="527298"/>
          </a:xfrm>
          <a:prstGeom prst="straightConnector1">
            <a:avLst/>
          </a:prstGeom>
          <a:ln w="9525">
            <a:solidFill>
              <a:srgbClr val="00B050"/>
            </a:solidFill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5400000">
            <a:off x="6578247" y="1780450"/>
            <a:ext cx="0" cy="527298"/>
          </a:xfrm>
          <a:prstGeom prst="straightConnector1">
            <a:avLst/>
          </a:prstGeom>
          <a:ln w="9525">
            <a:solidFill>
              <a:srgbClr val="00B050"/>
            </a:solidFill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rot="5400000">
            <a:off x="6578247" y="1826170"/>
            <a:ext cx="0" cy="527298"/>
          </a:xfrm>
          <a:prstGeom prst="straightConnector1">
            <a:avLst/>
          </a:prstGeom>
          <a:ln w="9525">
            <a:solidFill>
              <a:srgbClr val="00B050"/>
            </a:solidFill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5400000">
            <a:off x="6578247" y="1871890"/>
            <a:ext cx="0" cy="527298"/>
          </a:xfrm>
          <a:prstGeom prst="straightConnector1">
            <a:avLst/>
          </a:prstGeom>
          <a:ln w="9525">
            <a:solidFill>
              <a:srgbClr val="00B050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rot="5400000">
            <a:off x="6578247" y="1917610"/>
            <a:ext cx="0" cy="527298"/>
          </a:xfrm>
          <a:prstGeom prst="straightConnector1">
            <a:avLst/>
          </a:prstGeom>
          <a:ln w="9525">
            <a:solidFill>
              <a:srgbClr val="00B050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5400000">
            <a:off x="5216650" y="1198949"/>
            <a:ext cx="0" cy="527298"/>
          </a:xfrm>
          <a:prstGeom prst="straightConnector1">
            <a:avLst/>
          </a:prstGeom>
          <a:ln w="9525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rot="5400000">
            <a:off x="5216650" y="1244669"/>
            <a:ext cx="0" cy="527298"/>
          </a:xfrm>
          <a:prstGeom prst="straightConnector1">
            <a:avLst/>
          </a:prstGeom>
          <a:ln w="9525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rot="5400000">
            <a:off x="5216650" y="1290389"/>
            <a:ext cx="0" cy="527298"/>
          </a:xfrm>
          <a:prstGeom prst="straightConnector1">
            <a:avLst/>
          </a:prstGeom>
          <a:ln w="9525">
            <a:solidFill>
              <a:srgbClr val="00B050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rot="5400000">
            <a:off x="5216650" y="1336109"/>
            <a:ext cx="0" cy="527298"/>
          </a:xfrm>
          <a:prstGeom prst="straightConnector1">
            <a:avLst/>
          </a:prstGeom>
          <a:ln w="9525">
            <a:solidFill>
              <a:srgbClr val="00B050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rot="5400000">
            <a:off x="5216650" y="1381829"/>
            <a:ext cx="0" cy="527298"/>
          </a:xfrm>
          <a:prstGeom prst="straightConnector1">
            <a:avLst/>
          </a:prstGeom>
          <a:ln w="9525">
            <a:solidFill>
              <a:srgbClr val="00B050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rot="5400000">
            <a:off x="5216650" y="1427549"/>
            <a:ext cx="0" cy="527298"/>
          </a:xfrm>
          <a:prstGeom prst="straightConnector1">
            <a:avLst/>
          </a:prstGeom>
          <a:ln w="9525">
            <a:solidFill>
              <a:srgbClr val="00B050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rot="5400000">
            <a:off x="5216650" y="1473269"/>
            <a:ext cx="0" cy="527298"/>
          </a:xfrm>
          <a:prstGeom prst="straightConnector1">
            <a:avLst/>
          </a:prstGeom>
          <a:ln w="9525">
            <a:solidFill>
              <a:srgbClr val="00B050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rot="5400000">
            <a:off x="5216650" y="1518989"/>
            <a:ext cx="0" cy="527298"/>
          </a:xfrm>
          <a:prstGeom prst="straightConnector1">
            <a:avLst/>
          </a:prstGeom>
          <a:ln w="9525">
            <a:solidFill>
              <a:srgbClr val="00B050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rot="5400000">
            <a:off x="5216650" y="1595189"/>
            <a:ext cx="0" cy="527298"/>
          </a:xfrm>
          <a:prstGeom prst="straightConnector1">
            <a:avLst/>
          </a:prstGeom>
          <a:ln w="9525">
            <a:solidFill>
              <a:srgbClr val="00B050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rot="5400000">
            <a:off x="5216650" y="1640909"/>
            <a:ext cx="0" cy="527298"/>
          </a:xfrm>
          <a:prstGeom prst="straightConnector1">
            <a:avLst/>
          </a:prstGeom>
          <a:ln w="9525">
            <a:solidFill>
              <a:srgbClr val="00B050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rot="5400000">
            <a:off x="5216650" y="1686629"/>
            <a:ext cx="0" cy="527298"/>
          </a:xfrm>
          <a:prstGeom prst="straightConnector1">
            <a:avLst/>
          </a:prstGeom>
          <a:ln w="9525">
            <a:solidFill>
              <a:srgbClr val="00B050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rot="5400000">
            <a:off x="5216650" y="1732349"/>
            <a:ext cx="0" cy="527298"/>
          </a:xfrm>
          <a:prstGeom prst="straightConnector1">
            <a:avLst/>
          </a:prstGeom>
          <a:ln w="9525">
            <a:solidFill>
              <a:srgbClr val="00B050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rot="5400000">
            <a:off x="5216650" y="1778069"/>
            <a:ext cx="0" cy="527298"/>
          </a:xfrm>
          <a:prstGeom prst="straightConnector1">
            <a:avLst/>
          </a:prstGeom>
          <a:ln w="9525">
            <a:solidFill>
              <a:srgbClr val="00B050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rot="5400000">
            <a:off x="5216650" y="1823789"/>
            <a:ext cx="0" cy="527298"/>
          </a:xfrm>
          <a:prstGeom prst="straightConnector1">
            <a:avLst/>
          </a:prstGeom>
          <a:ln w="9525">
            <a:solidFill>
              <a:srgbClr val="00B050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rot="5400000">
            <a:off x="5216650" y="1869509"/>
            <a:ext cx="0" cy="527298"/>
          </a:xfrm>
          <a:prstGeom prst="straightConnector1">
            <a:avLst/>
          </a:prstGeom>
          <a:ln w="9525">
            <a:solidFill>
              <a:srgbClr val="00B050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rot="5400000">
            <a:off x="5216650" y="1915229"/>
            <a:ext cx="0" cy="527298"/>
          </a:xfrm>
          <a:prstGeom prst="straightConnector1">
            <a:avLst/>
          </a:prstGeom>
          <a:ln w="9525">
            <a:solidFill>
              <a:srgbClr val="00B050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 rot="5400000">
            <a:off x="6740674" y="1411164"/>
            <a:ext cx="1040643" cy="8382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 smtClean="0"/>
              <a:t>GPU</a:t>
            </a:r>
          </a:p>
          <a:p>
            <a:pPr algn="ctr"/>
            <a:r>
              <a:rPr lang="en-US" sz="1800" b="1" dirty="0" smtClean="0"/>
              <a:t>Socket 1</a:t>
            </a:r>
            <a:endParaRPr lang="en-US" sz="1800" b="1" dirty="0"/>
          </a:p>
        </p:txBody>
      </p:sp>
      <p:sp>
        <p:nvSpPr>
          <p:cNvPr id="146" name="Rounded Rectangle 145"/>
          <p:cNvSpPr/>
          <p:nvPr/>
        </p:nvSpPr>
        <p:spPr>
          <a:xfrm>
            <a:off x="5374877" y="2735138"/>
            <a:ext cx="1040643" cy="8382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 smtClean="0"/>
              <a:t>GPU</a:t>
            </a:r>
          </a:p>
          <a:p>
            <a:pPr algn="ctr"/>
            <a:r>
              <a:rPr lang="en-US" sz="1800" b="1" dirty="0" smtClean="0"/>
              <a:t>Socket 2</a:t>
            </a:r>
            <a:endParaRPr lang="en-US" sz="1800" b="1" dirty="0"/>
          </a:p>
        </p:txBody>
      </p:sp>
      <p:sp>
        <p:nvSpPr>
          <p:cNvPr id="147" name="Rounded Rectangle 146"/>
          <p:cNvSpPr/>
          <p:nvPr/>
        </p:nvSpPr>
        <p:spPr>
          <a:xfrm rot="16200000" flipH="1">
            <a:off x="4013579" y="1411165"/>
            <a:ext cx="1040643" cy="8382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 smtClean="0"/>
              <a:t>GPU</a:t>
            </a:r>
          </a:p>
          <a:p>
            <a:pPr algn="ctr"/>
            <a:r>
              <a:rPr lang="en-US" sz="1800" b="1" dirty="0" smtClean="0"/>
              <a:t>Socket 3</a:t>
            </a:r>
            <a:endParaRPr lang="en-US" sz="1800" b="1" dirty="0"/>
          </a:p>
        </p:txBody>
      </p:sp>
      <p:sp>
        <p:nvSpPr>
          <p:cNvPr id="148" name="Rectangle 147"/>
          <p:cNvSpPr/>
          <p:nvPr/>
        </p:nvSpPr>
        <p:spPr>
          <a:xfrm>
            <a:off x="5485080" y="1420688"/>
            <a:ext cx="820241" cy="800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GPU</a:t>
            </a:r>
          </a:p>
          <a:p>
            <a:pPr algn="ctr"/>
            <a:r>
              <a:rPr lang="en-US" sz="1800" b="1" dirty="0" smtClean="0"/>
              <a:t>Switch</a:t>
            </a:r>
            <a:endParaRPr lang="en-US" sz="18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886200" y="68138"/>
            <a:ext cx="0" cy="365058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3573338"/>
            <a:ext cx="3793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(a) Symmetric Bandwidth Assignments</a:t>
            </a:r>
            <a:endParaRPr lang="en-US" sz="1800" dirty="0"/>
          </a:p>
        </p:txBody>
      </p:sp>
      <p:sp>
        <p:nvSpPr>
          <p:cNvPr id="152" name="TextBox 151"/>
          <p:cNvSpPr txBox="1"/>
          <p:nvPr/>
        </p:nvSpPr>
        <p:spPr>
          <a:xfrm>
            <a:off x="3935110" y="3562906"/>
            <a:ext cx="392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(b) Asymmetric Bandwidth Assignments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57817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40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bscuser</dc:creator>
  <cp:lastModifiedBy>bscuser</cp:lastModifiedBy>
  <cp:revision>2</cp:revision>
  <dcterms:created xsi:type="dcterms:W3CDTF">2017-04-02T11:19:03Z</dcterms:created>
  <dcterms:modified xsi:type="dcterms:W3CDTF">2017-04-02T11:28:33Z</dcterms:modified>
</cp:coreProperties>
</file>