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680" y="-96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4"/>
            <a:ext cx="62179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21709"/>
            <a:ext cx="131699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21709"/>
            <a:ext cx="38290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09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033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4"/>
            <a:ext cx="4089400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956734"/>
            <a:ext cx="240665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0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7"/>
            <a:ext cx="438912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5"/>
            <a:ext cx="438912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0"/>
            <a:ext cx="6583680" cy="3017309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9EB0-1E1E-4A5C-9714-BAA5E7FD7BB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7"/>
            <a:ext cx="23164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99" y="2038290"/>
            <a:ext cx="409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(a) Symmetric Bandwidth Assignment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2699" y="4114800"/>
            <a:ext cx="422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(b) Asymmetric Bandwidth Assignment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42699" y="523668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5699" y="7428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699" y="8718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5699" y="994936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5699" y="1123890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85699" y="1352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85699" y="14814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85699" y="160453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85699" y="1733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2099" y="599868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19" name="Right Brace 18"/>
          <p:cNvSpPr/>
          <p:nvPr/>
        </p:nvSpPr>
        <p:spPr>
          <a:xfrm>
            <a:off x="4533699" y="5998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533699" y="12475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1779" y="71531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of 64 GB/s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4530" y="1084645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r>
              <a:rPr lang="en-US" sz="1800" dirty="0" smtClean="0"/>
              <a:t>4 of 64 GB/s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5782" y="899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24530" y="1456677"/>
            <a:ext cx="14570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2670" y="1456677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of 128 GB/s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2699" y="2634734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85699" y="28539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5699" y="29829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85699" y="3106002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85699" y="3234956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85699" y="3463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5699" y="35925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85699" y="3715602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85699" y="3844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62099" y="2710934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38" name="Right Brace 37"/>
          <p:cNvSpPr/>
          <p:nvPr/>
        </p:nvSpPr>
        <p:spPr>
          <a:xfrm>
            <a:off x="4533699" y="27109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4533699" y="33586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78997" y="2826379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of 32 GB/s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5278997" y="3200400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of 96 GB/s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5782" y="3009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0491" y="3592510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128 of 128 GB/s</a:t>
            </a:r>
            <a:endParaRPr lang="en-US" sz="1800" dirty="0"/>
          </a:p>
        </p:txBody>
      </p:sp>
      <p:cxnSp>
        <p:nvCxnSpPr>
          <p:cNvPr id="37" name="Straight Connector 36"/>
          <p:cNvCxnSpPr>
            <a:stCxn id="19" idx="1"/>
            <a:endCxn id="21" idx="1"/>
          </p:cNvCxnSpPr>
          <p:nvPr/>
        </p:nvCxnSpPr>
        <p:spPr>
          <a:xfrm>
            <a:off x="4686099" y="899979"/>
            <a:ext cx="645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1"/>
            <a:endCxn id="22" idx="1"/>
          </p:cNvCxnSpPr>
          <p:nvPr/>
        </p:nvCxnSpPr>
        <p:spPr>
          <a:xfrm flipV="1">
            <a:off x="4686099" y="1269311"/>
            <a:ext cx="638431" cy="278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1"/>
            <a:endCxn id="40" idx="1"/>
          </p:cNvCxnSpPr>
          <p:nvPr/>
        </p:nvCxnSpPr>
        <p:spPr>
          <a:xfrm>
            <a:off x="4686099" y="3011045"/>
            <a:ext cx="5928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41" idx="1"/>
          </p:cNvCxnSpPr>
          <p:nvPr/>
        </p:nvCxnSpPr>
        <p:spPr>
          <a:xfrm flipV="1">
            <a:off x="4686099" y="3385066"/>
            <a:ext cx="592898" cy="273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8600" y="243376"/>
            <a:ext cx="46892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712" y="74099"/>
            <a:ext cx="139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Saturated </a:t>
            </a:r>
            <a:r>
              <a:rPr lang="en-US" sz="1600" dirty="0" smtClean="0"/>
              <a:t>lane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09800" y="232117"/>
            <a:ext cx="465225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75025" y="73634"/>
            <a:ext cx="1617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Unsaturated </a:t>
            </a:r>
            <a:r>
              <a:rPr lang="en-US" sz="1600" dirty="0" smtClean="0"/>
              <a:t>lane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07877" y="243376"/>
            <a:ext cx="46892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83672" y="62840"/>
            <a:ext cx="239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Dynamically allocated </a:t>
            </a:r>
            <a:r>
              <a:rPr lang="en-US" sz="1600" dirty="0" smtClean="0"/>
              <a:t>lane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876800" y="1733490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</a:t>
            </a:r>
            <a:r>
              <a:rPr lang="en-US" sz="1800" b="1" dirty="0"/>
              <a:t>75% </a:t>
            </a:r>
            <a:r>
              <a:rPr lang="en-US" sz="1800" b="1" dirty="0" smtClean="0"/>
              <a:t>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181399" y="3569732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18290" y="3889982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</a:t>
            </a:r>
            <a:r>
              <a:rPr lang="en-US" sz="1800" b="1" dirty="0" smtClean="0"/>
              <a:t>100% 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17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9</cp:revision>
  <dcterms:created xsi:type="dcterms:W3CDTF">2017-04-03T20:32:50Z</dcterms:created>
  <dcterms:modified xsi:type="dcterms:W3CDTF">2017-04-04T23:30:13Z</dcterms:modified>
</cp:coreProperties>
</file>