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076" y="-708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7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6329"/>
            <a:ext cx="226314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6329"/>
            <a:ext cx="662178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113107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4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54847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7"/>
            <a:ext cx="3309144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1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4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7229474" y="71023"/>
            <a:ext cx="1685925" cy="53893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17188" y="140286"/>
            <a:ext cx="838200" cy="5250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7074" y="1416637"/>
            <a:ext cx="2219326" cy="2597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72994" y="1466851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72994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52800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52800" y="1485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2400" y="27882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" y="44646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8125" y="4533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600" y="28575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2400" y="1721436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8600" y="1790699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" y="71024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" y="1333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905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38125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PU</a:t>
            </a:r>
            <a:endParaRPr lang="en-US" sz="2000" b="1" dirty="0"/>
          </a:p>
        </p:txBody>
      </p:sp>
      <p:cxnSp>
        <p:nvCxnSpPr>
          <p:cNvPr id="6" name="Elbow Connector 5"/>
          <p:cNvCxnSpPr>
            <a:stCxn id="5" idx="0"/>
            <a:endCxn id="46" idx="3"/>
          </p:cNvCxnSpPr>
          <p:nvPr/>
        </p:nvCxnSpPr>
        <p:spPr>
          <a:xfrm rot="16200000" flipV="1">
            <a:off x="1438275" y="1724026"/>
            <a:ext cx="971551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5" idx="3"/>
            <a:endCxn id="5" idx="2"/>
          </p:cNvCxnSpPr>
          <p:nvPr/>
        </p:nvCxnSpPr>
        <p:spPr>
          <a:xfrm flipV="1">
            <a:off x="1752600" y="3143251"/>
            <a:ext cx="342900" cy="100964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6" idx="0"/>
            <a:endCxn id="4" idx="3"/>
          </p:cNvCxnSpPr>
          <p:nvPr/>
        </p:nvCxnSpPr>
        <p:spPr>
          <a:xfrm rot="16200000" flipV="1">
            <a:off x="871538" y="681038"/>
            <a:ext cx="581025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3"/>
            <a:endCxn id="46" idx="2"/>
          </p:cNvCxnSpPr>
          <p:nvPr/>
        </p:nvCxnSpPr>
        <p:spPr>
          <a:xfrm flipV="1">
            <a:off x="990600" y="1676400"/>
            <a:ext cx="342900" cy="54292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0"/>
            <a:endCxn id="13" idx="3"/>
          </p:cNvCxnSpPr>
          <p:nvPr/>
        </p:nvCxnSpPr>
        <p:spPr>
          <a:xfrm rot="16200000" flipV="1">
            <a:off x="862013" y="3414713"/>
            <a:ext cx="600075" cy="3429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3"/>
            <a:endCxn id="15" idx="2"/>
          </p:cNvCxnSpPr>
          <p:nvPr/>
        </p:nvCxnSpPr>
        <p:spPr>
          <a:xfrm flipV="1">
            <a:off x="990600" y="4419600"/>
            <a:ext cx="342900" cy="54292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6788" y="1847849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6788" y="29146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06788" y="4591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914400" y="388620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154305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50188" y="1543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31623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50188" y="316230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238009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PU</a:t>
            </a:r>
            <a:endParaRPr lang="en-US" sz="2000" b="1" dirty="0"/>
          </a:p>
        </p:txBody>
      </p:sp>
      <p:cxnSp>
        <p:nvCxnSpPr>
          <p:cNvPr id="21" name="Elbow Connector 20"/>
          <p:cNvCxnSpPr>
            <a:stCxn id="20" idx="0"/>
            <a:endCxn id="48" idx="0"/>
          </p:cNvCxnSpPr>
          <p:nvPr/>
        </p:nvCxnSpPr>
        <p:spPr>
          <a:xfrm rot="16200000" flipV="1">
            <a:off x="4305880" y="704271"/>
            <a:ext cx="1751441" cy="1600200"/>
          </a:xfrm>
          <a:prstGeom prst="bentConnector3">
            <a:avLst>
              <a:gd name="adj1" fmla="val 11305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7" idx="2"/>
            <a:endCxn id="20" idx="2"/>
          </p:cNvCxnSpPr>
          <p:nvPr/>
        </p:nvCxnSpPr>
        <p:spPr>
          <a:xfrm rot="5400000" flipH="1" flipV="1">
            <a:off x="4323770" y="3199821"/>
            <a:ext cx="1715659" cy="1600200"/>
          </a:xfrm>
          <a:prstGeom prst="bentConnector3">
            <a:avLst>
              <a:gd name="adj1" fmla="val -133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48" idx="3"/>
          </p:cNvCxnSpPr>
          <p:nvPr/>
        </p:nvCxnSpPr>
        <p:spPr>
          <a:xfrm rot="16200000" flipV="1">
            <a:off x="4572497" y="1123453"/>
            <a:ext cx="647700" cy="19149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48" idx="1"/>
          </p:cNvCxnSpPr>
          <p:nvPr/>
        </p:nvCxnSpPr>
        <p:spPr>
          <a:xfrm rot="5400000" flipH="1" flipV="1">
            <a:off x="3543300" y="1123950"/>
            <a:ext cx="647700" cy="1905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7" idx="3"/>
            <a:endCxn id="19" idx="2"/>
          </p:cNvCxnSpPr>
          <p:nvPr/>
        </p:nvCxnSpPr>
        <p:spPr>
          <a:xfrm flipV="1">
            <a:off x="4800600" y="3905250"/>
            <a:ext cx="191494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7" idx="1"/>
            <a:endCxn id="18" idx="2"/>
          </p:cNvCxnSpPr>
          <p:nvPr/>
        </p:nvCxnSpPr>
        <p:spPr>
          <a:xfrm rot="10800000">
            <a:off x="3771900" y="3905250"/>
            <a:ext cx="190500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0"/>
          </p:cNvCxnSpPr>
          <p:nvPr/>
        </p:nvCxnSpPr>
        <p:spPr>
          <a:xfrm>
            <a:off x="3771900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9" idx="0"/>
          </p:cNvCxnSpPr>
          <p:nvPr/>
        </p:nvCxnSpPr>
        <p:spPr>
          <a:xfrm>
            <a:off x="4992094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18288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4800" y="34290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86636" y="201159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296400" y="2381250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PU</a:t>
            </a: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391400" y="1466850"/>
            <a:ext cx="687788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391400" y="323850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391400" y="459105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38" name="Elbow Connector 37"/>
          <p:cNvCxnSpPr>
            <a:stCxn id="35" idx="3"/>
          </p:cNvCxnSpPr>
          <p:nvPr/>
        </p:nvCxnSpPr>
        <p:spPr>
          <a:xfrm>
            <a:off x="8079188" y="1838325"/>
            <a:ext cx="263718" cy="61912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8072436" y="572634"/>
            <a:ext cx="494311" cy="191452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>
            <a:off x="7939008" y="3208064"/>
            <a:ext cx="544080" cy="259743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7" idx="3"/>
          </p:cNvCxnSpPr>
          <p:nvPr/>
        </p:nvCxnSpPr>
        <p:spPr>
          <a:xfrm rot="5400000">
            <a:off x="7378031" y="3769044"/>
            <a:ext cx="1896627" cy="49033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001000" y="2457450"/>
            <a:ext cx="838200" cy="608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/>
              <a:t>GPU</a:t>
            </a:r>
          </a:p>
          <a:p>
            <a:pPr algn="ctr"/>
            <a:r>
              <a:rPr lang="en-US" b="1" dirty="0" smtClean="0"/>
              <a:t>Switch</a:t>
            </a:r>
            <a:endParaRPr lang="en-US" b="1" dirty="0"/>
          </a:p>
        </p:txBody>
      </p:sp>
      <p:cxnSp>
        <p:nvCxnSpPr>
          <p:cNvPr id="43" name="Elbow Connector 42"/>
          <p:cNvCxnSpPr>
            <a:stCxn id="42" idx="3"/>
            <a:endCxn id="34" idx="1"/>
          </p:cNvCxnSpPr>
          <p:nvPr/>
        </p:nvCxnSpPr>
        <p:spPr>
          <a:xfrm>
            <a:off x="8839200" y="2761673"/>
            <a:ext cx="457200" cy="577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5908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5532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400" y="114300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962400" y="432435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3962400" y="628650"/>
            <a:ext cx="838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/>
              <a:t>PCIe</a:t>
            </a:r>
            <a:r>
              <a:rPr lang="en-US" b="1" dirty="0" smtClean="0"/>
              <a:t> Switch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09043" y="3637722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12812" y="2041525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524000" y="5749368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38948" y="5505835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PCIe</a:t>
            </a:r>
            <a:r>
              <a:rPr lang="en-US" sz="2400" dirty="0" smtClean="0"/>
              <a:t> link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24000" y="6172200"/>
            <a:ext cx="838200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38948" y="5936723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NVLink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4032565" y="5568879"/>
            <a:ext cx="838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32565" y="6019800"/>
            <a:ext cx="8382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03562" y="5505835"/>
            <a:ext cx="440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Logical Programmer Exposed GPU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003562" y="5936722"/>
            <a:ext cx="288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Discrete physical GPU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31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6</cp:revision>
  <dcterms:created xsi:type="dcterms:W3CDTF">2017-04-03T17:14:26Z</dcterms:created>
  <dcterms:modified xsi:type="dcterms:W3CDTF">2017-04-04T09:45:25Z</dcterms:modified>
</cp:coreProperties>
</file>