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-138" y="-960"/>
      </p:cViewPr>
      <p:guideLst>
        <p:guide orient="horz" pos="1152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136228"/>
            <a:ext cx="116586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72640"/>
            <a:ext cx="96012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58422"/>
            <a:ext cx="4629150" cy="12488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58422"/>
            <a:ext cx="13658850" cy="12488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2350347"/>
            <a:ext cx="116586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1550248"/>
            <a:ext cx="116586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341208"/>
            <a:ext cx="9144000" cy="966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341208"/>
            <a:ext cx="9144000" cy="966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2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6473"/>
            <a:ext cx="123444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18727"/>
            <a:ext cx="6060282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159934"/>
            <a:ext cx="6060282" cy="2107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1" y="818727"/>
            <a:ext cx="6062663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1" y="1159934"/>
            <a:ext cx="6062663" cy="2107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0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7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5627"/>
            <a:ext cx="4512470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8" y="145627"/>
            <a:ext cx="7667625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765387"/>
            <a:ext cx="4512470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3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2560322"/>
            <a:ext cx="82296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326813"/>
            <a:ext cx="82296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2862581"/>
            <a:ext cx="82296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6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46473"/>
            <a:ext cx="12344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53442"/>
            <a:ext cx="123444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3390055"/>
            <a:ext cx="3200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3858-976E-4C3E-BA77-60674B37380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3390055"/>
            <a:ext cx="4343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3390055"/>
            <a:ext cx="3200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5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0"/>
            <a:ext cx="12954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 + L1$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625" y="1312277"/>
            <a:ext cx="120015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1950" y="2700754"/>
            <a:ext cx="13335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1938754"/>
            <a:ext cx="8382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L2$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>
            <a:off x="1028700" y="2395954"/>
            <a:ext cx="0" cy="3048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7" idx="0"/>
          </p:cNvCxnSpPr>
          <p:nvPr/>
        </p:nvCxnSpPr>
        <p:spPr>
          <a:xfrm>
            <a:off x="1028700" y="1617078"/>
            <a:ext cx="0" cy="321677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5" idx="0"/>
          </p:cNvCxnSpPr>
          <p:nvPr/>
        </p:nvCxnSpPr>
        <p:spPr>
          <a:xfrm>
            <a:off x="1028700" y="381000"/>
            <a:ext cx="0" cy="931277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</p:cNvCxnSpPr>
          <p:nvPr/>
        </p:nvCxnSpPr>
        <p:spPr>
          <a:xfrm>
            <a:off x="1628775" y="1464677"/>
            <a:ext cx="533400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11397" y="1143000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NVLink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2673446" y="0"/>
            <a:ext cx="12954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 + L1$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721071" y="1322492"/>
            <a:ext cx="120015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Xbar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654396" y="2710969"/>
            <a:ext cx="13335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DRAM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40" idx="2"/>
            <a:endCxn id="33" idx="0"/>
          </p:cNvCxnSpPr>
          <p:nvPr/>
        </p:nvCxnSpPr>
        <p:spPr>
          <a:xfrm>
            <a:off x="3321146" y="2406169"/>
            <a:ext cx="0" cy="3048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4"/>
            <a:endCxn id="40" idx="0"/>
          </p:cNvCxnSpPr>
          <p:nvPr/>
        </p:nvCxnSpPr>
        <p:spPr>
          <a:xfrm>
            <a:off x="3321146" y="1627293"/>
            <a:ext cx="0" cy="397877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44" idx="0"/>
          </p:cNvCxnSpPr>
          <p:nvPr/>
        </p:nvCxnSpPr>
        <p:spPr>
          <a:xfrm>
            <a:off x="3321146" y="381000"/>
            <a:ext cx="0" cy="45720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6"/>
          </p:cNvCxnSpPr>
          <p:nvPr/>
        </p:nvCxnSpPr>
        <p:spPr>
          <a:xfrm>
            <a:off x="3921221" y="1474892"/>
            <a:ext cx="533400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03843" y="115321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NVLink</a:t>
            </a:r>
            <a:endParaRPr lang="en-US" sz="1600" dirty="0"/>
          </a:p>
        </p:txBody>
      </p:sp>
      <p:sp>
        <p:nvSpPr>
          <p:cNvPr id="40" name="Rounded Rectangle 39"/>
          <p:cNvSpPr/>
          <p:nvPr/>
        </p:nvSpPr>
        <p:spPr>
          <a:xfrm>
            <a:off x="2902046" y="2025169"/>
            <a:ext cx="838200" cy="381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L2$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2902046" y="838200"/>
            <a:ext cx="838200" cy="7620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>
            <a:stCxn id="44" idx="2"/>
            <a:endCxn id="32" idx="0"/>
          </p:cNvCxnSpPr>
          <p:nvPr/>
        </p:nvCxnSpPr>
        <p:spPr>
          <a:xfrm>
            <a:off x="3321146" y="914400"/>
            <a:ext cx="0" cy="408093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313526" y="50458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R$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959446" y="0"/>
            <a:ext cx="12954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 + L1$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007071" y="1315078"/>
            <a:ext cx="120015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Xbar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940396" y="2703555"/>
            <a:ext cx="13335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DRAM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9" idx="2"/>
            <a:endCxn id="53" idx="0"/>
          </p:cNvCxnSpPr>
          <p:nvPr/>
        </p:nvCxnSpPr>
        <p:spPr>
          <a:xfrm>
            <a:off x="5607146" y="2394902"/>
            <a:ext cx="0" cy="3086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4"/>
            <a:endCxn id="59" idx="0"/>
          </p:cNvCxnSpPr>
          <p:nvPr/>
        </p:nvCxnSpPr>
        <p:spPr>
          <a:xfrm>
            <a:off x="5607146" y="1619878"/>
            <a:ext cx="0" cy="546424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2"/>
            <a:endCxn id="60" idx="0"/>
          </p:cNvCxnSpPr>
          <p:nvPr/>
        </p:nvCxnSpPr>
        <p:spPr>
          <a:xfrm>
            <a:off x="5607146" y="381000"/>
            <a:ext cx="0" cy="38100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6"/>
          </p:cNvCxnSpPr>
          <p:nvPr/>
        </p:nvCxnSpPr>
        <p:spPr>
          <a:xfrm>
            <a:off x="6207221" y="1467478"/>
            <a:ext cx="533400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089843" y="1145801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NVLink</a:t>
            </a:r>
            <a:endParaRPr lang="en-US" sz="1600" dirty="0"/>
          </a:p>
        </p:txBody>
      </p:sp>
      <p:sp>
        <p:nvSpPr>
          <p:cNvPr id="59" name="Rounded Rectangle 58"/>
          <p:cNvSpPr/>
          <p:nvPr/>
        </p:nvSpPr>
        <p:spPr>
          <a:xfrm>
            <a:off x="5188046" y="2166302"/>
            <a:ext cx="838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L2$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5188046" y="762000"/>
            <a:ext cx="838200" cy="213769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R$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60" idx="2"/>
            <a:endCxn id="52" idx="0"/>
          </p:cNvCxnSpPr>
          <p:nvPr/>
        </p:nvCxnSpPr>
        <p:spPr>
          <a:xfrm>
            <a:off x="5607146" y="975770"/>
            <a:ext cx="0" cy="339309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169246" y="0"/>
            <a:ext cx="12954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 + L1$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216871" y="1447800"/>
            <a:ext cx="120015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Xbar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7150196" y="2700754"/>
            <a:ext cx="13335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DRAM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86" idx="4"/>
            <a:endCxn id="87" idx="0"/>
          </p:cNvCxnSpPr>
          <p:nvPr/>
        </p:nvCxnSpPr>
        <p:spPr>
          <a:xfrm>
            <a:off x="7816946" y="1752600"/>
            <a:ext cx="0" cy="948154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5" idx="2"/>
            <a:endCxn id="96" idx="0"/>
          </p:cNvCxnSpPr>
          <p:nvPr/>
        </p:nvCxnSpPr>
        <p:spPr>
          <a:xfrm>
            <a:off x="7816946" y="381000"/>
            <a:ext cx="0" cy="30480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6" idx="6"/>
          </p:cNvCxnSpPr>
          <p:nvPr/>
        </p:nvCxnSpPr>
        <p:spPr>
          <a:xfrm>
            <a:off x="8417021" y="1600200"/>
            <a:ext cx="533400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299643" y="1261646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NVLink</a:t>
            </a:r>
            <a:endParaRPr lang="en-US" sz="1600" dirty="0"/>
          </a:p>
        </p:txBody>
      </p:sp>
      <p:cxnSp>
        <p:nvCxnSpPr>
          <p:cNvPr id="95" name="Straight Arrow Connector 94"/>
          <p:cNvCxnSpPr>
            <a:stCxn id="96" idx="2"/>
            <a:endCxn id="86" idx="0"/>
          </p:cNvCxnSpPr>
          <p:nvPr/>
        </p:nvCxnSpPr>
        <p:spPr>
          <a:xfrm>
            <a:off x="7816946" y="1143000"/>
            <a:ext cx="0" cy="30480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7397846" y="685800"/>
            <a:ext cx="838200" cy="45720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$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531446" y="0"/>
            <a:ext cx="12954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 + L1$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9579071" y="1524000"/>
            <a:ext cx="120015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Xbar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512396" y="2710969"/>
            <a:ext cx="13335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DRAM</a:t>
            </a:r>
            <a:endParaRPr lang="en-US" dirty="0"/>
          </a:p>
        </p:txBody>
      </p:sp>
      <p:cxnSp>
        <p:nvCxnSpPr>
          <p:cNvPr id="103" name="Straight Arrow Connector 102"/>
          <p:cNvCxnSpPr>
            <a:stCxn id="101" idx="4"/>
            <a:endCxn id="102" idx="0"/>
          </p:cNvCxnSpPr>
          <p:nvPr/>
        </p:nvCxnSpPr>
        <p:spPr>
          <a:xfrm>
            <a:off x="10179146" y="1828800"/>
            <a:ext cx="0" cy="882169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0" idx="2"/>
            <a:endCxn id="108" idx="0"/>
          </p:cNvCxnSpPr>
          <p:nvPr/>
        </p:nvCxnSpPr>
        <p:spPr>
          <a:xfrm>
            <a:off x="10179146" y="381000"/>
            <a:ext cx="0" cy="38100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1" idx="6"/>
          </p:cNvCxnSpPr>
          <p:nvPr/>
        </p:nvCxnSpPr>
        <p:spPr>
          <a:xfrm>
            <a:off x="10779221" y="1676400"/>
            <a:ext cx="533400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661843" y="1337846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NVLink</a:t>
            </a:r>
            <a:endParaRPr lang="en-US" sz="1600" dirty="0"/>
          </a:p>
        </p:txBody>
      </p:sp>
      <p:cxnSp>
        <p:nvCxnSpPr>
          <p:cNvPr id="107" name="Straight Arrow Connector 106"/>
          <p:cNvCxnSpPr>
            <a:stCxn id="108" idx="2"/>
            <a:endCxn id="101" idx="0"/>
          </p:cNvCxnSpPr>
          <p:nvPr/>
        </p:nvCxnSpPr>
        <p:spPr>
          <a:xfrm>
            <a:off x="10179146" y="1219200"/>
            <a:ext cx="0" cy="30480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9760046" y="762000"/>
            <a:ext cx="838200" cy="457200"/>
          </a:xfrm>
          <a:prstGeom prst="roundRect">
            <a:avLst/>
          </a:prstGeom>
          <a:pattFill prst="wdUpDiag">
            <a:fgClr>
              <a:srgbClr val="92D050"/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1831193" y="0"/>
            <a:ext cx="12954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 + L1$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1878818" y="1524000"/>
            <a:ext cx="120015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Xbar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11812143" y="2703555"/>
            <a:ext cx="13335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DRAM</a:t>
            </a:r>
            <a:endParaRPr lang="en-US" dirty="0"/>
          </a:p>
        </p:txBody>
      </p:sp>
      <p:cxnSp>
        <p:nvCxnSpPr>
          <p:cNvPr id="112" name="Straight Arrow Connector 111"/>
          <p:cNvCxnSpPr>
            <a:stCxn id="110" idx="4"/>
            <a:endCxn id="111" idx="0"/>
          </p:cNvCxnSpPr>
          <p:nvPr/>
        </p:nvCxnSpPr>
        <p:spPr>
          <a:xfrm>
            <a:off x="12478893" y="1828800"/>
            <a:ext cx="0" cy="874755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2"/>
            <a:endCxn id="117" idx="0"/>
          </p:cNvCxnSpPr>
          <p:nvPr/>
        </p:nvCxnSpPr>
        <p:spPr>
          <a:xfrm>
            <a:off x="12478893" y="381000"/>
            <a:ext cx="0" cy="38100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0" idx="6"/>
          </p:cNvCxnSpPr>
          <p:nvPr/>
        </p:nvCxnSpPr>
        <p:spPr>
          <a:xfrm>
            <a:off x="13078968" y="1676400"/>
            <a:ext cx="533400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2961590" y="1337846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NVLink</a:t>
            </a:r>
            <a:endParaRPr lang="en-US" sz="1600" dirty="0"/>
          </a:p>
        </p:txBody>
      </p:sp>
      <p:cxnSp>
        <p:nvCxnSpPr>
          <p:cNvPr id="116" name="Straight Arrow Connector 115"/>
          <p:cNvCxnSpPr>
            <a:stCxn id="117" idx="2"/>
            <a:endCxn id="110" idx="0"/>
          </p:cNvCxnSpPr>
          <p:nvPr/>
        </p:nvCxnSpPr>
        <p:spPr>
          <a:xfrm>
            <a:off x="12478893" y="1219200"/>
            <a:ext cx="0" cy="30480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12059793" y="762000"/>
            <a:ext cx="838200" cy="457200"/>
          </a:xfrm>
          <a:prstGeom prst="roundRect">
            <a:avLst/>
          </a:prstGeom>
          <a:pattFill prst="wdUpDiag">
            <a:fgClr>
              <a:srgbClr val="92D050"/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69125" y="3078818"/>
            <a:ext cx="1042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Baseline</a:t>
            </a:r>
          </a:p>
          <a:p>
            <a:pPr algn="ctr"/>
            <a:r>
              <a:rPr lang="en-US" sz="1600" dirty="0" smtClean="0"/>
              <a:t>(4MB L2$)</a:t>
            </a:r>
            <a:endParaRPr lang="en-US" sz="16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316350" y="3078818"/>
            <a:ext cx="203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Tiny R$</a:t>
            </a:r>
          </a:p>
          <a:p>
            <a:pPr algn="ctr"/>
            <a:r>
              <a:rPr lang="en-US" sz="1600" dirty="0" smtClean="0"/>
              <a:t>(4MB L2$ + 128KB R$)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661214" y="3083951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Half R$</a:t>
            </a:r>
          </a:p>
          <a:p>
            <a:pPr algn="ctr"/>
            <a:r>
              <a:rPr lang="en-US" sz="1600" dirty="0" smtClean="0"/>
              <a:t>(2MB L2$ + 2MB R$)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319053" y="3078822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Whole R$</a:t>
            </a:r>
          </a:p>
          <a:p>
            <a:pPr algn="ctr"/>
            <a:r>
              <a:rPr lang="en-US" sz="1600" dirty="0" smtClean="0"/>
              <a:t>(4MB R$)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9666027" y="3072816"/>
            <a:ext cx="1026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Cache ALL</a:t>
            </a:r>
          </a:p>
          <a:p>
            <a:pPr algn="ctr"/>
            <a:r>
              <a:rPr lang="en-US" sz="1600" dirty="0" smtClean="0"/>
              <a:t>(4MB R$)</a:t>
            </a:r>
            <a:endParaRPr lang="en-US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1482469" y="3078817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Cache ALL - DYNAMIC</a:t>
            </a:r>
          </a:p>
          <a:p>
            <a:pPr algn="ctr"/>
            <a:r>
              <a:rPr lang="en-US" sz="1600" dirty="0" smtClean="0"/>
              <a:t>(4MB R$)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321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106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bscuser</dc:creator>
  <cp:lastModifiedBy>bscuser</cp:lastModifiedBy>
  <cp:revision>4</cp:revision>
  <dcterms:created xsi:type="dcterms:W3CDTF">2017-03-31T12:42:57Z</dcterms:created>
  <dcterms:modified xsi:type="dcterms:W3CDTF">2017-03-31T13:14:53Z</dcterms:modified>
</cp:coreProperties>
</file>