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2" r:id="rId6"/>
    <p:sldId id="260" r:id="rId7"/>
    <p:sldId id="258" r:id="rId8"/>
    <p:sldId id="261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6AD7-BA29-4BE4-8F25-32D2250D366E}" type="datetimeFigureOut">
              <a:rPr lang="ru-RU" smtClean="0"/>
              <a:t>09.04.2014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33C1-22D2-48B1-9773-4A0D76737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18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6AD7-BA29-4BE4-8F25-32D2250D366E}" type="datetimeFigureOut">
              <a:rPr lang="ru-RU" smtClean="0"/>
              <a:t>09.04.2014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33C1-22D2-48B1-9773-4A0D76737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55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6AD7-BA29-4BE4-8F25-32D2250D366E}" type="datetimeFigureOut">
              <a:rPr lang="ru-RU" smtClean="0"/>
              <a:t>09.04.2014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33C1-22D2-48B1-9773-4A0D76737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38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6AD7-BA29-4BE4-8F25-32D2250D366E}" type="datetimeFigureOut">
              <a:rPr lang="ru-RU" smtClean="0"/>
              <a:t>09.04.2014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33C1-22D2-48B1-9773-4A0D76737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4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6AD7-BA29-4BE4-8F25-32D2250D366E}" type="datetimeFigureOut">
              <a:rPr lang="ru-RU" smtClean="0"/>
              <a:t>09.04.2014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33C1-22D2-48B1-9773-4A0D76737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93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6AD7-BA29-4BE4-8F25-32D2250D366E}" type="datetimeFigureOut">
              <a:rPr lang="ru-RU" smtClean="0"/>
              <a:t>09.04.2014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33C1-22D2-48B1-9773-4A0D76737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75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6AD7-BA29-4BE4-8F25-32D2250D366E}" type="datetimeFigureOut">
              <a:rPr lang="ru-RU" smtClean="0"/>
              <a:t>09.04.2014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33C1-22D2-48B1-9773-4A0D76737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54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6AD7-BA29-4BE4-8F25-32D2250D366E}" type="datetimeFigureOut">
              <a:rPr lang="ru-RU" smtClean="0"/>
              <a:t>09.04.2014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33C1-22D2-48B1-9773-4A0D76737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46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6AD7-BA29-4BE4-8F25-32D2250D366E}" type="datetimeFigureOut">
              <a:rPr lang="ru-RU" smtClean="0"/>
              <a:t>09.04.2014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33C1-22D2-48B1-9773-4A0D76737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45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6AD7-BA29-4BE4-8F25-32D2250D366E}" type="datetimeFigureOut">
              <a:rPr lang="ru-RU" smtClean="0"/>
              <a:t>09.04.2014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33C1-22D2-48B1-9773-4A0D76737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01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6AD7-BA29-4BE4-8F25-32D2250D366E}" type="datetimeFigureOut">
              <a:rPr lang="ru-RU" smtClean="0"/>
              <a:t>09.04.2014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33C1-22D2-48B1-9773-4A0D76737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26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D6AD7-BA29-4BE4-8F25-32D2250D366E}" type="datetimeFigureOut">
              <a:rPr lang="ru-RU" smtClean="0"/>
              <a:t>09.04.2014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933C1-22D2-48B1-9773-4A0D76737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29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www.osronlin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8486656" cy="475252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0656" y="1628800"/>
            <a:ext cx="7772400" cy="14700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Драйвер-фильтр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Драйвер-фильтр ОС </a:t>
            </a:r>
            <a:r>
              <a:rPr lang="en-US" dirty="0" smtClean="0">
                <a:solidFill>
                  <a:schemeClr val="bg2"/>
                </a:solidFill>
              </a:rPr>
              <a:t>Windows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ru-RU" dirty="0" smtClean="0">
                <a:solidFill>
                  <a:schemeClr val="bg2"/>
                </a:solidFill>
              </a:rPr>
              <a:t>для скрытия файлов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6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789040"/>
            <a:ext cx="2540000" cy="28067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Написать драйвер под ОС </a:t>
            </a:r>
            <a:r>
              <a:rPr lang="en-US" dirty="0" smtClean="0">
                <a:solidFill>
                  <a:srgbClr val="00B050"/>
                </a:solidFill>
              </a:rPr>
              <a:t>Windows</a:t>
            </a:r>
            <a:r>
              <a:rPr lang="ru-RU" dirty="0" smtClean="0">
                <a:solidFill>
                  <a:srgbClr val="00B050"/>
                </a:solidFill>
              </a:rPr>
              <a:t>, задача которого скрывать файлы, по определенной «маске».</a:t>
            </a:r>
          </a:p>
          <a:p>
            <a:r>
              <a:rPr lang="ru-RU" strike="sngStrike" dirty="0" smtClean="0"/>
              <a:t>Написать </a:t>
            </a:r>
            <a:r>
              <a:rPr lang="en-US" strike="sngStrike" dirty="0" smtClean="0"/>
              <a:t>GUI </a:t>
            </a:r>
            <a:r>
              <a:rPr lang="ru-RU" strike="sngStrike" dirty="0" smtClean="0"/>
              <a:t>для управления </a:t>
            </a:r>
            <a:r>
              <a:rPr lang="ru-RU" strike="sngStrike" dirty="0" smtClean="0"/>
              <a:t>драйвером</a:t>
            </a:r>
            <a:endParaRPr lang="en-US" strike="sngStrike" dirty="0" smtClean="0"/>
          </a:p>
          <a:p>
            <a:r>
              <a:rPr lang="ru-RU" dirty="0" smtClean="0">
                <a:solidFill>
                  <a:srgbClr val="92D050"/>
                </a:solidFill>
              </a:rPr>
              <a:t>Разработать «БД» для записи-считывания масок скрытия</a:t>
            </a:r>
            <a:endParaRPr lang="ru-RU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7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Эстимейты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129692"/>
              </p:ext>
            </p:extLst>
          </p:nvPr>
        </p:nvGraphicFramePr>
        <p:xfrm>
          <a:off x="1907704" y="1772816"/>
          <a:ext cx="4546600" cy="3990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3100"/>
                <a:gridCol w="596900"/>
                <a:gridCol w="952500"/>
                <a:gridCol w="10541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Task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Duration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Work complete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Resource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Исследование поставленной задачи и поиск решения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95%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Yevhen/Artem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Исследование возможных типов драйверов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95%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Yevhen/Artem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Research minifilter driver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Yevhen/Artem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Установка и настройка необходимого ПО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Yevhen/Artem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Инициализация драйвера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Выгрузка драйвера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Скрытие файлов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Парсинг файла с масками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Выбор технологии для графического интерфейса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100%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Проектирование и построение </a:t>
                      </a:r>
                      <a:r>
                        <a:rPr lang="en-US" sz="1100" u="none" strike="noStrike">
                          <a:effectLst/>
                        </a:rPr>
                        <a:t>GUI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50%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Тестирование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Тестирование драйвера с </a:t>
                      </a:r>
                      <a:r>
                        <a:rPr lang="en-US" sz="1100" u="none" strike="noStrike">
                          <a:effectLst/>
                        </a:rPr>
                        <a:t>DriverVerifier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BugFixing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Подготовка презентации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Artem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326841"/>
            <a:ext cx="208823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3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476672"/>
            <a:ext cx="553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Схематическое изображение расположение драйвера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198888" y="1472906"/>
            <a:ext cx="144016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I/O Manager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197625" y="2553026"/>
            <a:ext cx="144016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Filter Manager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198888" y="3777162"/>
            <a:ext cx="1440160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Driver FS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198888" y="4857282"/>
            <a:ext cx="1440160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 driver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287120" y="2794202"/>
            <a:ext cx="12241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Minifilter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5" idx="3"/>
            <a:endCxn id="10" idx="1"/>
          </p:cNvCxnSpPr>
          <p:nvPr/>
        </p:nvCxnSpPr>
        <p:spPr>
          <a:xfrm>
            <a:off x="4637785" y="3010226"/>
            <a:ext cx="64933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3" idx="2"/>
            <a:endCxn id="5" idx="0"/>
          </p:cNvCxnSpPr>
          <p:nvPr/>
        </p:nvCxnSpPr>
        <p:spPr>
          <a:xfrm flipH="1">
            <a:off x="3917705" y="2120978"/>
            <a:ext cx="1263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2"/>
            <a:endCxn id="6" idx="0"/>
          </p:cNvCxnSpPr>
          <p:nvPr/>
        </p:nvCxnSpPr>
        <p:spPr>
          <a:xfrm>
            <a:off x="3917705" y="3467426"/>
            <a:ext cx="1263" cy="309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6" idx="2"/>
            <a:endCxn id="7" idx="0"/>
          </p:cNvCxnSpPr>
          <p:nvPr/>
        </p:nvCxnSpPr>
        <p:spPr>
          <a:xfrm>
            <a:off x="3918968" y="449724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7" idx="2"/>
          </p:cNvCxnSpPr>
          <p:nvPr/>
        </p:nvCxnSpPr>
        <p:spPr>
          <a:xfrm flipH="1">
            <a:off x="3917705" y="5433346"/>
            <a:ext cx="1263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66925" y="5880737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</a:t>
            </a:r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2334792" y="1256882"/>
            <a:ext cx="32354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10797" y="896842"/>
            <a:ext cx="208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I/O file request</a:t>
            </a:r>
            <a:endParaRPr lang="ru-RU" dirty="0"/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2910797" y="1546565"/>
            <a:ext cx="0" cy="3672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Рисунок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751655"/>
            <a:ext cx="1428750" cy="1323975"/>
          </a:xfrm>
          <a:prstGeom prst="rect">
            <a:avLst/>
          </a:prstGeom>
        </p:spPr>
      </p:pic>
      <p:cxnSp>
        <p:nvCxnSpPr>
          <p:cNvPr id="37" name="Прямая со стрелкой 36"/>
          <p:cNvCxnSpPr/>
          <p:nvPr/>
        </p:nvCxnSpPr>
        <p:spPr>
          <a:xfrm flipV="1">
            <a:off x="5020876" y="3382769"/>
            <a:ext cx="0" cy="1836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4962452" y="1472906"/>
            <a:ext cx="3180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87119" y="2190947"/>
            <a:ext cx="306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IRP_MJ_DIRECTORY_CONTROL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5287120" y="3382769"/>
            <a:ext cx="241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FLT_POSTOP_CALLBACK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44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219920"/>
            <a:ext cx="1577058" cy="216024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ПО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492896"/>
            <a:ext cx="4600575" cy="1924050"/>
          </a:xfrm>
        </p:spPr>
      </p:pic>
      <p:sp>
        <p:nvSpPr>
          <p:cNvPr id="5" name="TextBox 4"/>
          <p:cNvSpPr txBox="1"/>
          <p:nvPr/>
        </p:nvSpPr>
        <p:spPr>
          <a:xfrm>
            <a:off x="2411760" y="1844824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 Уведомление драйвера об изменении глобальных масок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378904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2. Редактирование глобальных масок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139952" y="4838375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3. Чтение из конфигурационного файла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11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Тестирование проводилось на таких ОС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Windows XP(x86)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Windows 7(x86)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Драйвер проходит все тесты в </a:t>
            </a:r>
            <a:r>
              <a:rPr lang="en-US" dirty="0" smtClean="0"/>
              <a:t>Driver Verifier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0"/>
          <a:stretch/>
        </p:blipFill>
        <p:spPr>
          <a:xfrm>
            <a:off x="5292080" y="4582391"/>
            <a:ext cx="3152775" cy="16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7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</a:t>
            </a:r>
            <a:r>
              <a:rPr lang="ru-RU" dirty="0" smtClean="0"/>
              <a:t>зык</a:t>
            </a:r>
            <a:r>
              <a:rPr lang="ru-RU" dirty="0" smtClean="0"/>
              <a:t>и</a:t>
            </a:r>
            <a:r>
              <a:rPr lang="ru-RU" dirty="0" smtClean="0"/>
              <a:t> </a:t>
            </a:r>
            <a:r>
              <a:rPr lang="ru-RU" dirty="0" smtClean="0"/>
              <a:t>программирования </a:t>
            </a:r>
            <a:r>
              <a:rPr lang="ru-RU" dirty="0" smtClean="0"/>
              <a:t>С</a:t>
            </a:r>
            <a:r>
              <a:rPr lang="en-US" dirty="0" smtClean="0"/>
              <a:t>/C++</a:t>
            </a:r>
            <a:endParaRPr lang="ru-RU" dirty="0" smtClean="0"/>
          </a:p>
          <a:p>
            <a:r>
              <a:rPr lang="en-US" dirty="0" smtClean="0"/>
              <a:t>QT framework</a:t>
            </a:r>
            <a:r>
              <a:rPr lang="en-US" dirty="0"/>
              <a:t>, Microsoft Visual Studio 2010</a:t>
            </a:r>
            <a:endParaRPr lang="ru-RU" dirty="0" smtClean="0"/>
          </a:p>
          <a:p>
            <a:r>
              <a:rPr lang="ru-RU" dirty="0" smtClean="0"/>
              <a:t>Инструмент разработки </a:t>
            </a:r>
            <a:r>
              <a:rPr lang="en-US" dirty="0" smtClean="0"/>
              <a:t>Windows Driver Kit (WDK 7600.16385.1)</a:t>
            </a:r>
          </a:p>
          <a:p>
            <a:r>
              <a:rPr lang="en-US" dirty="0" err="1" smtClean="0"/>
              <a:t>WinDbg</a:t>
            </a:r>
            <a:r>
              <a:rPr lang="en-US" dirty="0"/>
              <a:t>, </a:t>
            </a:r>
            <a:r>
              <a:rPr lang="en-US" dirty="0" smtClean="0"/>
              <a:t>VirtualKD-2.8, </a:t>
            </a:r>
            <a:r>
              <a:rPr lang="ru-RU" dirty="0" smtClean="0"/>
              <a:t>виртуальная машина, </a:t>
            </a:r>
            <a:r>
              <a:rPr lang="en-US" dirty="0" smtClean="0"/>
              <a:t>Notepad++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4"/>
          <a:stretch/>
        </p:blipFill>
        <p:spPr>
          <a:xfrm>
            <a:off x="6372200" y="4738255"/>
            <a:ext cx="2185425" cy="155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</a:p>
          <a:p>
            <a:r>
              <a:rPr lang="en-US" dirty="0" smtClean="0"/>
              <a:t>MSDN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www.osronline.com</a:t>
            </a:r>
            <a:endParaRPr lang="en-US" dirty="0" smtClean="0"/>
          </a:p>
          <a:p>
            <a:r>
              <a:rPr lang="ru-RU" dirty="0" err="1" smtClean="0"/>
              <a:t>тютор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077072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184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243</Words>
  <Application>Microsoft Office PowerPoint</Application>
  <PresentationFormat>Экран (4:3)</PresentationFormat>
  <Paragraphs>96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Драйвер-фильтр Windows  </vt:lpstr>
      <vt:lpstr>Постановка задачи</vt:lpstr>
      <vt:lpstr>Эстимейты</vt:lpstr>
      <vt:lpstr>Презентация PowerPoint</vt:lpstr>
      <vt:lpstr>Архитектура ПО </vt:lpstr>
      <vt:lpstr>Тестирование</vt:lpstr>
      <vt:lpstr>Используемые технологии</vt:lpstr>
      <vt:lpstr>Источники информации</vt:lpstr>
    </vt:vector>
  </TitlesOfParts>
  <Company>INDEX BANK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Драйвер-фильтр Windows</dc:title>
  <dc:creator>STEPANCHENKO Artem Valeriiovych</dc:creator>
  <cp:lastModifiedBy>STEPANCHENKO Artem Valeriiovych</cp:lastModifiedBy>
  <cp:revision>25</cp:revision>
  <dcterms:created xsi:type="dcterms:W3CDTF">2014-04-08T14:11:37Z</dcterms:created>
  <dcterms:modified xsi:type="dcterms:W3CDTF">2014-04-09T09:10:15Z</dcterms:modified>
</cp:coreProperties>
</file>