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64" r:id="rId5"/>
    <p:sldId id="259" r:id="rId6"/>
    <p:sldId id="265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6B9F7-0590-4F83-A718-D8B19D4B3B87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8FE66-B7BC-4777-AF36-904F146F3400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FE66-B7BC-4777-AF36-904F146F3400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2" name="Правоъгъл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авоъгъл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авоъгъл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авоъгъл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авоъгъл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56" name="Правоъгъл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авоъгъл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авоъгъл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авоъгъл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вободна форма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Свободна форма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Свободна форма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Свободна форма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Свободна форма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Свободна форма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Свободна форма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Свободна форма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Свободна форма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Свободна форма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Свободна форма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Свободна форма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Свободна форма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Свободна форма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Свободна форма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авоъгъл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авоъгъл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6" name="Правоъгъл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авоъгъл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авоъгъл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авоъгъл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авоъгъл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авоъгъл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аво съединение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аво съединение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аво съединение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аво съединение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/>
              <a:t>Щракнете върху иконата, за да добавите картина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grpSp>
        <p:nvGrpSpPr>
          <p:cNvPr id="14" name="Групиране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аво съединение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иране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аво съединение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аво съединение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авоъгъл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авоъгъл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/>
              <a:t>Второ ниво</a:t>
            </a:r>
          </a:p>
          <a:p>
            <a:pPr lvl="2" eaLnBrk="1" latinLnBrk="0" hangingPunct="1"/>
            <a:r>
              <a:rPr kumimoji="0" lang="bg-BG"/>
              <a:t>Трето ниво</a:t>
            </a:r>
          </a:p>
          <a:p>
            <a:pPr lvl="3" eaLnBrk="1" latinLnBrk="0" hangingPunct="1"/>
            <a:r>
              <a:rPr kumimoji="0" lang="bg-BG"/>
              <a:t>Четвърто ниво</a:t>
            </a:r>
          </a:p>
          <a:p>
            <a:pPr lvl="4" eaLnBrk="1" latinLnBrk="0" hangingPunct="1"/>
            <a:r>
              <a:rPr kumimoji="0" lang="bg-BG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932AF6B-6EE7-4A5A-A873-673098771546}" type="datetimeFigureOut">
              <a:rPr lang="bg-BG" smtClean="0"/>
              <a:pPr/>
              <a:t>16.5.2017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42E0BEB-58E0-40BE-8DB2-9CC8776BE30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857224" y="150017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CSS </a:t>
            </a:r>
            <a:r>
              <a:rPr lang="bg-BG" sz="6000" dirty="0"/>
              <a:t>И</a:t>
            </a:r>
            <a:r>
              <a:rPr lang="en-US" sz="6000" dirty="0"/>
              <a:t> CSRF </a:t>
            </a:r>
            <a:r>
              <a:rPr lang="bg-BG" sz="6000" dirty="0"/>
              <a:t>АТАКИ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5643538" y="5500702"/>
            <a:ext cx="3500462" cy="857256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Велислав  Великов</a:t>
            </a:r>
          </a:p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Димитър  Нешев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229600" cy="1143000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CSRF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71472" y="1500174"/>
            <a:ext cx="8043890" cy="4525963"/>
          </a:xfrm>
        </p:spPr>
        <p:txBody>
          <a:bodyPr>
            <a:normAutofit/>
          </a:bodyPr>
          <a:lstStyle/>
          <a:p>
            <a:r>
              <a:rPr lang="en-US" sz="1400" dirty="0"/>
              <a:t>CSRF - </a:t>
            </a:r>
            <a:r>
              <a:rPr lang="ru-RU" sz="1400" dirty="0"/>
              <a:t>Фалшифициране на заявки между </a:t>
            </a:r>
            <a:r>
              <a:rPr lang="bg-BG" sz="1400" dirty="0"/>
              <a:t>страници</a:t>
            </a:r>
            <a:r>
              <a:rPr lang="en-US" sz="1400" dirty="0"/>
              <a:t>.</a:t>
            </a:r>
            <a:endParaRPr lang="bg-BG" sz="1400" dirty="0"/>
          </a:p>
          <a:p>
            <a:r>
              <a:rPr lang="en-US" sz="1400" dirty="0"/>
              <a:t>,,GET”</a:t>
            </a:r>
            <a:r>
              <a:rPr lang="bg-BG" sz="1400" dirty="0"/>
              <a:t> заявка – ако жертвата е потвърдила, и е направила друга заявка, с нея се изпраща автоматично и ,,бисквитката”. </a:t>
            </a:r>
          </a:p>
          <a:p>
            <a:r>
              <a:rPr lang="bg-BG" sz="1400" dirty="0"/>
              <a:t>,,</a:t>
            </a:r>
            <a:r>
              <a:rPr lang="en-US" sz="1400" dirty="0"/>
              <a:t>GET</a:t>
            </a:r>
            <a:r>
              <a:rPr lang="bg-BG" sz="1400" dirty="0"/>
              <a:t>”</a:t>
            </a:r>
            <a:r>
              <a:rPr lang="en-US" sz="1400" dirty="0"/>
              <a:t> </a:t>
            </a:r>
            <a:r>
              <a:rPr lang="bg-BG" sz="1400" dirty="0"/>
              <a:t>заявката може да бъде извикана от потребителя по няколко начина</a:t>
            </a:r>
            <a:r>
              <a:rPr lang="en-US" sz="1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400" dirty="0"/>
              <a:t>Ползвайки даденото уеб приложение; 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400" dirty="0"/>
              <a:t>Написвайки директно адреса в браузъра</a:t>
            </a:r>
            <a:r>
              <a:rPr lang="en-US" sz="14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400" dirty="0"/>
              <a:t>Отваряне на връзка(външна за приложението) сочеща към адрес</a:t>
            </a:r>
            <a:r>
              <a:rPr lang="en-US" sz="1400" dirty="0"/>
              <a:t>.</a:t>
            </a:r>
          </a:p>
          <a:p>
            <a:pPr>
              <a:buNone/>
            </a:pPr>
            <a:endParaRPr lang="bg-BG" sz="1400" dirty="0"/>
          </a:p>
        </p:txBody>
      </p:sp>
      <p:pic>
        <p:nvPicPr>
          <p:cNvPr id="15362" name="Picture 2" descr="CSRF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643314"/>
            <a:ext cx="5072098" cy="2992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229600" cy="1143000"/>
          </a:xfrm>
        </p:spPr>
        <p:txBody>
          <a:bodyPr/>
          <a:lstStyle/>
          <a:p>
            <a:r>
              <a:rPr lang="en-US" dirty="0"/>
              <a:t>CSRF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42910" y="150017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/>
              <a:t>	CSRF </a:t>
            </a:r>
            <a:r>
              <a:rPr lang="bg-BG" sz="1400" dirty="0"/>
              <a:t>разчита на</a:t>
            </a:r>
            <a:r>
              <a:rPr lang="en-US" sz="1400" dirty="0"/>
              <a:t>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Поведението на уеб браузъра относно обработката на информация, свързана със сесията, като "бисквитки" и информация за удостоверяване на ,,http’’.</a:t>
            </a:r>
          </a:p>
          <a:p>
            <a:pPr>
              <a:buFont typeface="+mj-lt"/>
              <a:buAutoNum type="arabicPeriod"/>
            </a:pPr>
            <a:r>
              <a:rPr lang="bg-BG" sz="1400" dirty="0"/>
              <a:t>Знанието на атакуващия за валидно </a:t>
            </a:r>
            <a:r>
              <a:rPr lang="en-US" sz="1400" dirty="0"/>
              <a:t>,,URL”</a:t>
            </a:r>
            <a:r>
              <a:rPr lang="bg-BG" sz="1400" dirty="0"/>
              <a:t>.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ru-RU" sz="1400" dirty="0"/>
              <a:t>Управление на сесиите, разчитащи само на информация, известна от браузъра.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/>
              <a:t>*</a:t>
            </a:r>
            <a:r>
              <a:rPr lang="bg-BG" sz="1400" dirty="0"/>
              <a:t>Съществуването на</a:t>
            </a:r>
            <a:r>
              <a:rPr lang="en-US" sz="1400" dirty="0"/>
              <a:t> HTML </a:t>
            </a:r>
            <a:r>
              <a:rPr lang="bg-BG" sz="1400" dirty="0"/>
              <a:t>тагове, чието присъствие води до моментален достъп до ,,</a:t>
            </a:r>
            <a:r>
              <a:rPr lang="en-US" sz="1400" dirty="0"/>
              <a:t>http[s]</a:t>
            </a:r>
            <a:r>
              <a:rPr lang="bg-BG" sz="1400" dirty="0"/>
              <a:t>” ресурс,</a:t>
            </a:r>
            <a:r>
              <a:rPr lang="en-US" sz="1400" dirty="0"/>
              <a:t> </a:t>
            </a:r>
            <a:r>
              <a:rPr lang="bg-BG" sz="1400" dirty="0"/>
              <a:t>примерно таг за снимка</a:t>
            </a:r>
            <a:r>
              <a:rPr lang="en-US" sz="1400" dirty="0"/>
              <a:t> </a:t>
            </a:r>
            <a:r>
              <a:rPr lang="bg-BG" sz="1400" dirty="0"/>
              <a:t>,,</a:t>
            </a:r>
            <a:r>
              <a:rPr lang="en-US" sz="1400" i="1" dirty="0"/>
              <a:t>img</a:t>
            </a:r>
            <a:r>
              <a:rPr lang="bg-BG" sz="1400" i="1" dirty="0"/>
              <a:t>“.</a:t>
            </a:r>
            <a:endParaRPr lang="en-US" sz="1400" dirty="0"/>
          </a:p>
          <a:p>
            <a:pPr>
              <a:buFont typeface="+mj-lt"/>
              <a:buAutoNum type="arabicPeriod"/>
            </a:pPr>
            <a:endParaRPr lang="bg-BG" sz="1400" dirty="0"/>
          </a:p>
        </p:txBody>
      </p:sp>
      <p:pic>
        <p:nvPicPr>
          <p:cNvPr id="16386" name="Picture 2" descr="Резултат с изображение за CSR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643314"/>
            <a:ext cx="6543675" cy="3009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XSS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XSS - Cross-site Scripting </a:t>
            </a:r>
          </a:p>
          <a:p>
            <a:r>
              <a:rPr lang="bg-BG" dirty="0"/>
              <a:t>При</a:t>
            </a:r>
            <a:r>
              <a:rPr lang="en-US" dirty="0"/>
              <a:t> XSS </a:t>
            </a:r>
            <a:r>
              <a:rPr lang="bg-BG" dirty="0"/>
              <a:t>атака се</a:t>
            </a:r>
            <a:r>
              <a:rPr lang="en-US" dirty="0"/>
              <a:t>  </a:t>
            </a:r>
            <a:r>
              <a:rPr lang="bg-BG" dirty="0"/>
              <a:t>инжектира скрипт в уеб приложение.</a:t>
            </a:r>
          </a:p>
          <a:p>
            <a:r>
              <a:rPr lang="bg-BG" dirty="0"/>
              <a:t>Най-често това е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bg-BG" dirty="0"/>
              <a:t>код, който се вкарва като </a:t>
            </a:r>
            <a:r>
              <a:rPr lang="en-US" dirty="0"/>
              <a:t>String,</a:t>
            </a:r>
            <a:r>
              <a:rPr lang="bg-BG" dirty="0"/>
              <a:t> но се интерпретира от страницата като код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92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6" name="Picture 2" descr="C:\Users\Willi\AppData\Roaming\Skype\vili_vodniq.ee\media_messaging\media_cache_v3\^0AF1D71EE547BB88029ABFB983E0C516D7C303B562594B7F11^pimgpsh_fullsize_dist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14352"/>
            <a:ext cx="7883343" cy="3499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275856" y="2492896"/>
            <a:ext cx="7772400" cy="914400"/>
          </a:xfrm>
        </p:spPr>
        <p:txBody>
          <a:bodyPr/>
          <a:lstStyle/>
          <a:p>
            <a:r>
              <a:rPr lang="bg-BG" sz="10000" b="1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272614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95</TotalTime>
  <Words>91</Words>
  <Application>Microsoft Office PowerPoint</Application>
  <PresentationFormat>Презентация на цял екран 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Calibri</vt:lpstr>
      <vt:lpstr>Consolas</vt:lpstr>
      <vt:lpstr>Corbel</vt:lpstr>
      <vt:lpstr>Wingdings</vt:lpstr>
      <vt:lpstr>Wingdings 2</vt:lpstr>
      <vt:lpstr>Wingdings 3</vt:lpstr>
      <vt:lpstr>Метро</vt:lpstr>
      <vt:lpstr>CSS И CSRF АТАКИ</vt:lpstr>
      <vt:lpstr>Какво е CSRF</vt:lpstr>
      <vt:lpstr>CSRF</vt:lpstr>
      <vt:lpstr>Какво е XSS</vt:lpstr>
      <vt:lpstr>Презентация на PowerPoint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И CSRF АТАКИ</dc:title>
  <dc:creator>Willi</dc:creator>
  <cp:lastModifiedBy>NIKI</cp:lastModifiedBy>
  <cp:revision>11</cp:revision>
  <dcterms:created xsi:type="dcterms:W3CDTF">2017-05-16T07:47:22Z</dcterms:created>
  <dcterms:modified xsi:type="dcterms:W3CDTF">2017-05-16T09:39:07Z</dcterms:modified>
</cp:coreProperties>
</file>