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58" r:id="rId7"/>
    <p:sldId id="266" r:id="rId8"/>
    <p:sldId id="267" r:id="rId9"/>
    <p:sldId id="268" r:id="rId10"/>
    <p:sldId id="264" r:id="rId11"/>
    <p:sldId id="263" r:id="rId12"/>
    <p:sldId id="269" r:id="rId13"/>
    <p:sldId id="270" r:id="rId14"/>
    <p:sldId id="261" r:id="rId15"/>
    <p:sldId id="262" r:id="rId16"/>
    <p:sldId id="272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4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08.02.25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Use Cases Umsetzung</a:t>
            </a:r>
          </a:p>
        </p:txBody>
      </p:sp>
    </p:spTree>
    <p:extLst>
      <p:ext uri="{BB962C8B-B14F-4D97-AF65-F5344CB8AC3E}">
        <p14:creationId xmlns:p14="http://schemas.microsoft.com/office/powerpoint/2010/main" val="201930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0875550" y="6488668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1493723" y="4189244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Conversational</a:t>
            </a:r>
            <a:r>
              <a:rPr lang="de-DE" sz="1600" dirty="0">
                <a:solidFill>
                  <a:schemeClr val="tx1"/>
                </a:solidFill>
              </a:rPr>
              <a:t> AI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8935C-0424-F2E5-2F63-7E96E312D2DC}"/>
              </a:ext>
            </a:extLst>
          </p:cNvPr>
          <p:cNvCxnSpPr/>
          <p:nvPr/>
        </p:nvCxnSpPr>
        <p:spPr>
          <a:xfrm flipV="1">
            <a:off x="1254642" y="701749"/>
            <a:ext cx="0" cy="501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79B18-BD8F-7B7B-7369-8EBE222DB8F9}"/>
              </a:ext>
            </a:extLst>
          </p:cNvPr>
          <p:cNvCxnSpPr>
            <a:cxnSpLocks/>
          </p:cNvCxnSpPr>
          <p:nvPr/>
        </p:nvCxnSpPr>
        <p:spPr>
          <a:xfrm>
            <a:off x="1109331" y="5564371"/>
            <a:ext cx="574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9C4ABB-579E-F5D4-05BC-648394F199B5}"/>
              </a:ext>
            </a:extLst>
          </p:cNvPr>
          <p:cNvSpPr txBox="1"/>
          <p:nvPr/>
        </p:nvSpPr>
        <p:spPr>
          <a:xfrm>
            <a:off x="5726552" y="559272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Autonomie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376AC-BA79-79D9-36B4-C2F9B776DF58}"/>
              </a:ext>
            </a:extLst>
          </p:cNvPr>
          <p:cNvSpPr txBox="1"/>
          <p:nvPr/>
        </p:nvSpPr>
        <p:spPr>
          <a:xfrm rot="16200000">
            <a:off x="80491" y="1333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Spezialisierung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5D665A4-941C-0952-8AE0-1EC3C54B38A8}"/>
              </a:ext>
            </a:extLst>
          </p:cNvPr>
          <p:cNvSpPr/>
          <p:nvPr/>
        </p:nvSpPr>
        <p:spPr>
          <a:xfrm>
            <a:off x="3294168" y="2788369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Copilot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4CFACF8-B03B-CD84-A797-3E5F1B7F74AA}"/>
              </a:ext>
            </a:extLst>
          </p:cNvPr>
          <p:cNvSpPr/>
          <p:nvPr/>
        </p:nvSpPr>
        <p:spPr>
          <a:xfrm>
            <a:off x="5032745" y="1223415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Multi-Agent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56959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7C22-7EFA-42F7-4FA3-4E5F7C6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F7E6-A903-4E7D-0AA5-8E56AE901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5EC95-E49E-5D57-1CA8-DC4C730AA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Daten Management</a:t>
            </a:r>
          </a:p>
        </p:txBody>
      </p:sp>
    </p:spTree>
    <p:extLst>
      <p:ext uri="{BB962C8B-B14F-4D97-AF65-F5344CB8AC3E}">
        <p14:creationId xmlns:p14="http://schemas.microsoft.com/office/powerpoint/2010/main" val="43882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00CF6E75-1614-ACC5-A691-DC5003A187D5}"/>
              </a:ext>
            </a:extLst>
          </p:cNvPr>
          <p:cNvSpPr/>
          <p:nvPr/>
        </p:nvSpPr>
        <p:spPr>
          <a:xfrm>
            <a:off x="10050910" y="353901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Spent</a:t>
            </a:r>
            <a:r>
              <a:rPr lang="de-DE" dirty="0"/>
              <a:t> &amp;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26146730-C944-626B-6FD8-36015A90071B}"/>
              </a:ext>
            </a:extLst>
          </p:cNvPr>
          <p:cNvSpPr/>
          <p:nvPr/>
        </p:nvSpPr>
        <p:spPr>
          <a:xfrm>
            <a:off x="10050910" y="2146449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7C1E7582-6CA7-C8DC-5F20-AB6030411ADF}"/>
              </a:ext>
            </a:extLst>
          </p:cNvPr>
          <p:cNvSpPr/>
          <p:nvPr/>
        </p:nvSpPr>
        <p:spPr>
          <a:xfrm>
            <a:off x="7105174" y="5551553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0E119669-EFB6-5B06-1495-F8218E4A136C}"/>
              </a:ext>
            </a:extLst>
          </p:cNvPr>
          <p:cNvSpPr/>
          <p:nvPr/>
        </p:nvSpPr>
        <p:spPr>
          <a:xfrm>
            <a:off x="3845753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Tracing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AED4C157-EDFB-B463-442F-EDB99E070F57}"/>
              </a:ext>
            </a:extLst>
          </p:cNvPr>
          <p:cNvSpPr/>
          <p:nvPr/>
        </p:nvSpPr>
        <p:spPr>
          <a:xfrm>
            <a:off x="3254105" y="1362205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57449E-979E-2C26-ED67-0ECB86B75333}"/>
              </a:ext>
            </a:extLst>
          </p:cNvPr>
          <p:cNvSpPr/>
          <p:nvPr/>
        </p:nvSpPr>
        <p:spPr>
          <a:xfrm>
            <a:off x="489098" y="1722783"/>
            <a:ext cx="1839432" cy="155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Identity- &amp; Access-management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OpenID</a:t>
            </a:r>
            <a:r>
              <a:rPr lang="de-DE" sz="1400" dirty="0"/>
              <a:t> Connect)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40AFFF81-19CF-984B-07BD-6017D3FA5DB9}"/>
              </a:ext>
            </a:extLst>
          </p:cNvPr>
          <p:cNvSpPr/>
          <p:nvPr/>
        </p:nvSpPr>
        <p:spPr>
          <a:xfrm>
            <a:off x="641498" y="442718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Active</a:t>
            </a:r>
            <a:r>
              <a:rPr lang="de-DE" dirty="0"/>
              <a:t> Directory / LDAP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6A109-E10B-38F1-B3D3-375329AC812A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08814" y="3274828"/>
            <a:ext cx="0" cy="115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8013099-4ED0-FF7A-6AC4-03FE988689A2}"/>
              </a:ext>
            </a:extLst>
          </p:cNvPr>
          <p:cNvSpPr/>
          <p:nvPr/>
        </p:nvSpPr>
        <p:spPr>
          <a:xfrm>
            <a:off x="2939142" y="446314"/>
            <a:ext cx="8948039" cy="6030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KI-Plattform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A25B2B-13D3-5CA9-D655-C9B289069FB6}"/>
              </a:ext>
            </a:extLst>
          </p:cNvPr>
          <p:cNvSpPr txBox="1"/>
          <p:nvPr/>
        </p:nvSpPr>
        <p:spPr>
          <a:xfrm>
            <a:off x="489098" y="570426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Single </a:t>
            </a:r>
            <a:r>
              <a:rPr lang="de-DE" b="0" i="1" u="none" strike="noStrike" dirty="0" err="1">
                <a:solidFill>
                  <a:srgbClr val="161C1F"/>
                </a:solidFill>
                <a:effectLst/>
                <a:latin typeface="IBMPlexSans"/>
              </a:rPr>
              <a:t>Sign</a:t>
            </a: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-On (SSO)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Identitäten</a:t>
            </a:r>
            <a:endParaRPr lang="de-DE" i="1" dirty="0">
              <a:solidFill>
                <a:srgbClr val="161C1F"/>
              </a:solidFill>
              <a:latin typeface="IBMPlex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Zugriffskontrolle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90E269-C4F8-D486-6FF4-E7AD295909D0}"/>
              </a:ext>
            </a:extLst>
          </p:cNvPr>
          <p:cNvSpPr/>
          <p:nvPr/>
        </p:nvSpPr>
        <p:spPr>
          <a:xfrm>
            <a:off x="3091544" y="901149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Chat-Anwendung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97555AFE-0C10-624E-16A7-00389705C7B4}"/>
              </a:ext>
            </a:extLst>
          </p:cNvPr>
          <p:cNvSpPr/>
          <p:nvPr/>
        </p:nvSpPr>
        <p:spPr>
          <a:xfrm>
            <a:off x="3227642" y="3376940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78E2FD8-7CE5-A3C8-2660-FBFE229BC097}"/>
              </a:ext>
            </a:extLst>
          </p:cNvPr>
          <p:cNvSpPr/>
          <p:nvPr/>
        </p:nvSpPr>
        <p:spPr>
          <a:xfrm>
            <a:off x="3091543" y="2885360"/>
            <a:ext cx="2288841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RAG-Anwendung</a:t>
            </a:r>
          </a:p>
        </p:txBody>
      </p:sp>
      <p:sp>
        <p:nvSpPr>
          <p:cNvPr id="20" name="Zylinder 19">
            <a:extLst>
              <a:ext uri="{FF2B5EF4-FFF2-40B4-BE49-F238E27FC236}">
                <a16:creationId xmlns:a16="http://schemas.microsoft.com/office/drawing/2014/main" id="{AE397221-8B8A-EBEF-729C-7B39DFF42408}"/>
              </a:ext>
            </a:extLst>
          </p:cNvPr>
          <p:cNvSpPr/>
          <p:nvPr/>
        </p:nvSpPr>
        <p:spPr>
          <a:xfrm>
            <a:off x="7009589" y="3376940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Knowledge</a:t>
            </a:r>
          </a:p>
        </p:txBody>
      </p:sp>
      <p:sp>
        <p:nvSpPr>
          <p:cNvPr id="21" name="Zylinder 20">
            <a:extLst>
              <a:ext uri="{FF2B5EF4-FFF2-40B4-BE49-F238E27FC236}">
                <a16:creationId xmlns:a16="http://schemas.microsoft.com/office/drawing/2014/main" id="{BB798642-A676-9CAB-C740-D8007486A76A}"/>
              </a:ext>
            </a:extLst>
          </p:cNvPr>
          <p:cNvSpPr/>
          <p:nvPr/>
        </p:nvSpPr>
        <p:spPr>
          <a:xfrm>
            <a:off x="6976526" y="136220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Prompt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F45D56-5094-3FA4-D4D9-188468C0E0A3}"/>
              </a:ext>
            </a:extLst>
          </p:cNvPr>
          <p:cNvSpPr/>
          <p:nvPr/>
        </p:nvSpPr>
        <p:spPr>
          <a:xfrm>
            <a:off x="5507852" y="901149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API-Gateway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2BD460-5B93-1A88-3AEC-17C16FCE35F1}"/>
              </a:ext>
            </a:extLst>
          </p:cNvPr>
          <p:cNvSpPr/>
          <p:nvPr/>
        </p:nvSpPr>
        <p:spPr>
          <a:xfrm>
            <a:off x="6570465" y="911014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Chat-Services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4C288E-CD46-8F86-1616-CB3B7C27E543}"/>
              </a:ext>
            </a:extLst>
          </p:cNvPr>
          <p:cNvSpPr/>
          <p:nvPr/>
        </p:nvSpPr>
        <p:spPr>
          <a:xfrm>
            <a:off x="6576793" y="2883597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RAG-Services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6EA0DD-2BA1-A071-CEF6-F74913991835}"/>
              </a:ext>
            </a:extLst>
          </p:cNvPr>
          <p:cNvSpPr/>
          <p:nvPr/>
        </p:nvSpPr>
        <p:spPr>
          <a:xfrm>
            <a:off x="8967361" y="895772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LLM-Gateway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7CED32-7A52-278C-9F06-CFDA59009A02}"/>
              </a:ext>
            </a:extLst>
          </p:cNvPr>
          <p:cNvSpPr/>
          <p:nvPr/>
        </p:nvSpPr>
        <p:spPr>
          <a:xfrm rot="5400000">
            <a:off x="6175851" y="1769141"/>
            <a:ext cx="661308" cy="6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Observability</a:t>
            </a:r>
            <a:endParaRPr lang="de-DE" sz="1400" dirty="0"/>
          </a:p>
        </p:txBody>
      </p:sp>
      <p:sp>
        <p:nvSpPr>
          <p:cNvPr id="27" name="Zylinder 26">
            <a:extLst>
              <a:ext uri="{FF2B5EF4-FFF2-40B4-BE49-F238E27FC236}">
                <a16:creationId xmlns:a16="http://schemas.microsoft.com/office/drawing/2014/main" id="{D54D39D9-FF35-DEC3-8EA5-928E82D3276C}"/>
              </a:ext>
            </a:extLst>
          </p:cNvPr>
          <p:cNvSpPr/>
          <p:nvPr/>
        </p:nvSpPr>
        <p:spPr>
          <a:xfrm>
            <a:off x="5474958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D3D065C-DB18-8A76-9FA0-EB5DEDC8648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28530" y="2498805"/>
            <a:ext cx="61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Macintosh PowerPoint</Application>
  <PresentationFormat>Breitbild</PresentationFormat>
  <Paragraphs>223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IBMPlexSans</vt:lpstr>
      <vt:lpstr>Office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18</cp:revision>
  <dcterms:created xsi:type="dcterms:W3CDTF">2025-01-17T07:04:52Z</dcterms:created>
  <dcterms:modified xsi:type="dcterms:W3CDTF">2025-02-08T08:18:51Z</dcterms:modified>
</cp:coreProperties>
</file>