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59" r:id="rId6"/>
    <p:sldId id="260" r:id="rId7"/>
    <p:sldId id="265" r:id="rId8"/>
    <p:sldId id="258" r:id="rId9"/>
    <p:sldId id="266" r:id="rId10"/>
    <p:sldId id="267" r:id="rId11"/>
    <p:sldId id="268" r:id="rId12"/>
    <p:sldId id="264" r:id="rId13"/>
    <p:sldId id="263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65"/>
  </p:normalViewPr>
  <p:slideViewPr>
    <p:cSldViewPr snapToGrid="0">
      <p:cViewPr varScale="1">
        <p:scale>
          <a:sx n="96" d="100"/>
          <a:sy n="96" d="100"/>
        </p:scale>
        <p:origin x="20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27.01.25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Architektur-Muster</a:t>
            </a:r>
          </a:p>
        </p:txBody>
      </p:sp>
    </p:spTree>
    <p:extLst>
      <p:ext uri="{BB962C8B-B14F-4D97-AF65-F5344CB8AC3E}">
        <p14:creationId xmlns:p14="http://schemas.microsoft.com/office/powerpoint/2010/main" val="2010971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76511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1322115" y="6488668"/>
            <a:ext cx="879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Muster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715616" y="424071"/>
            <a:ext cx="3803374" cy="272994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264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307</Words>
  <Application>Microsoft Macintosh PowerPoint</Application>
  <PresentationFormat>Breitbild</PresentationFormat>
  <Paragraphs>157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13</cp:revision>
  <dcterms:created xsi:type="dcterms:W3CDTF">2025-01-17T07:04:52Z</dcterms:created>
  <dcterms:modified xsi:type="dcterms:W3CDTF">2025-01-29T15:51:23Z</dcterms:modified>
</cp:coreProperties>
</file>