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17.01.25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3</cp:revision>
  <dcterms:created xsi:type="dcterms:W3CDTF">2025-01-17T07:04:52Z</dcterms:created>
  <dcterms:modified xsi:type="dcterms:W3CDTF">2025-01-22T15:26:25Z</dcterms:modified>
</cp:coreProperties>
</file>