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65" r:id="rId8"/>
    <p:sldId id="258" r:id="rId9"/>
    <p:sldId id="266" r:id="rId10"/>
    <p:sldId id="267" r:id="rId11"/>
    <p:sldId id="268" r:id="rId12"/>
    <p:sldId id="264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5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03.02.25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Macintosh PowerPoint</Application>
  <PresentationFormat>Breitbild</PresentationFormat>
  <Paragraphs>190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15</cp:revision>
  <dcterms:created xsi:type="dcterms:W3CDTF">2025-01-17T07:04:52Z</dcterms:created>
  <dcterms:modified xsi:type="dcterms:W3CDTF">2025-02-03T07:50:02Z</dcterms:modified>
</cp:coreProperties>
</file>