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6" r:id="rId8"/>
    <p:sldId id="267" r:id="rId9"/>
    <p:sldId id="268" r:id="rId10"/>
    <p:sldId id="264" r:id="rId11"/>
    <p:sldId id="263" r:id="rId12"/>
    <p:sldId id="269" r:id="rId13"/>
    <p:sldId id="270" r:id="rId14"/>
    <p:sldId id="273" r:id="rId15"/>
    <p:sldId id="261" r:id="rId16"/>
    <p:sldId id="262" r:id="rId17"/>
    <p:sldId id="272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65"/>
  </p:normalViewPr>
  <p:slideViewPr>
    <p:cSldViewPr snapToGrid="0">
      <p:cViewPr varScale="1">
        <p:scale>
          <a:sx n="120" d="100"/>
          <a:sy n="12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10.02.25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Breitbild</PresentationFormat>
  <Paragraphs>249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IBMPlexSans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19</cp:revision>
  <dcterms:created xsi:type="dcterms:W3CDTF">2025-01-17T07:04:52Z</dcterms:created>
  <dcterms:modified xsi:type="dcterms:W3CDTF">2025-02-10T07:12:17Z</dcterms:modified>
</cp:coreProperties>
</file>