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60" r:id="rId6"/>
    <p:sldId id="265" r:id="rId7"/>
    <p:sldId id="258" r:id="rId8"/>
    <p:sldId id="266" r:id="rId9"/>
    <p:sldId id="267" r:id="rId10"/>
    <p:sldId id="268" r:id="rId11"/>
    <p:sldId id="264" r:id="rId12"/>
    <p:sldId id="263" r:id="rId13"/>
    <p:sldId id="275" r:id="rId14"/>
    <p:sldId id="269" r:id="rId15"/>
    <p:sldId id="270" r:id="rId16"/>
    <p:sldId id="274" r:id="rId17"/>
    <p:sldId id="273" r:id="rId18"/>
    <p:sldId id="261" r:id="rId19"/>
    <p:sldId id="262" r:id="rId20"/>
    <p:sldId id="272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3"/>
    <p:restoredTop sz="94665"/>
  </p:normalViewPr>
  <p:slideViewPr>
    <p:cSldViewPr snapToGrid="0">
      <p:cViewPr varScale="1">
        <p:scale>
          <a:sx n="114" d="100"/>
          <a:sy n="114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98813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</a:t>
            </a:r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DF3059-A800-4800-5AF9-E87826491D70}"/>
              </a:ext>
            </a:extLst>
          </p:cNvPr>
          <p:cNvSpPr txBox="1"/>
          <p:nvPr/>
        </p:nvSpPr>
        <p:spPr>
          <a:xfrm>
            <a:off x="7706595" y="5326170"/>
            <a:ext cx="1233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Logging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1F17C7-20A8-2E4F-2EA9-900E7240F96F}"/>
              </a:ext>
            </a:extLst>
          </p:cNvPr>
          <p:cNvSpPr txBox="1"/>
          <p:nvPr/>
        </p:nvSpPr>
        <p:spPr>
          <a:xfrm>
            <a:off x="7580577" y="383697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OTEL </a:t>
            </a:r>
            <a:r>
              <a:rPr lang="de-DE" dirty="0" err="1"/>
              <a:t>Collector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094CF4D-D6EC-45C3-86BC-932D2E4FE90A}"/>
              </a:ext>
            </a:extLst>
          </p:cNvPr>
          <p:cNvCxnSpPr>
            <a:stCxn id="43" idx="2"/>
            <a:endCxn id="70" idx="0"/>
          </p:cNvCxnSpPr>
          <p:nvPr/>
        </p:nvCxnSpPr>
        <p:spPr>
          <a:xfrm>
            <a:off x="1248631" y="3064887"/>
            <a:ext cx="256094" cy="962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3E7CB-AA34-190C-3C29-118C68AD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56AB67-ABB6-3FE5-AE7E-19D168106DC8}"/>
              </a:ext>
            </a:extLst>
          </p:cNvPr>
          <p:cNvSpPr txBox="1"/>
          <p:nvPr/>
        </p:nvSpPr>
        <p:spPr>
          <a:xfrm>
            <a:off x="10434468" y="61271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IAM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416827-9643-AFF7-B96A-9F9DEEC64571}"/>
              </a:ext>
            </a:extLst>
          </p:cNvPr>
          <p:cNvSpPr/>
          <p:nvPr/>
        </p:nvSpPr>
        <p:spPr>
          <a:xfrm>
            <a:off x="5452372" y="341125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FC9033-7D12-676F-036E-AC6F658F32B6}"/>
              </a:ext>
            </a:extLst>
          </p:cNvPr>
          <p:cNvSpPr/>
          <p:nvPr/>
        </p:nvSpPr>
        <p:spPr>
          <a:xfrm>
            <a:off x="5328684" y="953286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11A7A0-10EF-E6BF-1D0E-694B410EE784}"/>
              </a:ext>
            </a:extLst>
          </p:cNvPr>
          <p:cNvSpPr/>
          <p:nvPr/>
        </p:nvSpPr>
        <p:spPr>
          <a:xfrm>
            <a:off x="1355652" y="342900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OpenID</a:t>
            </a:r>
            <a:r>
              <a:rPr lang="de-DE" dirty="0"/>
              <a:t> Provider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F744FD5A-3CEA-581C-DB76-FD68036ADE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0285" y="2509207"/>
            <a:ext cx="2691809" cy="1286617"/>
          </a:xfrm>
          <a:prstGeom prst="bentConnector3">
            <a:avLst>
              <a:gd name="adj1" fmla="val -9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63BD437-718B-6E5A-8535-B44FCD3AE4C8}"/>
              </a:ext>
            </a:extLst>
          </p:cNvPr>
          <p:cNvSpPr txBox="1"/>
          <p:nvPr/>
        </p:nvSpPr>
        <p:spPr>
          <a:xfrm>
            <a:off x="3013973" y="3447034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Auth Request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B247829B-55F5-BD96-D1B5-6ECFFECA8547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2890284" y="2509209"/>
            <a:ext cx="3205716" cy="1697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B625941-080E-9C14-ED77-9106E7DEA205}"/>
              </a:ext>
            </a:extLst>
          </p:cNvPr>
          <p:cNvSpPr txBox="1"/>
          <p:nvPr/>
        </p:nvSpPr>
        <p:spPr>
          <a:xfrm>
            <a:off x="3013972" y="3836014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3.User Authentication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0CC1EBD-30D9-5033-000E-C0A993FBB380}"/>
              </a:ext>
            </a:extLst>
          </p:cNvPr>
          <p:cNvSpPr txBox="1"/>
          <p:nvPr/>
        </p:nvSpPr>
        <p:spPr>
          <a:xfrm>
            <a:off x="3013973" y="426442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Auth Code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EE9625-0CC8-DE3B-0AC7-3F584E2869A2}"/>
              </a:ext>
            </a:extLst>
          </p:cNvPr>
          <p:cNvSpPr txBox="1"/>
          <p:nvPr/>
        </p:nvSpPr>
        <p:spPr>
          <a:xfrm>
            <a:off x="7187609" y="3447034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KEYCLOAK_IDENTITY</a:t>
            </a:r>
          </a:p>
          <a:p>
            <a:r>
              <a:rPr lang="de-DE" dirty="0"/>
              <a:t>KEYCLOAK_SESSION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C199B21-BF61-30DF-67A2-C34ECCA777CA}"/>
              </a:ext>
            </a:extLst>
          </p:cNvPr>
          <p:cNvSpPr txBox="1"/>
          <p:nvPr/>
        </p:nvSpPr>
        <p:spPr>
          <a:xfrm>
            <a:off x="7016153" y="877499"/>
            <a:ext cx="161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ID</a:t>
            </a:r>
          </a:p>
          <a:p>
            <a:r>
              <a:rPr lang="de-DE" dirty="0"/>
              <a:t>CLIENT Secret</a:t>
            </a:r>
          </a:p>
        </p:txBody>
      </p: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A3CD9717-A8B1-76E1-64D3-3C9A95D9055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568470" y="1731247"/>
            <a:ext cx="2760214" cy="1695245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9C8B338-77BB-489D-5D6A-03E74A52DA6F}"/>
              </a:ext>
            </a:extLst>
          </p:cNvPr>
          <p:cNvSpPr txBox="1"/>
          <p:nvPr/>
        </p:nvSpPr>
        <p:spPr>
          <a:xfrm>
            <a:off x="2784987" y="1748996"/>
            <a:ext cx="170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Auth Code</a:t>
            </a:r>
            <a:br>
              <a:rPr lang="de-DE" dirty="0"/>
            </a:br>
            <a:r>
              <a:rPr lang="de-DE" dirty="0"/>
              <a:t>     Client ID</a:t>
            </a:r>
          </a:p>
          <a:p>
            <a:r>
              <a:rPr lang="de-DE" dirty="0"/>
              <a:t>     Client Secret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29BE08-E493-82EE-E2ED-878C48028FB5}"/>
              </a:ext>
            </a:extLst>
          </p:cNvPr>
          <p:cNvSpPr txBox="1"/>
          <p:nvPr/>
        </p:nvSpPr>
        <p:spPr>
          <a:xfrm>
            <a:off x="268775" y="1062166"/>
            <a:ext cx="19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de-DE" dirty="0"/>
              <a:t>Access Token</a:t>
            </a:r>
            <a:br>
              <a:rPr lang="de-DE" dirty="0"/>
            </a:br>
            <a:r>
              <a:rPr lang="de-DE" dirty="0"/>
              <a:t>Refresh Token</a:t>
            </a:r>
            <a:br>
              <a:rPr lang="de-DE" dirty="0"/>
            </a:br>
            <a:r>
              <a:rPr lang="de-DE" dirty="0"/>
              <a:t>ID Token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595997D5-6007-F235-F48B-78E9C8498D1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654474" y="823016"/>
            <a:ext cx="2074479" cy="313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122549A-3C24-9061-579D-AA538B24F854}"/>
              </a:ext>
            </a:extLst>
          </p:cNvPr>
          <p:cNvCxnSpPr/>
          <p:nvPr/>
        </p:nvCxnSpPr>
        <p:spPr>
          <a:xfrm>
            <a:off x="6600825" y="2509207"/>
            <a:ext cx="0" cy="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22EAE90-9A2A-6E08-5FC6-54EFB846CA74}"/>
              </a:ext>
            </a:extLst>
          </p:cNvPr>
          <p:cNvSpPr txBox="1"/>
          <p:nvPr/>
        </p:nvSpPr>
        <p:spPr>
          <a:xfrm>
            <a:off x="6863316" y="267232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 Session</a:t>
            </a:r>
          </a:p>
        </p:txBody>
      </p:sp>
    </p:spTree>
    <p:extLst>
      <p:ext uri="{BB962C8B-B14F-4D97-AF65-F5344CB8AC3E}">
        <p14:creationId xmlns:p14="http://schemas.microsoft.com/office/powerpoint/2010/main" val="297441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 &amp;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76D0FE-D61E-7688-DF24-505E20134C22}"/>
              </a:ext>
            </a:extLst>
          </p:cNvPr>
          <p:cNvSpPr txBox="1"/>
          <p:nvPr/>
        </p:nvSpPr>
        <p:spPr>
          <a:xfrm>
            <a:off x="10434468" y="612716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OpenTelemetry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0DF7F8-43EC-7105-556F-6412525B5036}"/>
              </a:ext>
            </a:extLst>
          </p:cNvPr>
          <p:cNvSpPr/>
          <p:nvPr/>
        </p:nvSpPr>
        <p:spPr>
          <a:xfrm>
            <a:off x="211942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C704DE-E3BF-0FAB-F462-1C3101A90617}"/>
              </a:ext>
            </a:extLst>
          </p:cNvPr>
          <p:cNvSpPr/>
          <p:nvPr/>
        </p:nvSpPr>
        <p:spPr>
          <a:xfrm>
            <a:off x="2119421" y="3483702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SDK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24261B-4462-0E8B-870A-7ADEE05672B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6737" y="2557825"/>
            <a:ext cx="0" cy="92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FEA0A7-04C3-DBD4-1ACB-87D1A034D0FA}"/>
              </a:ext>
            </a:extLst>
          </p:cNvPr>
          <p:cNvSpPr txBox="1"/>
          <p:nvPr/>
        </p:nvSpPr>
        <p:spPr>
          <a:xfrm>
            <a:off x="1608567" y="2836097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instrument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596B9F-8CB4-863D-7936-4F0490B9E834}"/>
              </a:ext>
            </a:extLst>
          </p:cNvPr>
          <p:cNvSpPr/>
          <p:nvPr/>
        </p:nvSpPr>
        <p:spPr>
          <a:xfrm>
            <a:off x="599548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</a:t>
            </a:r>
            <a:r>
              <a:rPr lang="de-DE" sz="1600" dirty="0" err="1"/>
              <a:t>Collector</a:t>
            </a:r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88B8B8-6536-C7C6-E91A-854AFFFA977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54053" y="2135950"/>
            <a:ext cx="2341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566CAA-6A2C-AC45-718F-CCFBFC0E2215}"/>
              </a:ext>
            </a:extLst>
          </p:cNvPr>
          <p:cNvSpPr txBox="1"/>
          <p:nvPr/>
        </p:nvSpPr>
        <p:spPr>
          <a:xfrm>
            <a:off x="3654053" y="176661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traces</a:t>
            </a:r>
            <a:r>
              <a:rPr lang="de-DE" dirty="0"/>
              <a:t>, logs,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AB1F73-6E98-8959-B817-D55FF32093AF}"/>
              </a:ext>
            </a:extLst>
          </p:cNvPr>
          <p:cNvSpPr txBox="1"/>
          <p:nvPr/>
        </p:nvSpPr>
        <p:spPr>
          <a:xfrm>
            <a:off x="5952597" y="788199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0" u="none" strike="noStrike" dirty="0">
                <a:effectLst/>
                <a:latin typeface="SFMono-Regular"/>
              </a:rPr>
              <a:t>Receivers: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</a:rPr>
              <a:t>grpc</a:t>
            </a:r>
            <a:r>
              <a:rPr lang="de-DE" sz="1600" dirty="0">
                <a:effectLst/>
              </a:rPr>
              <a:t>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</a:rPr>
              <a:t>http: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4318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79EBF8-3C19-43AC-28BB-4895DA5C4FBE}"/>
              </a:ext>
            </a:extLst>
          </p:cNvPr>
          <p:cNvSpPr/>
          <p:nvPr/>
        </p:nvSpPr>
        <p:spPr>
          <a:xfrm>
            <a:off x="9226460" y="1704211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Backend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518F29-D3A4-219F-4ADD-817224D78F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530113" y="2126086"/>
            <a:ext cx="1696347" cy="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3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1903CF-89A3-43C6-EE86-8B83B4D177DC}"/>
              </a:ext>
            </a:extLst>
          </p:cNvPr>
          <p:cNvSpPr txBox="1"/>
          <p:nvPr/>
        </p:nvSpPr>
        <p:spPr>
          <a:xfrm>
            <a:off x="9904130" y="648866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 Schnittstellen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117C2F-8819-D4AE-B508-0CE6FF217AE3}"/>
              </a:ext>
            </a:extLst>
          </p:cNvPr>
          <p:cNvSpPr/>
          <p:nvPr/>
        </p:nvSpPr>
        <p:spPr>
          <a:xfrm>
            <a:off x="7638362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OpenAI</a:t>
            </a:r>
            <a:r>
              <a:rPr lang="de-DE" sz="1400" dirty="0"/>
              <a:t> API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FB59A2-48AC-372B-6610-863184209229}"/>
              </a:ext>
            </a:extLst>
          </p:cNvPr>
          <p:cNvSpPr/>
          <p:nvPr/>
        </p:nvSpPr>
        <p:spPr>
          <a:xfrm rot="5400000">
            <a:off x="5455901" y="3157095"/>
            <a:ext cx="567383" cy="359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OpenTelemetry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A000BA-3BAD-5648-AC26-1E1DD2A9C8BC}"/>
              </a:ext>
            </a:extLst>
          </p:cNvPr>
          <p:cNvSpPr/>
          <p:nvPr/>
        </p:nvSpPr>
        <p:spPr>
          <a:xfrm rot="5400000">
            <a:off x="5449496" y="164155"/>
            <a:ext cx="580198" cy="3597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Model </a:t>
            </a:r>
            <a:r>
              <a:rPr lang="de-DE" sz="1400" dirty="0" err="1"/>
              <a:t>Context</a:t>
            </a:r>
            <a:r>
              <a:rPr lang="de-DE" sz="1400" dirty="0"/>
              <a:t> Protocol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C86FBE-6074-5121-AEEE-F76BFF7F48BF}"/>
              </a:ext>
            </a:extLst>
          </p:cNvPr>
          <p:cNvSpPr/>
          <p:nvPr/>
        </p:nvSpPr>
        <p:spPr>
          <a:xfrm>
            <a:off x="3305344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OpenID</a:t>
            </a:r>
            <a:r>
              <a:rPr lang="de-DE" sz="1400" dirty="0"/>
              <a:t> Connect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F5FBE5-A144-87ED-BF96-6D17EEA002A1}"/>
              </a:ext>
            </a:extLst>
          </p:cNvPr>
          <p:cNvSpPr/>
          <p:nvPr/>
        </p:nvSpPr>
        <p:spPr>
          <a:xfrm rot="5400000">
            <a:off x="4630047" y="1663828"/>
            <a:ext cx="2219094" cy="359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AI  Use Case Implementation</a:t>
            </a:r>
          </a:p>
          <a:p>
            <a:pPr algn="ctr"/>
            <a:br>
              <a:rPr lang="de-DE" sz="1400" dirty="0"/>
            </a:br>
            <a:r>
              <a:rPr lang="de-DE" sz="1400" dirty="0"/>
              <a:t>(Chat, RAG, </a:t>
            </a:r>
            <a:r>
              <a:rPr lang="de-DE" sz="1400" dirty="0" err="1"/>
              <a:t>Agents</a:t>
            </a:r>
            <a:r>
              <a:rPr lang="de-DE" sz="1400" dirty="0"/>
              <a:t>, …)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85BEE74-D7EC-E446-342C-484E083635D0}"/>
              </a:ext>
            </a:extLst>
          </p:cNvPr>
          <p:cNvSpPr/>
          <p:nvPr/>
        </p:nvSpPr>
        <p:spPr>
          <a:xfrm>
            <a:off x="3940964" y="702525"/>
            <a:ext cx="1735007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29E1EAD-1A3F-0733-F447-E4D19F465CD1}"/>
              </a:ext>
            </a:extLst>
          </p:cNvPr>
          <p:cNvSpPr/>
          <p:nvPr/>
        </p:nvSpPr>
        <p:spPr>
          <a:xfrm>
            <a:off x="5903578" y="709884"/>
            <a:ext cx="163464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70EBD09-9336-4D82-A5CE-3606DFDFC2CB}"/>
              </a:ext>
            </a:extLst>
          </p:cNvPr>
          <p:cNvSpPr/>
          <p:nvPr/>
        </p:nvSpPr>
        <p:spPr>
          <a:xfrm rot="16200000">
            <a:off x="7599332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Models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3463B514-65FB-F8D3-3B44-A0B6E12535C8}"/>
              </a:ext>
            </a:extLst>
          </p:cNvPr>
          <p:cNvSpPr/>
          <p:nvPr/>
        </p:nvSpPr>
        <p:spPr>
          <a:xfrm rot="16200000">
            <a:off x="1660760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40A3F01C-3D07-E5F5-1FD9-BC4A8EA2C52F}"/>
              </a:ext>
            </a:extLst>
          </p:cNvPr>
          <p:cNvSpPr/>
          <p:nvPr/>
        </p:nvSpPr>
        <p:spPr>
          <a:xfrm>
            <a:off x="3940964" y="5339442"/>
            <a:ext cx="121089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Logs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AB907AB-A6B1-81A0-A39F-8FBE9476D716}"/>
              </a:ext>
            </a:extLst>
          </p:cNvPr>
          <p:cNvSpPr/>
          <p:nvPr/>
        </p:nvSpPr>
        <p:spPr>
          <a:xfrm>
            <a:off x="5278677" y="5341444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6599B98-A813-D280-56CA-AD8B57280340}"/>
              </a:ext>
            </a:extLst>
          </p:cNvPr>
          <p:cNvSpPr/>
          <p:nvPr/>
        </p:nvSpPr>
        <p:spPr>
          <a:xfrm>
            <a:off x="6494160" y="5339442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53661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Macintosh PowerPoint</Application>
  <PresentationFormat>Breitbild</PresentationFormat>
  <Paragraphs>293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IBMPlexSans</vt:lpstr>
      <vt:lpstr>SFMono-Regular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28</cp:revision>
  <dcterms:created xsi:type="dcterms:W3CDTF">2025-01-17T07:04:52Z</dcterms:created>
  <dcterms:modified xsi:type="dcterms:W3CDTF">2025-02-16T16:24:26Z</dcterms:modified>
</cp:coreProperties>
</file>