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58" r:id="rId8"/>
    <p:sldId id="264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266</Words>
  <Application>Microsoft Macintosh PowerPoint</Application>
  <PresentationFormat>Breitbild</PresentationFormat>
  <Paragraphs>117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9</cp:revision>
  <dcterms:created xsi:type="dcterms:W3CDTF">2025-01-17T07:04:52Z</dcterms:created>
  <dcterms:modified xsi:type="dcterms:W3CDTF">2025-01-27T07:12:16Z</dcterms:modified>
</cp:coreProperties>
</file>