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65" r:id="rId8"/>
    <p:sldId id="258" r:id="rId9"/>
    <p:sldId id="266" r:id="rId10"/>
    <p:sldId id="267" r:id="rId11"/>
    <p:sldId id="268" r:id="rId12"/>
    <p:sldId id="264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5"/>
  </p:normalViewPr>
  <p:slideViewPr>
    <p:cSldViewPr snapToGrid="0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Architektur-Muster</a:t>
            </a:r>
          </a:p>
        </p:txBody>
      </p:sp>
    </p:spTree>
    <p:extLst>
      <p:ext uri="{BB962C8B-B14F-4D97-AF65-F5344CB8AC3E}">
        <p14:creationId xmlns:p14="http://schemas.microsoft.com/office/powerpoint/2010/main" val="201097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6616D8-E7D2-EED6-1440-C328B0431A4A}"/>
              </a:ext>
            </a:extLst>
          </p:cNvPr>
          <p:cNvSpPr txBox="1"/>
          <p:nvPr/>
        </p:nvSpPr>
        <p:spPr>
          <a:xfrm>
            <a:off x="11322115" y="6488668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205BB8-847E-EBB2-8B2F-46DD0FA0BC58}"/>
              </a:ext>
            </a:extLst>
          </p:cNvPr>
          <p:cNvSpPr/>
          <p:nvPr/>
        </p:nvSpPr>
        <p:spPr>
          <a:xfrm>
            <a:off x="3776051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C291F3-0537-4AAC-57E1-F3E1222362A2}"/>
              </a:ext>
            </a:extLst>
          </p:cNvPr>
          <p:cNvSpPr/>
          <p:nvPr/>
        </p:nvSpPr>
        <p:spPr>
          <a:xfrm>
            <a:off x="3776051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449BFB25-BFE6-AACE-5D7B-EA86A8984214}"/>
              </a:ext>
            </a:extLst>
          </p:cNvPr>
          <p:cNvSpPr/>
          <p:nvPr/>
        </p:nvSpPr>
        <p:spPr>
          <a:xfrm>
            <a:off x="1113183" y="2787132"/>
            <a:ext cx="2275686" cy="12873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5F0B66-35BB-2B71-AF9E-5EE39A74C319}"/>
              </a:ext>
            </a:extLst>
          </p:cNvPr>
          <p:cNvSpPr/>
          <p:nvPr/>
        </p:nvSpPr>
        <p:spPr>
          <a:xfrm>
            <a:off x="8420938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26F0F9-01BC-27E9-7B0B-CC23425489D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944139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4AD29CD-6E0D-4B86-AAF1-DBDEAE458405}"/>
              </a:ext>
            </a:extLst>
          </p:cNvPr>
          <p:cNvSpPr txBox="1"/>
          <p:nvPr/>
        </p:nvSpPr>
        <p:spPr>
          <a:xfrm>
            <a:off x="7331320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70699F-3085-B632-49B0-B60E6584C417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360095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3410C5E-28FB-5A42-76BF-14177615CD57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388869" y="3429000"/>
            <a:ext cx="387182" cy="1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FC80FBA4-AD69-1285-C631-A022AB35BDFD}"/>
              </a:ext>
            </a:extLst>
          </p:cNvPr>
          <p:cNvSpPr/>
          <p:nvPr/>
        </p:nvSpPr>
        <p:spPr>
          <a:xfrm>
            <a:off x="3776051" y="4611756"/>
            <a:ext cx="3168088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Datenquelle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C0CCDE-B912-9D23-8CCC-031A31C55106}"/>
              </a:ext>
            </a:extLst>
          </p:cNvPr>
          <p:cNvCxnSpPr>
            <a:stCxn id="3" idx="2"/>
            <a:endCxn id="19" idx="1"/>
          </p:cNvCxnSpPr>
          <p:nvPr/>
        </p:nvCxnSpPr>
        <p:spPr>
          <a:xfrm>
            <a:off x="5360095" y="4074505"/>
            <a:ext cx="0" cy="537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32B9BF0-42C0-A960-DFB4-3E320B8604AC}"/>
              </a:ext>
            </a:extLst>
          </p:cNvPr>
          <p:cNvSpPr/>
          <p:nvPr/>
        </p:nvSpPr>
        <p:spPr bwMode="gray">
          <a:xfrm>
            <a:off x="6324528" y="1388257"/>
            <a:ext cx="2867226" cy="3767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ABF9221-309B-05D2-27F1-5762CF84DD05}"/>
              </a:ext>
            </a:extLst>
          </p:cNvPr>
          <p:cNvSpPr/>
          <p:nvPr/>
        </p:nvSpPr>
        <p:spPr bwMode="gray">
          <a:xfrm>
            <a:off x="6621366" y="3979787"/>
            <a:ext cx="914400" cy="9144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Reasoning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50D81D-0FB8-2B32-B9FE-3685E4814FD6}"/>
              </a:ext>
            </a:extLst>
          </p:cNvPr>
          <p:cNvSpPr/>
          <p:nvPr/>
        </p:nvSpPr>
        <p:spPr bwMode="gray">
          <a:xfrm>
            <a:off x="1205948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AE25E2-72E4-EC49-8680-60C34E22DB2A}"/>
              </a:ext>
            </a:extLst>
          </p:cNvPr>
          <p:cNvSpPr/>
          <p:nvPr/>
        </p:nvSpPr>
        <p:spPr bwMode="gray">
          <a:xfrm>
            <a:off x="2828365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Decision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04E9B34-85C7-C6A8-1DF4-8F2CA8C24225}"/>
              </a:ext>
            </a:extLst>
          </p:cNvPr>
          <p:cNvSpPr/>
          <p:nvPr/>
        </p:nvSpPr>
        <p:spPr bwMode="gray">
          <a:xfrm>
            <a:off x="9425755" y="3698837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F42AC78-B42F-7488-AFA9-33FF85107A81}"/>
              </a:ext>
            </a:extLst>
          </p:cNvPr>
          <p:cNvSpPr/>
          <p:nvPr/>
        </p:nvSpPr>
        <p:spPr bwMode="gray">
          <a:xfrm>
            <a:off x="6543055" y="1948407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F19667F-EBB5-7F11-B1C6-F5E5FC94A041}"/>
              </a:ext>
            </a:extLst>
          </p:cNvPr>
          <p:cNvSpPr/>
          <p:nvPr/>
        </p:nvSpPr>
        <p:spPr bwMode="gray">
          <a:xfrm>
            <a:off x="6519600" y="3702841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A2848D-2A8A-43EC-A663-B0A40D1CCFC2}"/>
              </a:ext>
            </a:extLst>
          </p:cNvPr>
          <p:cNvSpPr/>
          <p:nvPr/>
        </p:nvSpPr>
        <p:spPr bwMode="gray">
          <a:xfrm>
            <a:off x="7805392" y="3702840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FC6B889C-E4A8-E548-87B5-589AF3370128}"/>
              </a:ext>
            </a:extLst>
          </p:cNvPr>
          <p:cNvCxnSpPr>
            <a:stCxn id="11" idx="0"/>
            <a:endCxn id="7" idx="0"/>
          </p:cNvCxnSpPr>
          <p:nvPr/>
        </p:nvCxnSpPr>
        <p:spPr>
          <a:xfrm rot="5400000" flipH="1" flipV="1">
            <a:off x="9215436" y="2841890"/>
            <a:ext cx="4003" cy="1717898"/>
          </a:xfrm>
          <a:prstGeom prst="curvedConnector3">
            <a:avLst>
              <a:gd name="adj1" fmla="val 11082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30BE2450-6948-F60A-2539-A7B06E3A857A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>
            <a:off x="9215436" y="3387012"/>
            <a:ext cx="4003" cy="1717898"/>
          </a:xfrm>
          <a:prstGeom prst="curvedConnector3">
            <a:avLst>
              <a:gd name="adj1" fmla="val 11082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9F9B59A-AC4B-6ED7-276B-8A89E3C715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25791" y="3975402"/>
            <a:ext cx="17960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371F1EB-22C4-7823-31A5-0C762C801A3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072696" y="2493530"/>
            <a:ext cx="23455" cy="12093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D404EB-E0D9-8AA6-8321-BF7000FB44C8}"/>
              </a:ext>
            </a:extLst>
          </p:cNvPr>
          <p:cNvSpPr/>
          <p:nvPr/>
        </p:nvSpPr>
        <p:spPr bwMode="gray">
          <a:xfrm>
            <a:off x="7921901" y="1948406"/>
            <a:ext cx="1106191" cy="545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Cognitive</a:t>
            </a:r>
            <a:r>
              <a:rPr lang="de-DE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53C69240-FD6C-BDB4-F06D-9DD1E8CAD0B8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rot="5400000" flipH="1" flipV="1">
            <a:off x="7169190" y="2397035"/>
            <a:ext cx="1209312" cy="14023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1446E5-C4C5-CF54-8863-54B3FB5583D2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FF252B-4DA6-93B5-4F0E-F7DFBC1BE470}"/>
              </a:ext>
            </a:extLst>
          </p:cNvPr>
          <p:cNvSpPr/>
          <p:nvPr/>
        </p:nvSpPr>
        <p:spPr>
          <a:xfrm>
            <a:off x="1203783" y="28910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9D85B7-D90A-EB66-21D4-097FFAFE0CFE}"/>
              </a:ext>
            </a:extLst>
          </p:cNvPr>
          <p:cNvSpPr/>
          <p:nvPr/>
        </p:nvSpPr>
        <p:spPr>
          <a:xfrm>
            <a:off x="1203783" y="21749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68B187-EEFD-48CD-C328-420B4B30D903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787827" y="26117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4E60CE-721E-44F8-FB2D-7631CEF802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46922" y="1593272"/>
            <a:ext cx="9657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6D16D9-96D6-FCA1-A1DC-26A53E1F8F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78996" y="1593272"/>
            <a:ext cx="0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6920EB-B4F3-6E0C-1B5F-E9E54D344689}"/>
              </a:ext>
            </a:extLst>
          </p:cNvPr>
          <p:cNvSpPr/>
          <p:nvPr/>
        </p:nvSpPr>
        <p:spPr bwMode="gray">
          <a:xfrm>
            <a:off x="2137196" y="4834552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A668F0-43F1-1D75-016E-528C45A4474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2787827" y="4182105"/>
            <a:ext cx="0" cy="65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54C51CAB-9128-9EB4-81C9-6F1A0191C1DC}"/>
              </a:ext>
            </a:extLst>
          </p:cNvPr>
          <p:cNvSpPr/>
          <p:nvPr/>
        </p:nvSpPr>
        <p:spPr>
          <a:xfrm rot="10800000">
            <a:off x="4982730" y="2091795"/>
            <a:ext cx="344245" cy="2674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2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76511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1322115" y="648866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715616" y="424071"/>
            <a:ext cx="3803374" cy="272994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26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23D7-6CC6-CA51-2D81-660A082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FFAF25-D36F-9019-8ED4-7078DB29F629}"/>
              </a:ext>
            </a:extLst>
          </p:cNvPr>
          <p:cNvSpPr txBox="1"/>
          <p:nvPr/>
        </p:nvSpPr>
        <p:spPr>
          <a:xfrm>
            <a:off x="11322115" y="6488668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E66DC1-CA9F-D43A-0D2E-5D0B2E2CFB5F}"/>
              </a:ext>
            </a:extLst>
          </p:cNvPr>
          <p:cNvSpPr/>
          <p:nvPr/>
        </p:nvSpPr>
        <p:spPr>
          <a:xfrm>
            <a:off x="4654496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010A9-91F4-0B45-12EC-6768CA21BD72}"/>
              </a:ext>
            </a:extLst>
          </p:cNvPr>
          <p:cNvSpPr/>
          <p:nvPr/>
        </p:nvSpPr>
        <p:spPr>
          <a:xfrm>
            <a:off x="8107664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6915D-80C3-E05B-6A65-E7724D90C7F7}"/>
              </a:ext>
            </a:extLst>
          </p:cNvPr>
          <p:cNvSpPr/>
          <p:nvPr/>
        </p:nvSpPr>
        <p:spPr>
          <a:xfrm>
            <a:off x="2927912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381498-4C2A-1855-96A0-7F09F1261875}"/>
              </a:ext>
            </a:extLst>
          </p:cNvPr>
          <p:cNvSpPr/>
          <p:nvPr/>
        </p:nvSpPr>
        <p:spPr>
          <a:xfrm>
            <a:off x="5561118" y="1970088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718F55-E8A9-F955-17B6-193A78287F34}"/>
              </a:ext>
            </a:extLst>
          </p:cNvPr>
          <p:cNvSpPr/>
          <p:nvPr/>
        </p:nvSpPr>
        <p:spPr>
          <a:xfrm>
            <a:off x="6381080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7B5A25AA-6C14-5B72-9FBB-96E7E5046B8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704250" y="1804816"/>
            <a:ext cx="615162" cy="26332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EDE3A5E9-3FBE-D426-2F26-FA78A93D6041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5567542" y="2668108"/>
            <a:ext cx="615162" cy="9066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6D1CF24-E018-7D96-FE1D-E7F3F896715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430834" y="2711438"/>
            <a:ext cx="615162" cy="819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E49A342E-35A3-B14A-9CE6-6010210BF35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7294126" y="1848146"/>
            <a:ext cx="615162" cy="25465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62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63E4B6-3EB6-3756-1F37-9D1B92114633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3716C7-DF99-FBC7-3B42-8128D9206E77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50494332-732F-8014-7B78-D85C55507B8E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6248A-08E2-2FCC-7ABF-538764CEE16B}"/>
              </a:ext>
            </a:extLst>
          </p:cNvPr>
          <p:cNvSpPr/>
          <p:nvPr/>
        </p:nvSpPr>
        <p:spPr>
          <a:xfrm>
            <a:off x="6724660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2B31B6-486D-EC46-D9EF-EA32B5EFB3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D7115B-5516-AF3C-AA69-46CE46C071E0}"/>
              </a:ext>
            </a:extLst>
          </p:cNvPr>
          <p:cNvSpPr txBox="1"/>
          <p:nvPr/>
        </p:nvSpPr>
        <p:spPr>
          <a:xfrm>
            <a:off x="5635042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2FA411-6579-9D23-FE53-569CB4AE74A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3DCBA61-95F3-C1DE-8500-5E99B0F8F658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B112-4B1A-D2D9-20F1-877C11E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4DAA37-F0E9-3826-DAEC-BE8903BF761A}"/>
              </a:ext>
            </a:extLst>
          </p:cNvPr>
          <p:cNvSpPr txBox="1"/>
          <p:nvPr/>
        </p:nvSpPr>
        <p:spPr>
          <a:xfrm>
            <a:off x="11322115" y="6488668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EBE20-32DC-1E65-F336-90BEF31134F9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B99027-B9D7-C065-9C13-B9370806F085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CFCB836C-1D4F-460E-5722-80136CB14315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47BC5-85A6-F1F0-3D3C-B3714789684F}"/>
              </a:ext>
            </a:extLst>
          </p:cNvPr>
          <p:cNvSpPr/>
          <p:nvPr/>
        </p:nvSpPr>
        <p:spPr>
          <a:xfrm>
            <a:off x="6724660" y="1103781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22DD4-B31C-C135-D9FB-EE367C642621}"/>
              </a:ext>
            </a:extLst>
          </p:cNvPr>
          <p:cNvSpPr txBox="1"/>
          <p:nvPr/>
        </p:nvSpPr>
        <p:spPr>
          <a:xfrm>
            <a:off x="6016487" y="18697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81FB52-AD59-BE96-9E60-6DD7763DAB0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ED397CF-CD1B-E9AA-A5FE-25D12F949D04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FD09F7C4-9C43-9233-15B0-2FBB683968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1749287"/>
            <a:ext cx="1476799" cy="16797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30D464B-6D9D-7E38-80D1-EA8DBB40D667}"/>
              </a:ext>
            </a:extLst>
          </p:cNvPr>
          <p:cNvSpPr/>
          <p:nvPr/>
        </p:nvSpPr>
        <p:spPr>
          <a:xfrm>
            <a:off x="6718923" y="278434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Fachverfahren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1E8E102F-51A7-E915-6136-3DF6A0B6E1C0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247861" y="3429000"/>
            <a:ext cx="1471062" cy="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41A85E1-20F1-748C-D8CB-985574DAE2C5}"/>
              </a:ext>
            </a:extLst>
          </p:cNvPr>
          <p:cNvSpPr txBox="1"/>
          <p:nvPr/>
        </p:nvSpPr>
        <p:spPr>
          <a:xfrm>
            <a:off x="6095709" y="34037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RPC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A6D7A5-9F00-19CD-6CC0-9CEB1A93E8F7}"/>
              </a:ext>
            </a:extLst>
          </p:cNvPr>
          <p:cNvSpPr/>
          <p:nvPr/>
        </p:nvSpPr>
        <p:spPr>
          <a:xfrm>
            <a:off x="6724660" y="4483086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Sandbox</a:t>
            </a:r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ED1FF8A-949E-1BFB-9E90-84F49C35F7F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247861" y="3429000"/>
            <a:ext cx="1476799" cy="16995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7C3D592-0B7B-2749-D5E8-C99D943FD1F9}"/>
              </a:ext>
            </a:extLst>
          </p:cNvPr>
          <p:cNvSpPr txBox="1"/>
          <p:nvPr/>
        </p:nvSpPr>
        <p:spPr>
          <a:xfrm>
            <a:off x="5754843" y="5181602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Macintosh PowerPoint</Application>
  <PresentationFormat>Breitbild</PresentationFormat>
  <Paragraphs>157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13</cp:revision>
  <dcterms:created xsi:type="dcterms:W3CDTF">2025-01-17T07:04:52Z</dcterms:created>
  <dcterms:modified xsi:type="dcterms:W3CDTF">2025-01-29T06:01:16Z</dcterms:modified>
</cp:coreProperties>
</file>