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Referenzarchitektur KI-Plattform für die öffentliche Verwaltung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2</cp:revision>
  <dcterms:created xsi:type="dcterms:W3CDTF">2025-01-17T07:04:52Z</dcterms:created>
  <dcterms:modified xsi:type="dcterms:W3CDTF">2025-01-17T07:40:15Z</dcterms:modified>
</cp:coreProperties>
</file>