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65" r:id="rId8"/>
    <p:sldId id="258" r:id="rId9"/>
    <p:sldId id="266" r:id="rId10"/>
    <p:sldId id="267" r:id="rId11"/>
    <p:sldId id="268" r:id="rId12"/>
    <p:sldId id="264" r:id="rId13"/>
    <p:sldId id="263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02.02.25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Architektur-Muster</a:t>
            </a:r>
          </a:p>
        </p:txBody>
      </p:sp>
    </p:spTree>
    <p:extLst>
      <p:ext uri="{BB962C8B-B14F-4D97-AF65-F5344CB8AC3E}">
        <p14:creationId xmlns:p14="http://schemas.microsoft.com/office/powerpoint/2010/main" val="201097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1322115" y="648866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715616" y="424071"/>
            <a:ext cx="3803374" cy="27299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Breitbild</PresentationFormat>
  <Paragraphs>172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14</cp:revision>
  <dcterms:created xsi:type="dcterms:W3CDTF">2025-01-17T07:04:52Z</dcterms:created>
  <dcterms:modified xsi:type="dcterms:W3CDTF">2025-02-02T17:39:21Z</dcterms:modified>
</cp:coreProperties>
</file>