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0216C-A6C1-4B2C-BCCC-C98636661D9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6104E-AE41-4E8A-97D8-F2532B08A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2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6104E-AE41-4E8A-97D8-F2532B08A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EE6-3340-4954-BB2C-1932B609410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28A3-6D10-4A55-83CA-55ED0792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EE6-3340-4954-BB2C-1932B609410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28A3-6D10-4A55-83CA-55ED0792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EE6-3340-4954-BB2C-1932B609410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28A3-6D10-4A55-83CA-55ED0792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EE6-3340-4954-BB2C-1932B609410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28A3-6D10-4A55-83CA-55ED0792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2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EE6-3340-4954-BB2C-1932B609410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28A3-6D10-4A55-83CA-55ED0792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EE6-3340-4954-BB2C-1932B609410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28A3-6D10-4A55-83CA-55ED0792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EE6-3340-4954-BB2C-1932B609410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28A3-6D10-4A55-83CA-55ED0792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EE6-3340-4954-BB2C-1932B609410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28A3-6D10-4A55-83CA-55ED0792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EE6-3340-4954-BB2C-1932B609410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28A3-6D10-4A55-83CA-55ED0792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1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EE6-3340-4954-BB2C-1932B609410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28A3-6D10-4A55-83CA-55ED0792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3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EE6-3340-4954-BB2C-1932B609410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28A3-6D10-4A55-83CA-55ED0792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BEE6-3340-4954-BB2C-1932B609410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B28A3-6D10-4A55-83CA-55ED0792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9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-533400"/>
            <a:ext cx="7772400" cy="2038061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Photocalculator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Soft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kompjuting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r-Latn-R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Olivera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Bo</a:t>
            </a:r>
            <a:r>
              <a:rPr lang="sr-Latn-RS" sz="1800" i="1" dirty="0" smtClean="0">
                <a:latin typeface="Times New Roman" pitchFamily="18" charset="0"/>
                <a:cs typeface="Times New Roman" pitchFamily="18" charset="0"/>
              </a:rPr>
              <a:t>škov  RA 193/2013, Nevena Dovičin RA 97/2013, </a:t>
            </a:r>
            <a:br>
              <a:rPr lang="sr-Latn-RS" sz="18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sr-Latn-RS" sz="1800" i="1" dirty="0" smtClean="0">
                <a:latin typeface="Times New Roman" pitchFamily="18" charset="0"/>
                <a:cs typeface="Times New Roman" pitchFamily="18" charset="0"/>
              </a:rPr>
              <a:t>Una Banjanin RA 224/2013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897379"/>
            <a:ext cx="2286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                </a:t>
            </a:r>
            <a:r>
              <a:rPr lang="sr-Latn-RS" sz="1400" b="1" dirty="0" smtClean="0"/>
              <a:t>Uvod</a:t>
            </a:r>
          </a:p>
          <a:p>
            <a:r>
              <a:rPr lang="en-US" sz="1050" dirty="0" err="1"/>
              <a:t>Cilj</a:t>
            </a:r>
            <a:r>
              <a:rPr lang="en-US" sz="1050" dirty="0"/>
              <a:t> </a:t>
            </a:r>
            <a:r>
              <a:rPr lang="en-US" sz="1050" dirty="0" err="1"/>
              <a:t>projekta</a:t>
            </a:r>
            <a:r>
              <a:rPr lang="en-US" sz="1050" dirty="0"/>
              <a:t> je da se </a:t>
            </a:r>
            <a:r>
              <a:rPr lang="en-US" sz="1050" dirty="0" err="1"/>
              <a:t>na</a:t>
            </a:r>
            <a:r>
              <a:rPr lang="en-US" sz="1050" dirty="0"/>
              <a:t> </a:t>
            </a:r>
            <a:r>
              <a:rPr lang="en-US" sz="1050" dirty="0" err="1"/>
              <a:t>ekranu</a:t>
            </a:r>
            <a:r>
              <a:rPr lang="en-US" sz="1050" dirty="0"/>
              <a:t> </a:t>
            </a:r>
            <a:r>
              <a:rPr lang="en-US" sz="1050" dirty="0" err="1" smtClean="0"/>
              <a:t>prika</a:t>
            </a:r>
            <a:r>
              <a:rPr lang="sr-Latn-RS" sz="1050" dirty="0" smtClean="0"/>
              <a:t>ž</a:t>
            </a:r>
            <a:r>
              <a:rPr lang="en-US" sz="1050" dirty="0" smtClean="0"/>
              <a:t>e re</a:t>
            </a:r>
            <a:r>
              <a:rPr lang="sr-Latn-RS" sz="1050" dirty="0" smtClean="0"/>
              <a:t>š</a:t>
            </a:r>
            <a:r>
              <a:rPr lang="en-US" sz="1050" dirty="0" err="1" smtClean="0"/>
              <a:t>enje</a:t>
            </a:r>
            <a:r>
              <a:rPr lang="en-US" sz="1050" dirty="0" smtClean="0"/>
              <a:t> </a:t>
            </a:r>
            <a:r>
              <a:rPr lang="en-US" sz="1050" dirty="0" err="1" smtClean="0"/>
              <a:t>matemati</a:t>
            </a:r>
            <a:r>
              <a:rPr lang="sr-Latn-RS" sz="1050" dirty="0" smtClean="0"/>
              <a:t>č</a:t>
            </a:r>
            <a:r>
              <a:rPr lang="en-US" sz="1050" dirty="0" err="1" smtClean="0"/>
              <a:t>kog</a:t>
            </a:r>
            <a:r>
              <a:rPr lang="en-US" sz="1050" dirty="0" smtClean="0"/>
              <a:t> </a:t>
            </a:r>
            <a:r>
              <a:rPr lang="en-US" sz="1050" dirty="0" err="1"/>
              <a:t>problema</a:t>
            </a:r>
            <a:r>
              <a:rPr lang="en-US" sz="1050" dirty="0"/>
              <a:t> </a:t>
            </a:r>
            <a:r>
              <a:rPr lang="en-US" sz="1050" dirty="0" err="1"/>
              <a:t>nakon</a:t>
            </a:r>
            <a:r>
              <a:rPr lang="en-US" sz="1050" dirty="0"/>
              <a:t> </a:t>
            </a:r>
            <a:r>
              <a:rPr lang="en-US" sz="1050" dirty="0" err="1"/>
              <a:t>uslikane</a:t>
            </a:r>
            <a:r>
              <a:rPr lang="en-US" sz="1050" dirty="0"/>
              <a:t> </a:t>
            </a:r>
            <a:r>
              <a:rPr lang="en-US" sz="1050" dirty="0" err="1"/>
              <a:t>postavke</a:t>
            </a:r>
            <a:r>
              <a:rPr lang="en-US" sz="1050" dirty="0"/>
              <a:t> </a:t>
            </a:r>
            <a:r>
              <a:rPr lang="en-US" sz="1050" dirty="0" err="1"/>
              <a:t>zadatka</a:t>
            </a:r>
            <a:r>
              <a:rPr lang="en-US" sz="1050" dirty="0"/>
              <a:t>.</a:t>
            </a:r>
            <a:br>
              <a:rPr lang="en-US" sz="1050" dirty="0"/>
            </a:br>
            <a:r>
              <a:rPr lang="en-US" sz="1050" dirty="0"/>
              <a:t>Od </a:t>
            </a:r>
            <a:r>
              <a:rPr lang="en-US" sz="1050" dirty="0" err="1" smtClean="0"/>
              <a:t>matemati</a:t>
            </a:r>
            <a:r>
              <a:rPr lang="sr-Latn-RS" sz="1050" dirty="0" smtClean="0"/>
              <a:t>č</a:t>
            </a:r>
            <a:r>
              <a:rPr lang="en-US" sz="1050" dirty="0" err="1" smtClean="0"/>
              <a:t>kih</a:t>
            </a:r>
            <a:r>
              <a:rPr lang="en-US" sz="1050" dirty="0" smtClean="0"/>
              <a:t> </a:t>
            </a:r>
            <a:r>
              <a:rPr lang="en-US" sz="1050" dirty="0" err="1"/>
              <a:t>operacija</a:t>
            </a:r>
            <a:r>
              <a:rPr lang="en-US" sz="1050" dirty="0"/>
              <a:t> </a:t>
            </a:r>
            <a:r>
              <a:rPr lang="en-US" sz="1050" dirty="0" err="1"/>
              <a:t>realizovacemo</a:t>
            </a:r>
            <a:r>
              <a:rPr lang="en-US" sz="1050" dirty="0"/>
              <a:t> </a:t>
            </a:r>
            <a:r>
              <a:rPr lang="en-US" sz="1050" dirty="0" err="1"/>
              <a:t>osnovne</a:t>
            </a:r>
            <a:r>
              <a:rPr lang="en-US" sz="1050" dirty="0"/>
              <a:t> </a:t>
            </a:r>
            <a:r>
              <a:rPr lang="en-US" sz="1050" dirty="0" err="1"/>
              <a:t>operacije</a:t>
            </a:r>
            <a:r>
              <a:rPr lang="en-US" sz="1050" dirty="0"/>
              <a:t>- </a:t>
            </a:r>
            <a:r>
              <a:rPr lang="en-US" sz="1050" dirty="0" err="1" smtClean="0"/>
              <a:t>sabiranje,oduzimanje,mno</a:t>
            </a:r>
            <a:r>
              <a:rPr lang="sr-Latn-RS" sz="1050" dirty="0" smtClean="0"/>
              <a:t>ž</a:t>
            </a:r>
            <a:r>
              <a:rPr lang="en-US" sz="1050" dirty="0" err="1" smtClean="0"/>
              <a:t>enje</a:t>
            </a:r>
            <a:r>
              <a:rPr lang="en-US" sz="1050" dirty="0" smtClean="0"/>
              <a:t>,</a:t>
            </a:r>
            <a:r>
              <a:rPr lang="sr-Latn-RS" sz="1050" dirty="0" smtClean="0"/>
              <a:t> </a:t>
            </a:r>
            <a:r>
              <a:rPr lang="en-US" sz="1050" dirty="0" err="1" smtClean="0"/>
              <a:t>deljenj</a:t>
            </a:r>
            <a:r>
              <a:rPr lang="sr-Latn-RS" sz="1050" dirty="0" smtClean="0"/>
              <a:t>e</a:t>
            </a:r>
            <a:r>
              <a:rPr lang="en-US" sz="1050" dirty="0" smtClean="0"/>
              <a:t> </a:t>
            </a:r>
            <a:r>
              <a:rPr lang="en-US" sz="1050" dirty="0"/>
              <a:t>(</a:t>
            </a:r>
            <a:r>
              <a:rPr lang="en-US" sz="1050" dirty="0" err="1"/>
              <a:t>ukljucujuci</a:t>
            </a:r>
            <a:r>
              <a:rPr lang="en-US" sz="1050" dirty="0"/>
              <a:t> </a:t>
            </a:r>
            <a:r>
              <a:rPr lang="en-US" sz="1050" dirty="0" err="1"/>
              <a:t>zagrade</a:t>
            </a:r>
            <a:r>
              <a:rPr lang="en-US" sz="1050" dirty="0"/>
              <a:t> I </a:t>
            </a:r>
            <a:r>
              <a:rPr lang="en-US" sz="1050" dirty="0" err="1"/>
              <a:t>decilmale</a:t>
            </a:r>
            <a:r>
              <a:rPr lang="en-US" sz="1050" dirty="0" smtClean="0"/>
              <a:t>)</a:t>
            </a:r>
            <a:r>
              <a:rPr lang="sr-Latn-RS" sz="1050" dirty="0" smtClean="0"/>
              <a:t>. </a:t>
            </a:r>
          </a:p>
          <a:p>
            <a:r>
              <a:rPr lang="en-US" sz="1050" dirty="0" err="1"/>
              <a:t>Neophodni</a:t>
            </a:r>
            <a:r>
              <a:rPr lang="en-US" sz="1050" dirty="0"/>
              <a:t> </a:t>
            </a:r>
            <a:r>
              <a:rPr lang="en-US" sz="1050" dirty="0" err="1"/>
              <a:t>uslovi</a:t>
            </a:r>
            <a:r>
              <a:rPr lang="en-US" sz="1050" dirty="0"/>
              <a:t> </a:t>
            </a:r>
            <a:r>
              <a:rPr lang="en-US" sz="1050" dirty="0" err="1"/>
              <a:t>za</a:t>
            </a:r>
            <a:r>
              <a:rPr lang="en-US" sz="1050" dirty="0"/>
              <a:t> </a:t>
            </a:r>
            <a:r>
              <a:rPr lang="en-US" sz="1050" dirty="0" err="1"/>
              <a:t>realizaciju</a:t>
            </a:r>
            <a:r>
              <a:rPr lang="en-US" sz="1050" dirty="0"/>
              <a:t> gore </a:t>
            </a:r>
            <a:r>
              <a:rPr lang="en-US" sz="1050" dirty="0" err="1"/>
              <a:t>pomenutog</a:t>
            </a:r>
            <a:r>
              <a:rPr lang="en-US" sz="1050" dirty="0"/>
              <a:t> </a:t>
            </a:r>
            <a:r>
              <a:rPr lang="en-US" sz="1050" dirty="0" err="1" smtClean="0"/>
              <a:t>zadatka</a:t>
            </a:r>
            <a:r>
              <a:rPr lang="sr-Latn-RS" sz="1050" dirty="0" smtClean="0"/>
              <a:t> obuhvataju računar na kome je instaliran Paint program, Python razvojno okruženje, kao i Tesseract alat.</a:t>
            </a:r>
          </a:p>
          <a:p>
            <a:r>
              <a:rPr lang="en-US" sz="1050" dirty="0"/>
              <a:t>U </a:t>
            </a:r>
            <a:r>
              <a:rPr lang="en-US" sz="1050" dirty="0" err="1"/>
              <a:t>daljem</a:t>
            </a:r>
            <a:r>
              <a:rPr lang="en-US" sz="1050" dirty="0"/>
              <a:t> </a:t>
            </a:r>
            <a:r>
              <a:rPr lang="en-US" sz="1050" dirty="0" err="1"/>
              <a:t>izlaganju</a:t>
            </a:r>
            <a:r>
              <a:rPr lang="en-US" sz="1050" dirty="0"/>
              <a:t> </a:t>
            </a:r>
            <a:r>
              <a:rPr lang="en-US" sz="1050" dirty="0" err="1"/>
              <a:t>biće</a:t>
            </a:r>
            <a:r>
              <a:rPr lang="en-US" sz="1050" dirty="0"/>
              <a:t> </a:t>
            </a:r>
            <a:r>
              <a:rPr lang="en-US" sz="1050" dirty="0" err="1" smtClean="0"/>
              <a:t>predstavljen</a:t>
            </a:r>
            <a:endParaRPr lang="sr-Latn-RS" sz="1050" dirty="0"/>
          </a:p>
          <a:p>
            <a:r>
              <a:rPr lang="sr-Latn-RS" sz="1050" dirty="0" smtClean="0"/>
              <a:t>Tesseract OCR alat </a:t>
            </a:r>
            <a:r>
              <a:rPr lang="en-US" sz="1050" dirty="0" smtClean="0"/>
              <a:t> </a:t>
            </a:r>
            <a:r>
              <a:rPr lang="en-US" sz="1050" dirty="0" err="1"/>
              <a:t>pomoću</a:t>
            </a:r>
            <a:r>
              <a:rPr lang="en-US" sz="1050" dirty="0"/>
              <a:t> </a:t>
            </a:r>
            <a:r>
              <a:rPr lang="en-US" sz="1050" dirty="0" err="1"/>
              <a:t>kojih</a:t>
            </a:r>
            <a:r>
              <a:rPr lang="en-US" sz="1050" dirty="0"/>
              <a:t> se</a:t>
            </a:r>
          </a:p>
          <a:p>
            <a:r>
              <a:rPr lang="en-US" sz="1050" dirty="0" err="1"/>
              <a:t>postiže</a:t>
            </a:r>
            <a:r>
              <a:rPr lang="en-US" sz="1050" dirty="0"/>
              <a:t> </a:t>
            </a:r>
            <a:r>
              <a:rPr lang="en-US" sz="1050" dirty="0" err="1"/>
              <a:t>rešavanje</a:t>
            </a:r>
            <a:r>
              <a:rPr lang="en-US" sz="1050" dirty="0"/>
              <a:t> </a:t>
            </a:r>
            <a:r>
              <a:rPr lang="en-US" sz="1050" dirty="0" err="1"/>
              <a:t>datog</a:t>
            </a:r>
            <a:r>
              <a:rPr lang="en-US" sz="1050" dirty="0"/>
              <a:t> </a:t>
            </a:r>
            <a:r>
              <a:rPr lang="en-US" sz="1050" dirty="0" err="1"/>
              <a:t>problema</a:t>
            </a:r>
            <a:r>
              <a:rPr lang="en-US" sz="1050" dirty="0"/>
              <a:t>.</a:t>
            </a:r>
          </a:p>
          <a:p>
            <a:endParaRPr lang="sr-Latn-RS" sz="900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924727"/>
            <a:ext cx="2971799" cy="570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496889"/>
            <a:ext cx="4190999" cy="2257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0" y="1024348"/>
            <a:ext cx="28194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900" dirty="0" smtClean="0"/>
              <a:t>	</a:t>
            </a:r>
            <a:r>
              <a:rPr lang="sr-Latn-RS" sz="1400" b="1" dirty="0" smtClean="0"/>
              <a:t>Tesseract</a:t>
            </a:r>
          </a:p>
          <a:p>
            <a:r>
              <a:rPr lang="en-US" sz="1100" dirty="0" err="1" smtClean="0"/>
              <a:t>Tesseract</a:t>
            </a:r>
            <a:r>
              <a:rPr lang="en-US" sz="1100" dirty="0" smtClean="0"/>
              <a:t> je </a:t>
            </a:r>
            <a:r>
              <a:rPr lang="en-US" sz="1100" dirty="0" err="1" smtClean="0"/>
              <a:t>alat</a:t>
            </a:r>
            <a:r>
              <a:rPr lang="en-US" sz="1100" dirty="0" smtClean="0"/>
              <a:t> </a:t>
            </a:r>
            <a:r>
              <a:rPr lang="en-US" sz="1100" dirty="0" err="1" smtClean="0"/>
              <a:t>koji</a:t>
            </a:r>
            <a:r>
              <a:rPr lang="en-US" sz="1100" dirty="0" smtClean="0"/>
              <a:t> </a:t>
            </a:r>
            <a:r>
              <a:rPr lang="en-US" sz="1100" dirty="0" err="1" smtClean="0"/>
              <a:t>sluzi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prepoznavanje</a:t>
            </a:r>
            <a:r>
              <a:rPr lang="en-US" sz="1100" dirty="0" smtClean="0"/>
              <a:t> </a:t>
            </a:r>
            <a:r>
              <a:rPr lang="en-US" sz="1100" dirty="0" err="1" smtClean="0"/>
              <a:t>izdvojenih</a:t>
            </a:r>
            <a:r>
              <a:rPr lang="en-US" sz="1100" dirty="0" smtClean="0"/>
              <a:t> </a:t>
            </a:r>
            <a:r>
              <a:rPr lang="en-US" sz="1100" dirty="0" err="1" smtClean="0"/>
              <a:t>delova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u </a:t>
            </a:r>
            <a:r>
              <a:rPr lang="en-US" sz="1100" dirty="0" err="1" smtClean="0"/>
              <a:t>kojima</a:t>
            </a:r>
            <a:r>
              <a:rPr lang="en-US" sz="1100" dirty="0" smtClean="0"/>
              <a:t> se </a:t>
            </a:r>
            <a:r>
              <a:rPr lang="en-US" sz="1100" dirty="0" err="1" smtClean="0"/>
              <a:t>karakteri</a:t>
            </a:r>
            <a:r>
              <a:rPr lang="en-US" sz="1100" dirty="0" smtClean="0"/>
              <a:t> </a:t>
            </a:r>
            <a:r>
              <a:rPr lang="en-US" sz="1100" dirty="0" err="1" smtClean="0"/>
              <a:t>nalaze</a:t>
            </a:r>
            <a:r>
              <a:rPr lang="en-US" sz="1100" dirty="0" smtClean="0"/>
              <a:t>. </a:t>
            </a:r>
            <a:r>
              <a:rPr lang="en-US" sz="1100" dirty="0" err="1" smtClean="0"/>
              <a:t>Pomocu</a:t>
            </a:r>
            <a:r>
              <a:rPr lang="en-US" sz="1100" dirty="0" smtClean="0"/>
              <a:t> </a:t>
            </a:r>
            <a:r>
              <a:rPr lang="en-US" sz="1100" dirty="0" err="1" smtClean="0"/>
              <a:t>ovog</a:t>
            </a:r>
            <a:r>
              <a:rPr lang="en-US" sz="1100" dirty="0" smtClean="0"/>
              <a:t> </a:t>
            </a:r>
            <a:r>
              <a:rPr lang="en-US" sz="1100" dirty="0" err="1" smtClean="0"/>
              <a:t>alata</a:t>
            </a:r>
            <a:r>
              <a:rPr lang="en-US" sz="1100" dirty="0" smtClean="0"/>
              <a:t> je </a:t>
            </a:r>
            <a:r>
              <a:rPr lang="en-US" sz="1100" dirty="0" err="1" smtClean="0"/>
              <a:t>takodje</a:t>
            </a:r>
            <a:r>
              <a:rPr lang="en-US" sz="1100" dirty="0" smtClean="0"/>
              <a:t> </a:t>
            </a:r>
            <a:r>
              <a:rPr lang="en-US" sz="1100" dirty="0" err="1" smtClean="0"/>
              <a:t>moguce</a:t>
            </a:r>
            <a:r>
              <a:rPr lang="en-US" sz="1100" dirty="0" smtClean="0"/>
              <a:t> </a:t>
            </a:r>
            <a:r>
              <a:rPr lang="en-US" sz="1100" dirty="0" err="1" smtClean="0"/>
              <a:t>izvrsiti</a:t>
            </a:r>
            <a:r>
              <a:rPr lang="en-US" sz="1100" dirty="0" smtClean="0"/>
              <a:t> </a:t>
            </a:r>
            <a:r>
              <a:rPr lang="en-US" sz="1100" dirty="0" err="1" smtClean="0"/>
              <a:t>pred-obradu</a:t>
            </a:r>
            <a:r>
              <a:rPr lang="en-US" sz="1100" dirty="0" smtClean="0"/>
              <a:t> </a:t>
            </a:r>
            <a:r>
              <a:rPr lang="en-US" sz="1100" dirty="0" err="1" smtClean="0"/>
              <a:t>slike,kako</a:t>
            </a:r>
            <a:r>
              <a:rPr lang="en-US" sz="1100" dirty="0" smtClean="0"/>
              <a:t> bi se </a:t>
            </a:r>
            <a:r>
              <a:rPr lang="en-US" sz="1100" dirty="0" err="1" smtClean="0"/>
              <a:t>dobila</a:t>
            </a:r>
            <a:r>
              <a:rPr lang="en-US" sz="1100" dirty="0" smtClean="0"/>
              <a:t> </a:t>
            </a:r>
            <a:r>
              <a:rPr lang="en-US" sz="1100" dirty="0" err="1" smtClean="0"/>
              <a:t>sto</a:t>
            </a:r>
            <a:r>
              <a:rPr lang="en-US" sz="1100" dirty="0" smtClean="0"/>
              <a:t> </a:t>
            </a:r>
            <a:r>
              <a:rPr lang="en-US" sz="1100" dirty="0" err="1" smtClean="0"/>
              <a:t>jasnija</a:t>
            </a:r>
            <a:r>
              <a:rPr lang="en-US" sz="1100" dirty="0" smtClean="0"/>
              <a:t>(</a:t>
            </a:r>
            <a:r>
              <a:rPr lang="en-US" sz="1100" dirty="0" err="1" smtClean="0"/>
              <a:t>uproscena</a:t>
            </a:r>
            <a:r>
              <a:rPr lang="en-US" sz="1100" dirty="0" smtClean="0"/>
              <a:t>) </a:t>
            </a:r>
            <a:r>
              <a:rPr lang="en-US" sz="1100" dirty="0" err="1" smtClean="0"/>
              <a:t>slika,koja</a:t>
            </a:r>
            <a:r>
              <a:rPr lang="en-US" sz="1100" dirty="0" smtClean="0"/>
              <a:t> je </a:t>
            </a:r>
            <a:r>
              <a:rPr lang="en-US" sz="1100" dirty="0" err="1" smtClean="0"/>
              <a:t>samim</a:t>
            </a:r>
            <a:r>
              <a:rPr lang="en-US" sz="1100" dirty="0" smtClean="0"/>
              <a:t> </a:t>
            </a:r>
            <a:r>
              <a:rPr lang="en-US" sz="1100" dirty="0" err="1" smtClean="0"/>
              <a:t>tim</a:t>
            </a:r>
            <a:r>
              <a:rPr lang="en-US" sz="1100" dirty="0" smtClean="0"/>
              <a:t> </a:t>
            </a:r>
            <a:r>
              <a:rPr lang="en-US" sz="1100" dirty="0" err="1" smtClean="0"/>
              <a:t>pogodnija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dalju</a:t>
            </a:r>
            <a:r>
              <a:rPr lang="en-US" sz="1100" dirty="0" smtClean="0"/>
              <a:t> </a:t>
            </a:r>
            <a:r>
              <a:rPr lang="en-US" sz="1100" dirty="0" err="1" smtClean="0"/>
              <a:t>obradu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To je </a:t>
            </a:r>
            <a:r>
              <a:rPr lang="en-US" sz="1100" dirty="0" err="1" smtClean="0"/>
              <a:t>biblioteka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prepoznavanje</a:t>
            </a:r>
            <a:r>
              <a:rPr lang="en-US" sz="1100" dirty="0" smtClean="0"/>
              <a:t> </a:t>
            </a:r>
            <a:r>
              <a:rPr lang="en-US" sz="1100" dirty="0" err="1" smtClean="0"/>
              <a:t>optickih</a:t>
            </a:r>
            <a:r>
              <a:rPr lang="en-US" sz="1100" dirty="0" smtClean="0"/>
              <a:t> </a:t>
            </a:r>
            <a:r>
              <a:rPr lang="en-US" sz="1100" dirty="0" err="1" smtClean="0"/>
              <a:t>znakova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razlicite</a:t>
            </a:r>
            <a:r>
              <a:rPr lang="en-US" sz="1100" dirty="0" smtClean="0"/>
              <a:t> </a:t>
            </a:r>
            <a:r>
              <a:rPr lang="en-US" sz="1100" dirty="0" err="1" smtClean="0"/>
              <a:t>operativne</a:t>
            </a:r>
            <a:r>
              <a:rPr lang="en-US" sz="1100" dirty="0" smtClean="0"/>
              <a:t> </a:t>
            </a:r>
            <a:r>
              <a:rPr lang="en-US" sz="1100" dirty="0" err="1" smtClean="0"/>
              <a:t>sisteme</a:t>
            </a:r>
            <a:r>
              <a:rPr lang="en-US" sz="1100" dirty="0" smtClean="0"/>
              <a:t>.</a:t>
            </a:r>
          </a:p>
          <a:p>
            <a:r>
              <a:rPr lang="en-US" sz="1100" dirty="0" err="1" smtClean="0"/>
              <a:t>Prve</a:t>
            </a:r>
            <a:r>
              <a:rPr lang="en-US" sz="1100" dirty="0" smtClean="0"/>
              <a:t> </a:t>
            </a:r>
            <a:r>
              <a:rPr lang="en-US" sz="1100" dirty="0" err="1" smtClean="0"/>
              <a:t>verzije</a:t>
            </a:r>
            <a:r>
              <a:rPr lang="en-US" sz="1100" dirty="0" smtClean="0"/>
              <a:t> </a:t>
            </a:r>
            <a:r>
              <a:rPr lang="en-US" sz="1100" dirty="0" err="1" smtClean="0"/>
              <a:t>tesseract</a:t>
            </a:r>
            <a:r>
              <a:rPr lang="en-US" sz="1100" dirty="0" smtClean="0"/>
              <a:t>-a </a:t>
            </a:r>
            <a:r>
              <a:rPr lang="en-US" sz="1100" dirty="0" err="1" smtClean="0"/>
              <a:t>prihvatale</a:t>
            </a:r>
            <a:r>
              <a:rPr lang="en-US" sz="1100" dirty="0" smtClean="0"/>
              <a:t> </a:t>
            </a:r>
            <a:r>
              <a:rPr lang="en-US" sz="1100" dirty="0" err="1" smtClean="0"/>
              <a:t>su</a:t>
            </a:r>
            <a:r>
              <a:rPr lang="en-US" sz="1100" dirty="0" smtClean="0"/>
              <a:t> </a:t>
            </a:r>
            <a:r>
              <a:rPr lang="en-US" sz="1100" dirty="0" err="1" smtClean="0"/>
              <a:t>samo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</a:t>
            </a:r>
            <a:r>
              <a:rPr lang="en-US" sz="1100" dirty="0" err="1" smtClean="0"/>
              <a:t>jednostavnog</a:t>
            </a:r>
            <a:r>
              <a:rPr lang="en-US" sz="1100" dirty="0" smtClean="0"/>
              <a:t> </a:t>
            </a:r>
            <a:r>
              <a:rPr lang="en-US" sz="1100" dirty="0" err="1" smtClean="0"/>
              <a:t>sadrzaja,jedne</a:t>
            </a:r>
            <a:r>
              <a:rPr lang="en-US" sz="1100" dirty="0" smtClean="0"/>
              <a:t> </a:t>
            </a:r>
            <a:r>
              <a:rPr lang="en-US" sz="1100" dirty="0" err="1" smtClean="0"/>
              <a:t>kolone</a:t>
            </a:r>
            <a:r>
              <a:rPr lang="en-US" sz="1100" dirty="0" smtClean="0"/>
              <a:t>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ulaza,dok</a:t>
            </a:r>
            <a:r>
              <a:rPr lang="en-US" sz="1100" dirty="0" smtClean="0"/>
              <a:t> </a:t>
            </a:r>
            <a:r>
              <a:rPr lang="en-US" sz="1100" dirty="0" err="1" smtClean="0"/>
              <a:t>najnovije</a:t>
            </a:r>
            <a:r>
              <a:rPr lang="en-US" sz="1100" dirty="0" smtClean="0"/>
              <a:t> </a:t>
            </a:r>
            <a:r>
              <a:rPr lang="en-US" sz="1100" dirty="0" err="1" smtClean="0"/>
              <a:t>verzije</a:t>
            </a:r>
            <a:r>
              <a:rPr lang="en-US" sz="1100" dirty="0" smtClean="0"/>
              <a:t> </a:t>
            </a:r>
            <a:r>
              <a:rPr lang="en-US" sz="1100" dirty="0" err="1" smtClean="0"/>
              <a:t>podrzavaju</a:t>
            </a:r>
            <a:r>
              <a:rPr lang="en-US" sz="1100" dirty="0" smtClean="0"/>
              <a:t> </a:t>
            </a:r>
            <a:r>
              <a:rPr lang="en-US" sz="1100" dirty="0" err="1" smtClean="0"/>
              <a:t>formatiranje</a:t>
            </a:r>
            <a:r>
              <a:rPr lang="en-US" sz="1100" dirty="0" smtClean="0"/>
              <a:t> </a:t>
            </a:r>
            <a:r>
              <a:rPr lang="en-US" sz="1100" dirty="0" err="1" smtClean="0"/>
              <a:t>sadrzaja</a:t>
            </a:r>
            <a:r>
              <a:rPr lang="en-US" sz="1100" dirty="0" smtClean="0"/>
              <a:t> I </a:t>
            </a:r>
            <a:r>
              <a:rPr lang="en-US" sz="1100" dirty="0" err="1" smtClean="0"/>
              <a:t>analizu</a:t>
            </a:r>
            <a:r>
              <a:rPr lang="en-US" sz="1100" dirty="0" smtClean="0"/>
              <a:t> </a:t>
            </a:r>
            <a:r>
              <a:rPr lang="en-US" sz="1100" dirty="0" err="1" smtClean="0"/>
              <a:t>izgleda</a:t>
            </a:r>
            <a:r>
              <a:rPr lang="en-US" sz="1100" dirty="0" smtClean="0"/>
              <a:t> </a:t>
            </a:r>
            <a:r>
              <a:rPr lang="en-US" sz="1100" dirty="0" err="1" smtClean="0"/>
              <a:t>stranice</a:t>
            </a:r>
            <a:r>
              <a:rPr lang="en-US" sz="1100" dirty="0" smtClean="0"/>
              <a:t>. </a:t>
            </a:r>
            <a:r>
              <a:rPr lang="en-US" sz="1100" dirty="0" err="1" smtClean="0"/>
              <a:t>Takodje</a:t>
            </a:r>
            <a:r>
              <a:rPr lang="en-US" sz="1100" dirty="0" smtClean="0"/>
              <a:t> je </a:t>
            </a:r>
            <a:r>
              <a:rPr lang="en-US" sz="1100" dirty="0" err="1" smtClean="0"/>
              <a:t>dodata</a:t>
            </a:r>
            <a:r>
              <a:rPr lang="en-US" sz="1100" dirty="0" smtClean="0"/>
              <a:t> I </a:t>
            </a:r>
            <a:r>
              <a:rPr lang="en-US" sz="1100" dirty="0" err="1" smtClean="0"/>
              <a:t>podrska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niz</a:t>
            </a:r>
            <a:r>
              <a:rPr lang="en-US" sz="1100" dirty="0" smtClean="0"/>
              <a:t> </a:t>
            </a:r>
            <a:r>
              <a:rPr lang="en-US" sz="1100" dirty="0" err="1" smtClean="0"/>
              <a:t>novih</a:t>
            </a:r>
            <a:r>
              <a:rPr lang="en-US" sz="1100" dirty="0" smtClean="0"/>
              <a:t> </a:t>
            </a:r>
            <a:r>
              <a:rPr lang="en-US" sz="1100" dirty="0" err="1" smtClean="0"/>
              <a:t>formata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, </a:t>
            </a:r>
            <a:r>
              <a:rPr lang="en-US" sz="1100" dirty="0" err="1" smtClean="0"/>
              <a:t>sto</a:t>
            </a:r>
            <a:r>
              <a:rPr lang="en-US" sz="1100" dirty="0" smtClean="0"/>
              <a:t> u </a:t>
            </a:r>
            <a:r>
              <a:rPr lang="en-US" sz="1100" dirty="0" err="1" smtClean="0"/>
              <a:t>pocetku</a:t>
            </a:r>
            <a:r>
              <a:rPr lang="en-US" sz="1100" dirty="0" smtClean="0"/>
              <a:t> </a:t>
            </a:r>
            <a:r>
              <a:rPr lang="en-US" sz="1100" dirty="0" err="1" smtClean="0"/>
              <a:t>nije</a:t>
            </a:r>
            <a:r>
              <a:rPr lang="en-US" sz="1100" dirty="0" smtClean="0"/>
              <a:t> </a:t>
            </a:r>
            <a:r>
              <a:rPr lang="en-US" sz="1100" dirty="0" err="1" smtClean="0"/>
              <a:t>bilo</a:t>
            </a:r>
            <a:r>
              <a:rPr lang="en-US" sz="1100" dirty="0" smtClean="0"/>
              <a:t> </a:t>
            </a:r>
            <a:r>
              <a:rPr lang="en-US" sz="1100" dirty="0" err="1" smtClean="0"/>
              <a:t>slucaj</a:t>
            </a:r>
            <a:r>
              <a:rPr lang="en-US" sz="1100" dirty="0" smtClean="0"/>
              <a:t>(</a:t>
            </a:r>
            <a:r>
              <a:rPr lang="en-US" sz="1100" dirty="0" err="1" smtClean="0"/>
              <a:t>dozvoljen</a:t>
            </a:r>
            <a:r>
              <a:rPr lang="en-US" sz="1100" dirty="0" smtClean="0"/>
              <a:t> je bio </a:t>
            </a:r>
            <a:r>
              <a:rPr lang="en-US" sz="1100" dirty="0" err="1" smtClean="0"/>
              <a:t>samo</a:t>
            </a:r>
            <a:r>
              <a:rPr lang="en-US" sz="1100" dirty="0" smtClean="0"/>
              <a:t> tiff format).</a:t>
            </a:r>
          </a:p>
          <a:p>
            <a:r>
              <a:rPr lang="en-US" sz="1100" dirty="0" err="1" smtClean="0"/>
              <a:t>Tesseract</a:t>
            </a:r>
            <a:r>
              <a:rPr lang="en-US" sz="1100" dirty="0" smtClean="0"/>
              <a:t> se </a:t>
            </a:r>
            <a:r>
              <a:rPr lang="en-US" sz="1100" dirty="0" err="1" smtClean="0"/>
              <a:t>izvrsava</a:t>
            </a:r>
            <a:r>
              <a:rPr lang="en-US" sz="1100" dirty="0" smtClean="0"/>
              <a:t> </a:t>
            </a:r>
            <a:r>
              <a:rPr lang="en-US" sz="1100" dirty="0" err="1" smtClean="0"/>
              <a:t>iz</a:t>
            </a:r>
            <a:r>
              <a:rPr lang="en-US" sz="1100" dirty="0" smtClean="0"/>
              <a:t> </a:t>
            </a:r>
            <a:r>
              <a:rPr lang="en-US" sz="1100" dirty="0" err="1" smtClean="0"/>
              <a:t>interfejsa</a:t>
            </a:r>
            <a:r>
              <a:rPr lang="en-US" sz="1100" dirty="0" smtClean="0"/>
              <a:t> </a:t>
            </a:r>
            <a:r>
              <a:rPr lang="en-US" sz="1100" dirty="0" err="1" smtClean="0"/>
              <a:t>komande</a:t>
            </a:r>
            <a:r>
              <a:rPr lang="en-US" sz="1100" dirty="0" smtClean="0"/>
              <a:t> </a:t>
            </a:r>
            <a:r>
              <a:rPr lang="en-US" sz="1100" dirty="0" err="1" smtClean="0"/>
              <a:t>linije</a:t>
            </a:r>
            <a:r>
              <a:rPr lang="en-US" sz="1100" dirty="0" smtClean="0"/>
              <a:t>.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16782" y="773102"/>
            <a:ext cx="30272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/>
              <a:t>     Segmentacija i prepoznavanje 		karaktera</a:t>
            </a:r>
          </a:p>
          <a:p>
            <a:r>
              <a:rPr lang="en-US" sz="1100" dirty="0" smtClean="0"/>
              <a:t>Optical Character Recognition (OCR) je </a:t>
            </a:r>
            <a:r>
              <a:rPr lang="en-US" sz="1100" dirty="0" err="1" smtClean="0"/>
              <a:t>algoritam</a:t>
            </a:r>
            <a:r>
              <a:rPr lang="en-US" sz="1100" dirty="0" smtClean="0"/>
              <a:t>  </a:t>
            </a:r>
            <a:r>
              <a:rPr lang="en-US" sz="1100" dirty="0" err="1" smtClean="0"/>
              <a:t>koji</a:t>
            </a:r>
            <a:r>
              <a:rPr lang="en-US" sz="1100" dirty="0" smtClean="0"/>
              <a:t>  </a:t>
            </a:r>
            <a:r>
              <a:rPr lang="en-US" sz="1100" dirty="0" err="1" smtClean="0"/>
              <a:t>omogućava</a:t>
            </a:r>
            <a:r>
              <a:rPr lang="en-US" sz="1100" dirty="0" smtClean="0"/>
              <a:t>  </a:t>
            </a:r>
            <a:r>
              <a:rPr lang="en-US" sz="1100" dirty="0" err="1" smtClean="0"/>
              <a:t>izdvajanje</a:t>
            </a:r>
            <a:r>
              <a:rPr lang="en-US" sz="1100" dirty="0" smtClean="0"/>
              <a:t>  </a:t>
            </a:r>
            <a:r>
              <a:rPr lang="en-US" sz="1100" dirty="0" err="1" smtClean="0"/>
              <a:t>tekstualnog</a:t>
            </a:r>
            <a:r>
              <a:rPr lang="en-US" sz="1100" dirty="0" smtClean="0"/>
              <a:t>  </a:t>
            </a:r>
            <a:r>
              <a:rPr lang="en-US" sz="1100" dirty="0" err="1" smtClean="0"/>
              <a:t>sadržaja</a:t>
            </a:r>
            <a:r>
              <a:rPr lang="en-US" sz="1100" dirty="0" smtClean="0"/>
              <a:t>  </a:t>
            </a:r>
            <a:r>
              <a:rPr lang="en-US" sz="1100" dirty="0" err="1" smtClean="0"/>
              <a:t>iz</a:t>
            </a:r>
            <a:r>
              <a:rPr lang="en-US" sz="1100" dirty="0" smtClean="0"/>
              <a:t>  </a:t>
            </a:r>
            <a:r>
              <a:rPr lang="en-US" sz="1100" dirty="0" err="1" smtClean="0"/>
              <a:t>dokumenata</a:t>
            </a:r>
            <a:r>
              <a:rPr lang="en-US" sz="1100" dirty="0" smtClean="0"/>
              <a:t>  </a:t>
            </a:r>
            <a:r>
              <a:rPr lang="en-US" sz="1100" dirty="0" err="1" smtClean="0"/>
              <a:t>ili</a:t>
            </a:r>
            <a:r>
              <a:rPr lang="en-US" sz="1100" dirty="0" smtClean="0"/>
              <a:t>  </a:t>
            </a:r>
            <a:r>
              <a:rPr lang="en-US" sz="1100" dirty="0" err="1" smtClean="0"/>
              <a:t>slika</a:t>
            </a:r>
            <a:r>
              <a:rPr lang="en-US" sz="1100" dirty="0" smtClean="0"/>
              <a:t>  u </a:t>
            </a:r>
            <a:r>
              <a:rPr lang="en-US" sz="1100" dirty="0" err="1" smtClean="0"/>
              <a:t>mašinski</a:t>
            </a:r>
            <a:r>
              <a:rPr lang="en-US" sz="1100" dirty="0" smtClean="0"/>
              <a:t>  </a:t>
            </a:r>
            <a:r>
              <a:rPr lang="en-US" sz="1100" dirty="0" err="1" smtClean="0"/>
              <a:t>prepoznate</a:t>
            </a:r>
            <a:r>
              <a:rPr lang="en-US" sz="1100" dirty="0" smtClean="0"/>
              <a:t> </a:t>
            </a:r>
            <a:r>
              <a:rPr lang="en-US" sz="1100" dirty="0" err="1" smtClean="0"/>
              <a:t>karaktere</a:t>
            </a:r>
            <a:r>
              <a:rPr lang="en-US" sz="1100" dirty="0" smtClean="0"/>
              <a:t>.  </a:t>
            </a:r>
            <a:r>
              <a:rPr lang="en-US" sz="1100" dirty="0" err="1" smtClean="0"/>
              <a:t>Korišćen</a:t>
            </a:r>
            <a:r>
              <a:rPr lang="en-US" sz="1100" dirty="0" smtClean="0"/>
              <a:t>  je  </a:t>
            </a:r>
            <a:r>
              <a:rPr lang="en-US" sz="1100" dirty="0" err="1" smtClean="0"/>
              <a:t>pytesseract</a:t>
            </a:r>
            <a:r>
              <a:rPr lang="en-US" sz="1100" dirty="0" smtClean="0"/>
              <a:t>  ,</a:t>
            </a:r>
            <a:r>
              <a:rPr lang="en-US" sz="1100" dirty="0" err="1" smtClean="0"/>
              <a:t>koji</a:t>
            </a:r>
            <a:r>
              <a:rPr lang="en-US" sz="1100" dirty="0" smtClean="0"/>
              <a:t> je wrapper </a:t>
            </a:r>
            <a:r>
              <a:rPr lang="en-US" sz="1100" dirty="0" err="1" smtClean="0"/>
              <a:t>za</a:t>
            </a:r>
            <a:r>
              <a:rPr lang="en-US" sz="1100" dirty="0" smtClean="0"/>
              <a:t> Google-</a:t>
            </a:r>
            <a:r>
              <a:rPr lang="en-US" sz="1100" dirty="0" err="1" smtClean="0"/>
              <a:t>ov</a:t>
            </a:r>
            <a:r>
              <a:rPr lang="en-US" sz="1100" dirty="0" smtClean="0"/>
              <a:t>  OCR  </a:t>
            </a:r>
            <a:r>
              <a:rPr lang="en-US" sz="1100" dirty="0" err="1" smtClean="0"/>
              <a:t>iz</a:t>
            </a:r>
            <a:r>
              <a:rPr lang="en-US" sz="1100" dirty="0" smtClean="0"/>
              <a:t>  </a:t>
            </a:r>
            <a:r>
              <a:rPr lang="en-US" sz="1100" dirty="0" err="1" smtClean="0"/>
              <a:t>razloga</a:t>
            </a:r>
            <a:r>
              <a:rPr lang="en-US" sz="1100" dirty="0" smtClean="0"/>
              <a:t>  </a:t>
            </a:r>
            <a:r>
              <a:rPr lang="en-US" sz="1100" dirty="0" err="1" smtClean="0"/>
              <a:t>što</a:t>
            </a:r>
            <a:r>
              <a:rPr lang="en-US" sz="1100" dirty="0" smtClean="0"/>
              <a:t>  je  to </a:t>
            </a:r>
            <a:r>
              <a:rPr lang="en-US" sz="1100" dirty="0" err="1" smtClean="0"/>
              <a:t>trenutno</a:t>
            </a:r>
            <a:r>
              <a:rPr lang="en-US" sz="1100" dirty="0" smtClean="0"/>
              <a:t>  </a:t>
            </a:r>
            <a:r>
              <a:rPr lang="en-US" sz="1100" dirty="0" err="1" smtClean="0"/>
              <a:t>najpreciznija</a:t>
            </a:r>
            <a:r>
              <a:rPr lang="en-US" sz="1100" dirty="0" smtClean="0"/>
              <a:t>  </a:t>
            </a:r>
            <a:r>
              <a:rPr lang="en-US" sz="1100" dirty="0" err="1" smtClean="0"/>
              <a:t>besplatna</a:t>
            </a:r>
            <a:r>
              <a:rPr lang="en-US" sz="1100" dirty="0" smtClean="0"/>
              <a:t>  </a:t>
            </a:r>
            <a:r>
              <a:rPr lang="en-US" sz="1100" dirty="0" err="1" smtClean="0"/>
              <a:t>programska</a:t>
            </a:r>
            <a:r>
              <a:rPr lang="en-US" sz="1100" dirty="0" smtClean="0"/>
              <a:t>  </a:t>
            </a:r>
            <a:r>
              <a:rPr lang="en-US" sz="1100" dirty="0" err="1" smtClean="0"/>
              <a:t>podrška</a:t>
            </a:r>
            <a:r>
              <a:rPr lang="en-US" sz="1100" dirty="0" smtClean="0"/>
              <a:t>  </a:t>
            </a:r>
            <a:r>
              <a:rPr lang="en-US" sz="1100" dirty="0" err="1" smtClean="0"/>
              <a:t>za</a:t>
            </a:r>
            <a:r>
              <a:rPr lang="en-US" sz="1100" dirty="0" smtClean="0"/>
              <a:t>  </a:t>
            </a:r>
            <a:r>
              <a:rPr lang="en-US" sz="1100" dirty="0" err="1" smtClean="0"/>
              <a:t>prepoznavanje</a:t>
            </a:r>
            <a:r>
              <a:rPr lang="en-US" sz="1100" dirty="0" smtClean="0"/>
              <a:t>  </a:t>
            </a:r>
            <a:r>
              <a:rPr lang="en-US" sz="1100" dirty="0" err="1" smtClean="0"/>
              <a:t>karaktera</a:t>
            </a:r>
            <a:r>
              <a:rPr lang="en-US" sz="1100" dirty="0" smtClean="0"/>
              <a:t>. </a:t>
            </a:r>
            <a:r>
              <a:rPr lang="en-US" sz="1100" dirty="0" err="1" smtClean="0"/>
              <a:t>Proces</a:t>
            </a:r>
            <a:r>
              <a:rPr lang="en-US" sz="1100" dirty="0" smtClean="0"/>
              <a:t>   </a:t>
            </a:r>
            <a:r>
              <a:rPr lang="en-US" sz="1100" dirty="0" err="1" smtClean="0"/>
              <a:t>prepoznavanja</a:t>
            </a:r>
            <a:r>
              <a:rPr lang="en-US" sz="1100" dirty="0" smtClean="0"/>
              <a:t>   </a:t>
            </a:r>
            <a:r>
              <a:rPr lang="en-US" sz="1100" dirty="0" err="1" smtClean="0"/>
              <a:t>uglavnom</a:t>
            </a:r>
            <a:r>
              <a:rPr lang="en-US" sz="1100" dirty="0" smtClean="0"/>
              <a:t>   </a:t>
            </a:r>
            <a:r>
              <a:rPr lang="en-US" sz="1100" dirty="0" err="1" smtClean="0"/>
              <a:t>sacinjavaju</a:t>
            </a:r>
            <a:r>
              <a:rPr lang="en-US" sz="1100" dirty="0" smtClean="0"/>
              <a:t>   </a:t>
            </a:r>
            <a:r>
              <a:rPr lang="en-US" sz="1100" dirty="0" err="1" smtClean="0"/>
              <a:t>pretraga</a:t>
            </a:r>
            <a:r>
              <a:rPr lang="en-US" sz="1100" dirty="0" smtClean="0"/>
              <a:t>   </a:t>
            </a:r>
            <a:r>
              <a:rPr lang="en-US" sz="1100" dirty="0" err="1" smtClean="0"/>
              <a:t>najverovatnije</a:t>
            </a:r>
            <a:r>
              <a:rPr lang="en-US" sz="1100" dirty="0" smtClean="0"/>
              <a:t>   </a:t>
            </a:r>
            <a:r>
              <a:rPr lang="en-US" sz="1100" dirty="0" err="1" smtClean="0"/>
              <a:t>sekvence</a:t>
            </a:r>
            <a:r>
              <a:rPr lang="en-US" sz="1100" dirty="0" smtClean="0"/>
              <a:t> </a:t>
            </a:r>
            <a:r>
              <a:rPr lang="en-US" sz="1100" dirty="0" err="1" smtClean="0"/>
              <a:t>karaktera</a:t>
            </a:r>
            <a:r>
              <a:rPr lang="en-US" sz="1100" dirty="0" smtClean="0"/>
              <a:t>,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osnovu</a:t>
            </a:r>
            <a:r>
              <a:rPr lang="en-US" sz="1100" dirty="0" smtClean="0"/>
              <a:t> </a:t>
            </a:r>
            <a:r>
              <a:rPr lang="en-US" sz="1100" dirty="0" err="1" smtClean="0"/>
              <a:t>zadate</a:t>
            </a:r>
            <a:r>
              <a:rPr lang="en-US" sz="1100" dirty="0" smtClean="0"/>
              <a:t> </a:t>
            </a:r>
            <a:r>
              <a:rPr lang="en-US" sz="1100" dirty="0" err="1" smtClean="0"/>
              <a:t>sekvence</a:t>
            </a:r>
            <a:r>
              <a:rPr lang="en-US" sz="1100" dirty="0" smtClean="0"/>
              <a:t> </a:t>
            </a:r>
            <a:r>
              <a:rPr lang="en-US" sz="1100" dirty="0" err="1" smtClean="0"/>
              <a:t>ulaznih</a:t>
            </a:r>
            <a:r>
              <a:rPr lang="en-US" sz="1100" dirty="0" smtClean="0"/>
              <a:t> </a:t>
            </a:r>
            <a:r>
              <a:rPr lang="en-US" sz="1100" dirty="0" err="1" smtClean="0"/>
              <a:t>osobina</a:t>
            </a:r>
            <a:r>
              <a:rPr lang="en-US" sz="1100" dirty="0" smtClean="0"/>
              <a:t>.</a:t>
            </a:r>
          </a:p>
          <a:p>
            <a:r>
              <a:rPr lang="en-US" sz="1100" dirty="0" err="1" smtClean="0"/>
              <a:t>Segmentacija</a:t>
            </a:r>
            <a:r>
              <a:rPr lang="en-US" sz="1100" dirty="0" smtClean="0"/>
              <a:t>  je  </a:t>
            </a:r>
            <a:r>
              <a:rPr lang="en-US" sz="1100" dirty="0" err="1" smtClean="0"/>
              <a:t>važan</a:t>
            </a:r>
            <a:r>
              <a:rPr lang="en-US" sz="1100" dirty="0" smtClean="0"/>
              <a:t>  </a:t>
            </a:r>
            <a:r>
              <a:rPr lang="en-US" sz="1100" dirty="0" err="1" smtClean="0"/>
              <a:t>zadatak</a:t>
            </a:r>
            <a:r>
              <a:rPr lang="en-US" sz="1100" dirty="0" smtClean="0"/>
              <a:t>  </a:t>
            </a:r>
            <a:r>
              <a:rPr lang="en-US" sz="1100" dirty="0" err="1" smtClean="0"/>
              <a:t>svakog</a:t>
            </a:r>
            <a:r>
              <a:rPr lang="en-US" sz="1100" dirty="0" smtClean="0"/>
              <a:t>  OCR-a.  OCR  </a:t>
            </a:r>
            <a:r>
              <a:rPr lang="en-US" sz="1100" dirty="0" err="1" smtClean="0"/>
              <a:t>izdvaja</a:t>
            </a:r>
            <a:r>
              <a:rPr lang="en-US" sz="1100" dirty="0" smtClean="0"/>
              <a:t>  </a:t>
            </a:r>
            <a:r>
              <a:rPr lang="en-US" sz="1100" dirty="0" err="1" smtClean="0"/>
              <a:t>delove</a:t>
            </a:r>
            <a:r>
              <a:rPr lang="en-US" sz="1100" dirty="0" smtClean="0"/>
              <a:t>  </a:t>
            </a:r>
            <a:r>
              <a:rPr lang="en-US" sz="1100" dirty="0" err="1" smtClean="0"/>
              <a:t>slike</a:t>
            </a:r>
            <a:r>
              <a:rPr lang="en-US" sz="1100" dirty="0" smtClean="0"/>
              <a:t>  </a:t>
            </a:r>
            <a:r>
              <a:rPr lang="en-US" sz="1100" dirty="0" err="1" smtClean="0"/>
              <a:t>sa</a:t>
            </a:r>
            <a:r>
              <a:rPr lang="en-US" sz="1100" dirty="0" smtClean="0"/>
              <a:t> </a:t>
            </a:r>
            <a:r>
              <a:rPr lang="en-US" sz="1100" dirty="0" err="1" smtClean="0"/>
              <a:t>tekstom</a:t>
            </a:r>
            <a:r>
              <a:rPr lang="en-US" sz="1100" dirty="0" smtClean="0"/>
              <a:t>  u  </a:t>
            </a:r>
            <a:r>
              <a:rPr lang="en-US" sz="1100" dirty="0" err="1" smtClean="0"/>
              <a:t>linije</a:t>
            </a:r>
            <a:r>
              <a:rPr lang="en-US" sz="1100" dirty="0" smtClean="0"/>
              <a:t>,  </a:t>
            </a:r>
            <a:r>
              <a:rPr lang="en-US" sz="1100" dirty="0" err="1" smtClean="0"/>
              <a:t>reči</a:t>
            </a:r>
            <a:r>
              <a:rPr lang="en-US" sz="1100" dirty="0" smtClean="0"/>
              <a:t>  i  </a:t>
            </a:r>
            <a:r>
              <a:rPr lang="en-US" sz="1100" dirty="0" err="1" smtClean="0"/>
              <a:t>karaktere</a:t>
            </a:r>
            <a:r>
              <a:rPr lang="en-US" sz="1100" dirty="0" smtClean="0"/>
              <a:t>.  </a:t>
            </a:r>
            <a:r>
              <a:rPr lang="en-US" sz="1100" dirty="0" err="1" smtClean="0"/>
              <a:t>Preciznost</a:t>
            </a:r>
            <a:r>
              <a:rPr lang="en-US" sz="1100" dirty="0" smtClean="0"/>
              <a:t>  OCR-a  </a:t>
            </a:r>
            <a:r>
              <a:rPr lang="en-US" sz="1100" dirty="0" err="1" smtClean="0"/>
              <a:t>pretežno</a:t>
            </a:r>
            <a:r>
              <a:rPr lang="en-US" sz="1100" dirty="0" smtClean="0"/>
              <a:t>  </a:t>
            </a:r>
            <a:r>
              <a:rPr lang="en-US" sz="1100" dirty="0" err="1" smtClean="0"/>
              <a:t>zavisi</a:t>
            </a:r>
            <a:r>
              <a:rPr lang="en-US" sz="1100" dirty="0" smtClean="0"/>
              <a:t>  od </a:t>
            </a:r>
            <a:r>
              <a:rPr lang="en-US" sz="1100" dirty="0" err="1" smtClean="0"/>
              <a:t>algoritma</a:t>
            </a:r>
            <a:r>
              <a:rPr lang="en-US" sz="1100" dirty="0" smtClean="0"/>
              <a:t> 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segmentaciju</a:t>
            </a:r>
            <a:r>
              <a:rPr lang="en-US" sz="1100" dirty="0" smtClean="0"/>
              <a:t> </a:t>
            </a:r>
            <a:r>
              <a:rPr lang="en-US" sz="1100" dirty="0" err="1" smtClean="0"/>
              <a:t>koji</a:t>
            </a:r>
            <a:r>
              <a:rPr lang="en-US" sz="1100" dirty="0" smtClean="0"/>
              <a:t> se </a:t>
            </a:r>
            <a:r>
              <a:rPr lang="en-US" sz="1100" dirty="0" err="1" smtClean="0"/>
              <a:t>koristi</a:t>
            </a:r>
            <a:r>
              <a:rPr lang="en-US" sz="1100" dirty="0" smtClean="0"/>
              <a:t>.           </a:t>
            </a:r>
            <a:r>
              <a:rPr lang="en-US" sz="1100" dirty="0" err="1" smtClean="0"/>
              <a:t>Osnovne</a:t>
            </a:r>
            <a:r>
              <a:rPr lang="en-US" sz="1100" dirty="0" smtClean="0"/>
              <a:t> faze </a:t>
            </a:r>
            <a:r>
              <a:rPr lang="en-US" sz="1100" dirty="0" err="1" smtClean="0"/>
              <a:t>ovakvog</a:t>
            </a:r>
            <a:r>
              <a:rPr lang="en-US" sz="1100" dirty="0" smtClean="0"/>
              <a:t> </a:t>
            </a:r>
            <a:r>
              <a:rPr lang="en-US" sz="1100" dirty="0" err="1" smtClean="0"/>
              <a:t>sistema</a:t>
            </a:r>
            <a:r>
              <a:rPr lang="en-US" sz="1100" dirty="0" smtClean="0"/>
              <a:t> </a:t>
            </a:r>
            <a:r>
              <a:rPr lang="en-US" sz="1100" dirty="0" err="1" smtClean="0"/>
              <a:t>su</a:t>
            </a:r>
            <a:r>
              <a:rPr lang="en-US" sz="1100" dirty="0" smtClean="0"/>
              <a:t> </a:t>
            </a:r>
            <a:r>
              <a:rPr lang="en-US" sz="1100" dirty="0" err="1" smtClean="0"/>
              <a:t>pred-obrada</a:t>
            </a:r>
            <a:r>
              <a:rPr lang="en-US" sz="1100" dirty="0" smtClean="0"/>
              <a:t>, </a:t>
            </a:r>
            <a:r>
              <a:rPr lang="en-US" sz="1100" dirty="0" err="1" smtClean="0"/>
              <a:t>segmentacija</a:t>
            </a:r>
            <a:r>
              <a:rPr lang="en-US" sz="1100" dirty="0" smtClean="0"/>
              <a:t> i </a:t>
            </a:r>
            <a:r>
              <a:rPr lang="en-US" sz="1100" dirty="0" err="1" smtClean="0"/>
              <a:t>prepoznavanje</a:t>
            </a:r>
            <a:r>
              <a:rPr lang="en-US" sz="1100" dirty="0" smtClean="0"/>
              <a:t>. </a:t>
            </a:r>
            <a:r>
              <a:rPr lang="en-US" sz="1100" dirty="0" err="1" smtClean="0"/>
              <a:t>Generalno</a:t>
            </a:r>
            <a:r>
              <a:rPr lang="en-US" sz="1100" dirty="0" smtClean="0"/>
              <a:t> ,</a:t>
            </a:r>
            <a:r>
              <a:rPr lang="en-US" sz="1100" dirty="0" err="1" smtClean="0"/>
              <a:t>predobrada</a:t>
            </a:r>
            <a:r>
              <a:rPr lang="en-US" sz="1100" dirty="0" smtClean="0"/>
              <a:t> </a:t>
            </a:r>
            <a:r>
              <a:rPr lang="en-US" sz="1100" dirty="0" err="1" smtClean="0"/>
              <a:t>obuhvata</a:t>
            </a:r>
            <a:r>
              <a:rPr lang="en-US" sz="1100" dirty="0" smtClean="0"/>
              <a:t> </a:t>
            </a:r>
            <a:r>
              <a:rPr lang="en-US" sz="1100" dirty="0" err="1" smtClean="0"/>
              <a:t>konverziju</a:t>
            </a:r>
            <a:r>
              <a:rPr lang="en-US" sz="1100" dirty="0" smtClean="0"/>
              <a:t> </a:t>
            </a:r>
            <a:r>
              <a:rPr lang="en-US" sz="1100" dirty="0" err="1" smtClean="0"/>
              <a:t>iz</a:t>
            </a:r>
            <a:r>
              <a:rPr lang="en-US" sz="1100" dirty="0" smtClean="0"/>
              <a:t> </a:t>
            </a:r>
            <a:r>
              <a:rPr lang="en-US" sz="1100" dirty="0" err="1" smtClean="0"/>
              <a:t>sive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u </a:t>
            </a:r>
            <a:r>
              <a:rPr lang="en-US" sz="1100" dirty="0" err="1" smtClean="0"/>
              <a:t>binarnu</a:t>
            </a:r>
            <a:r>
              <a:rPr lang="en-US" sz="1100" dirty="0" smtClean="0"/>
              <a:t>, </a:t>
            </a:r>
            <a:r>
              <a:rPr lang="en-US" sz="1100" dirty="0" err="1" smtClean="0"/>
              <a:t>uklanjanje</a:t>
            </a:r>
            <a:r>
              <a:rPr lang="en-US" sz="1100" dirty="0" smtClean="0"/>
              <a:t> </a:t>
            </a:r>
            <a:r>
              <a:rPr lang="en-US" sz="1100" dirty="0" err="1" smtClean="0"/>
              <a:t>šuma</a:t>
            </a:r>
            <a:r>
              <a:rPr lang="en-US" sz="1100" dirty="0" smtClean="0"/>
              <a:t>, </a:t>
            </a:r>
            <a:r>
              <a:rPr lang="en-US" sz="1100" dirty="0" err="1" smtClean="0"/>
              <a:t>treniranje</a:t>
            </a:r>
            <a:r>
              <a:rPr lang="en-US" sz="1100" dirty="0" smtClean="0"/>
              <a:t>, </a:t>
            </a:r>
            <a:r>
              <a:rPr lang="en-US" sz="1100" dirty="0" err="1" smtClean="0"/>
              <a:t>kao</a:t>
            </a:r>
            <a:r>
              <a:rPr lang="en-US" sz="1100" dirty="0" smtClean="0"/>
              <a:t>  i  </a:t>
            </a:r>
            <a:r>
              <a:rPr lang="en-US" sz="1100" dirty="0" err="1" smtClean="0"/>
              <a:t>detekcija</a:t>
            </a:r>
            <a:r>
              <a:rPr lang="en-US" sz="1100" dirty="0" smtClean="0"/>
              <a:t>  </a:t>
            </a:r>
            <a:r>
              <a:rPr lang="en-US" sz="1100" dirty="0" err="1" smtClean="0"/>
              <a:t>izobličenih</a:t>
            </a:r>
            <a:r>
              <a:rPr lang="en-US" sz="1100" dirty="0" smtClean="0"/>
              <a:t>  </a:t>
            </a:r>
            <a:r>
              <a:rPr lang="en-US" sz="1100" dirty="0" err="1" smtClean="0"/>
              <a:t>karakteristika</a:t>
            </a:r>
            <a:r>
              <a:rPr lang="en-US" sz="1100" dirty="0" smtClean="0"/>
              <a:t>  i  </a:t>
            </a:r>
            <a:r>
              <a:rPr lang="en-US" sz="1100" dirty="0" err="1" smtClean="0"/>
              <a:t>njihovo</a:t>
            </a:r>
            <a:r>
              <a:rPr lang="en-US" sz="1100" dirty="0" smtClean="0"/>
              <a:t>  </a:t>
            </a:r>
            <a:r>
              <a:rPr lang="en-US" sz="1100" dirty="0" err="1" smtClean="0"/>
              <a:t>smanjenje</a:t>
            </a:r>
            <a:r>
              <a:rPr lang="en-US" sz="1100" dirty="0" smtClean="0"/>
              <a:t>.  </a:t>
            </a:r>
            <a:r>
              <a:rPr lang="en-US" sz="1100" dirty="0" err="1" smtClean="0"/>
              <a:t>Faza</a:t>
            </a:r>
            <a:r>
              <a:rPr lang="en-US" sz="1100" dirty="0" smtClean="0"/>
              <a:t>  </a:t>
            </a:r>
            <a:r>
              <a:rPr lang="en-US" sz="1100" dirty="0" err="1" smtClean="0"/>
              <a:t>segmentacije</a:t>
            </a:r>
            <a:r>
              <a:rPr lang="en-US" sz="1100" dirty="0" smtClean="0"/>
              <a:t> </a:t>
            </a:r>
            <a:r>
              <a:rPr lang="en-US" sz="1100" dirty="0" err="1" smtClean="0"/>
              <a:t>podrazumeva</a:t>
            </a:r>
            <a:r>
              <a:rPr lang="en-US" sz="1100" dirty="0" smtClean="0"/>
              <a:t> </a:t>
            </a:r>
            <a:r>
              <a:rPr lang="en-US" sz="1100" dirty="0" err="1" smtClean="0"/>
              <a:t>segmentaciju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 </a:t>
            </a:r>
            <a:r>
              <a:rPr lang="en-US" sz="1100" dirty="0" err="1" smtClean="0"/>
              <a:t>sa</a:t>
            </a:r>
            <a:r>
              <a:rPr lang="en-US" sz="1100" dirty="0" smtClean="0"/>
              <a:t> </a:t>
            </a:r>
            <a:r>
              <a:rPr lang="en-US" sz="1100" dirty="0" err="1" smtClean="0"/>
              <a:t>tekstom</a:t>
            </a:r>
            <a:r>
              <a:rPr lang="en-US" sz="1100" dirty="0" smtClean="0"/>
              <a:t> u </a:t>
            </a:r>
            <a:r>
              <a:rPr lang="en-US" sz="1100" dirty="0" err="1" smtClean="0"/>
              <a:t>linije</a:t>
            </a:r>
            <a:r>
              <a:rPr lang="en-US" sz="1100" dirty="0" smtClean="0"/>
              <a:t>, </a:t>
            </a:r>
            <a:r>
              <a:rPr lang="en-US" sz="1100" dirty="0" err="1" smtClean="0"/>
              <a:t>reči</a:t>
            </a:r>
            <a:r>
              <a:rPr lang="en-US" sz="1100" dirty="0" smtClean="0"/>
              <a:t> i </a:t>
            </a:r>
            <a:r>
              <a:rPr lang="en-US" sz="1100" dirty="0" err="1" smtClean="0"/>
              <a:t>karaktere</a:t>
            </a:r>
            <a:r>
              <a:rPr lang="en-US" sz="1100" dirty="0" smtClean="0"/>
              <a:t>. </a:t>
            </a:r>
            <a:r>
              <a:rPr lang="en-US" sz="1100" dirty="0" err="1" smtClean="0"/>
              <a:t>Poslednja</a:t>
            </a:r>
            <a:r>
              <a:rPr lang="en-US" sz="1100" dirty="0" smtClean="0"/>
              <a:t> </a:t>
            </a:r>
            <a:r>
              <a:rPr lang="en-US" sz="1100" dirty="0" err="1" smtClean="0"/>
              <a:t>faza</a:t>
            </a:r>
            <a:r>
              <a:rPr lang="en-US" sz="1100" dirty="0" smtClean="0"/>
              <a:t>, </a:t>
            </a:r>
            <a:r>
              <a:rPr lang="en-US" sz="1100" dirty="0" err="1" smtClean="0"/>
              <a:t>tj</a:t>
            </a:r>
            <a:r>
              <a:rPr lang="en-US" sz="1100" dirty="0" smtClean="0"/>
              <a:t>. </a:t>
            </a:r>
            <a:r>
              <a:rPr lang="en-US" sz="1100" dirty="0" err="1" smtClean="0"/>
              <a:t>prepoznavanje</a:t>
            </a:r>
            <a:r>
              <a:rPr lang="en-US" sz="1100" dirty="0" smtClean="0"/>
              <a:t>, </a:t>
            </a:r>
            <a:r>
              <a:rPr lang="en-US" sz="1100" dirty="0" err="1" smtClean="0"/>
              <a:t>obuhvata</a:t>
            </a:r>
            <a:r>
              <a:rPr lang="en-US" sz="1100" dirty="0" smtClean="0"/>
              <a:t> </a:t>
            </a:r>
            <a:r>
              <a:rPr lang="en-US" sz="1100" dirty="0" err="1" smtClean="0"/>
              <a:t>izdvajanje</a:t>
            </a:r>
            <a:r>
              <a:rPr lang="en-US" sz="1100" dirty="0" smtClean="0"/>
              <a:t> </a:t>
            </a:r>
            <a:r>
              <a:rPr lang="en-US" sz="1100" dirty="0" err="1" smtClean="0"/>
              <a:t>odlika</a:t>
            </a:r>
            <a:r>
              <a:rPr lang="en-US" sz="1100" dirty="0" smtClean="0"/>
              <a:t>, </a:t>
            </a:r>
            <a:r>
              <a:rPr lang="en-US" sz="1100" dirty="0" err="1" smtClean="0"/>
              <a:t>selekciju</a:t>
            </a:r>
            <a:r>
              <a:rPr lang="en-US" sz="1100" dirty="0" smtClean="0"/>
              <a:t> i </a:t>
            </a:r>
            <a:r>
              <a:rPr lang="en-US" sz="1100" dirty="0" err="1" smtClean="0"/>
              <a:t>klasifikaciju</a:t>
            </a:r>
            <a:r>
              <a:rPr lang="en-US" sz="1100" dirty="0" smtClean="0"/>
              <a:t>.</a:t>
            </a:r>
          </a:p>
          <a:p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4170284"/>
            <a:ext cx="160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i="1" dirty="0" smtClean="0"/>
              <a:t>Korisne funkcije koje su korišćene </a:t>
            </a:r>
          </a:p>
          <a:p>
            <a:r>
              <a:rPr lang="sr-Latn-RS" sz="1200" i="1" dirty="0" smtClean="0"/>
              <a:t>u izradi ovog sistema za realizaciju</a:t>
            </a:r>
          </a:p>
          <a:p>
            <a:r>
              <a:rPr lang="sr-Latn-RS" sz="1200" i="1" dirty="0" smtClean="0"/>
              <a:t> matematičkih operacija </a:t>
            </a:r>
          </a:p>
          <a:p>
            <a:r>
              <a:rPr lang="sr-Latn-RS" sz="1200" i="1" dirty="0" smtClean="0"/>
              <a:t>jesuparseMultiplicatin, </a:t>
            </a:r>
          </a:p>
          <a:p>
            <a:r>
              <a:rPr lang="en-US" sz="1200" i="1" dirty="0" err="1" smtClean="0"/>
              <a:t>parseAddition</a:t>
            </a:r>
            <a:r>
              <a:rPr lang="sr-Latn-RS" sz="1200" i="1" dirty="0" smtClean="0"/>
              <a:t> , kao i parseParenthesis </a:t>
            </a:r>
          </a:p>
          <a:p>
            <a:r>
              <a:rPr lang="sr-Latn-RS" sz="1200" i="1" dirty="0" smtClean="0"/>
              <a:t>iz klase Parser. 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5469897"/>
            <a:ext cx="3429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100" i="1" dirty="0" smtClean="0">
                <a:solidFill>
                  <a:schemeClr val="accent1">
                    <a:lumMod val="75000"/>
                  </a:schemeClr>
                </a:solidFill>
              </a:rPr>
              <a:t>Konkretno, naš fotokalkulator se izvršava iz komadne linije  tako što se u naredbi izvršenja napiše i naziv fotografije  na kojoj je matematička operacija koju treba izvršiti. </a:t>
            </a:r>
          </a:p>
          <a:p>
            <a:r>
              <a:rPr lang="sr-Latn-RS" sz="1100" i="1" dirty="0" smtClean="0">
                <a:solidFill>
                  <a:schemeClr val="accent1">
                    <a:lumMod val="75000"/>
                  </a:schemeClr>
                </a:solidFill>
              </a:rPr>
              <a:t>Rezultat izvršenja jeste ime ulazne datoteke, prepoznati izraz, obradjeni izraz kao i rezultat matematičke operacije. (slika levo)</a:t>
            </a:r>
          </a:p>
        </p:txBody>
      </p:sp>
    </p:spTree>
    <p:extLst>
      <p:ext uri="{BB962C8B-B14F-4D97-AF65-F5344CB8AC3E}">
        <p14:creationId xmlns:p14="http://schemas.microsoft.com/office/powerpoint/2010/main" val="14115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105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Photocalculator  Soft kompjuting- Olivera Boškov  RA 193/2013, Nevena Dovičin RA 97/2013,  Una Banjanin RA 224/2013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Photocalculator  Soft kompjuting- Olivera Boškov  RA 193/2013, Nevena Dovičin RA 97/2013,  Una Banjanin RA 224/2013</dc:title>
  <dc:creator>Windows User</dc:creator>
  <cp:lastModifiedBy>Windows User</cp:lastModifiedBy>
  <cp:revision>5</cp:revision>
  <dcterms:created xsi:type="dcterms:W3CDTF">2017-07-06T12:11:11Z</dcterms:created>
  <dcterms:modified xsi:type="dcterms:W3CDTF">2017-07-06T13:09:12Z</dcterms:modified>
</cp:coreProperties>
</file>