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(Team Name)</a:t>
            </a:r>
            <a:endParaRPr/>
          </a:p>
        </p:txBody>
      </p:sp>
      <p:pic>
        <p:nvPicPr>
          <p:cNvPr id="56" name="Shape 56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25" y="3663675"/>
            <a:ext cx="1268375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100" y="3663675"/>
            <a:ext cx="1268375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475" y="3626725"/>
            <a:ext cx="1268375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50" y="3626725"/>
            <a:ext cx="1268375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225" y="3626725"/>
            <a:ext cx="1268375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650" y="3626725"/>
            <a:ext cx="1268375" cy="12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991963" y="4829700"/>
            <a:ext cx="10899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Leader Name</a:t>
            </a:r>
            <a:endParaRPr sz="1100"/>
          </a:p>
        </p:txBody>
      </p:sp>
      <p:sp>
        <p:nvSpPr>
          <p:cNvPr id="63" name="Shape 63"/>
          <p:cNvSpPr txBox="1"/>
          <p:nvPr/>
        </p:nvSpPr>
        <p:spPr>
          <a:xfrm>
            <a:off x="2472375" y="4829700"/>
            <a:ext cx="576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sp>
        <p:nvSpPr>
          <p:cNvPr id="64" name="Shape 64"/>
          <p:cNvSpPr txBox="1"/>
          <p:nvPr/>
        </p:nvSpPr>
        <p:spPr>
          <a:xfrm>
            <a:off x="3785363" y="4829700"/>
            <a:ext cx="576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sp>
        <p:nvSpPr>
          <p:cNvPr id="65" name="Shape 65"/>
          <p:cNvSpPr txBox="1"/>
          <p:nvPr/>
        </p:nvSpPr>
        <p:spPr>
          <a:xfrm>
            <a:off x="5053725" y="4829700"/>
            <a:ext cx="576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sp>
        <p:nvSpPr>
          <p:cNvPr id="66" name="Shape 66"/>
          <p:cNvSpPr txBox="1"/>
          <p:nvPr/>
        </p:nvSpPr>
        <p:spPr>
          <a:xfrm>
            <a:off x="6322088" y="4829700"/>
            <a:ext cx="576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sp>
        <p:nvSpPr>
          <p:cNvPr id="67" name="Shape 67"/>
          <p:cNvSpPr txBox="1"/>
          <p:nvPr/>
        </p:nvSpPr>
        <p:spPr>
          <a:xfrm>
            <a:off x="7531525" y="4829700"/>
            <a:ext cx="576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sp>
        <p:nvSpPr>
          <p:cNvPr id="68" name="Shape 68"/>
          <p:cNvSpPr txBox="1"/>
          <p:nvPr/>
        </p:nvSpPr>
        <p:spPr>
          <a:xfrm>
            <a:off x="32175" y="705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UTSA CS 3443 - 00X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6322100" y="705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</a:rPr>
              <a:t>Spring 2022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Description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/>
              <a:t>In one-two sentences, very briefly describe what your application will do.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Pitch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	</a:t>
            </a:r>
            <a:r>
              <a:rPr lang="en" sz="1400"/>
              <a:t>In three sentences max, pitch your application. This should motivate the reason for your app.</a:t>
            </a:r>
            <a:br>
              <a:rPr lang="en" sz="1400"/>
            </a:br>
            <a:r>
              <a:rPr lang="en" sz="1400"/>
              <a:t>	(Why would someone want to use it? Who would use it? How will it help them?)</a:t>
            </a:r>
            <a:endParaRPr b="1"/>
          </a:p>
        </p:txBody>
      </p:sp>
      <p:sp>
        <p:nvSpPr>
          <p:cNvPr id="76" name="Shape 76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UTSA CS 3443 - 00X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Team Name - Project Name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Delete this text box and use this slide to visually show what the 1st two screens of your application might look like.</a:t>
            </a:r>
            <a:endParaRPr sz="1200"/>
          </a:p>
        </p:txBody>
      </p:sp>
      <p:sp>
        <p:nvSpPr>
          <p:cNvPr id="84" name="Shape 84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Team Name - Project Name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UTSA CS 3443 - 00X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63563" y="1658500"/>
            <a:ext cx="4222500" cy="3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657938" y="1666863"/>
            <a:ext cx="4222500" cy="3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Delete this text box and use this slide to visually show what the 3rd &amp; 4th screens of your application might look like.</a:t>
            </a:r>
            <a:endParaRPr sz="1200"/>
          </a:p>
        </p:txBody>
      </p:sp>
      <p:sp>
        <p:nvSpPr>
          <p:cNvPr id="94" name="Shape 94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Team Name - Project Name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UTSA CS 3443 - 00X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63563" y="1658500"/>
            <a:ext cx="4222500" cy="3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657938" y="1666863"/>
            <a:ext cx="4222500" cy="3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162</Words>
  <Application>Microsoft Office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Project Title</vt:lpstr>
      <vt:lpstr>Project Title</vt:lpstr>
      <vt:lpstr>User Interface Design</vt:lpstr>
      <vt:lpstr>User Interface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Heena Rathore</cp:lastModifiedBy>
  <cp:revision>3</cp:revision>
  <dcterms:modified xsi:type="dcterms:W3CDTF">2022-01-31T15:54:04Z</dcterms:modified>
</cp:coreProperties>
</file>